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345" r:id="rId4"/>
    <p:sldId id="346" r:id="rId5"/>
    <p:sldId id="356" r:id="rId6"/>
    <p:sldId id="357" r:id="rId7"/>
    <p:sldId id="358" r:id="rId8"/>
    <p:sldId id="359" r:id="rId9"/>
    <p:sldId id="360" r:id="rId10"/>
    <p:sldId id="361" r:id="rId11"/>
    <p:sldId id="362" r:id="rId12"/>
    <p:sldId id="363" r:id="rId13"/>
    <p:sldId id="365" r:id="rId14"/>
    <p:sldId id="347" r:id="rId15"/>
    <p:sldId id="348" r:id="rId16"/>
    <p:sldId id="349" r:id="rId17"/>
    <p:sldId id="350" r:id="rId18"/>
    <p:sldId id="351" r:id="rId19"/>
    <p:sldId id="352" r:id="rId20"/>
    <p:sldId id="353" r:id="rId21"/>
    <p:sldId id="354" r:id="rId22"/>
    <p:sldId id="355" r:id="rId23"/>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Fira Sans Condensed" panose="020B0503050000020004" pitchFamily="34" charset="0"/>
      <p:regular r:id="rId30"/>
      <p:bold r:id="rId31"/>
      <p:italic r:id="rId32"/>
      <p:boldItalic r:id="rId33"/>
    </p:embeddedFont>
    <p:embeddedFont>
      <p:font typeface="Fira Sans Condensed ExtraBold" panose="020B0903050000020004" pitchFamily="34" charset="0"/>
      <p:bold r:id="rId34"/>
      <p:boldItalic r:id="rId35"/>
    </p:embeddedFont>
    <p:embeddedFont>
      <p:font typeface="Fira Sans Condensed Medium" panose="020B0603050000020004" pitchFamily="34" charset="0"/>
      <p:regular r:id="rId36"/>
      <p:italic r:id="rId37"/>
    </p:embeddedFont>
    <p:embeddedFont>
      <p:font typeface="Fira Sans Condensed SemiBold" panose="020B0603050000020004" pitchFamily="34" charset="0"/>
      <p:bold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461" userDrawn="1">
          <p15:clr>
            <a:srgbClr val="A4A3A4"/>
          </p15:clr>
        </p15:guide>
        <p15:guide id="3" pos="7219" userDrawn="1">
          <p15:clr>
            <a:srgbClr val="A4A3A4"/>
          </p15:clr>
        </p15:guide>
        <p15:guide id="4" orient="horz" pos="3861" userDrawn="1">
          <p15:clr>
            <a:srgbClr val="A4A3A4"/>
          </p15:clr>
        </p15:guide>
        <p15:guide id="5" pos="3863" userDrawn="1">
          <p15:clr>
            <a:srgbClr val="A4A3A4"/>
          </p15:clr>
        </p15:guide>
        <p15:guide id="6" pos="4067" userDrawn="1">
          <p15:clr>
            <a:srgbClr val="A4A3A4"/>
          </p15:clr>
        </p15:guide>
        <p15:guide id="7" pos="36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234"/>
    <a:srgbClr val="FFC735"/>
    <a:srgbClr val="F7F5FF"/>
    <a:srgbClr val="463C74"/>
    <a:srgbClr val="AFCC36"/>
    <a:srgbClr val="E5E0D5"/>
    <a:srgbClr val="1D1D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0" autoAdjust="0"/>
    <p:restoredTop sz="97617" autoAdjust="0"/>
  </p:normalViewPr>
  <p:slideViewPr>
    <p:cSldViewPr snapToGrid="0" showGuides="1">
      <p:cViewPr>
        <p:scale>
          <a:sx n="75" d="100"/>
          <a:sy n="75" d="100"/>
        </p:scale>
        <p:origin x="244" y="708"/>
      </p:cViewPr>
      <p:guideLst>
        <p:guide orient="horz" pos="459"/>
        <p:guide pos="461"/>
        <p:guide pos="7219"/>
        <p:guide orient="horz" pos="3861"/>
        <p:guide pos="3863"/>
        <p:guide pos="4067"/>
        <p:guide pos="361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42FE-06ED-EF0B-4F58-94E3FB73A0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65EABA-6225-EB91-AB4D-FC6F9A43A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B4C12-6B9D-5D36-7C07-8611EF08B35F}"/>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5" name="Footer Placeholder 4">
            <a:extLst>
              <a:ext uri="{FF2B5EF4-FFF2-40B4-BE49-F238E27FC236}">
                <a16:creationId xmlns:a16="http://schemas.microsoft.com/office/drawing/2014/main" id="{6B40A962-1F0F-B67F-4F76-48B6D8A1C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73A76-1D29-CC7A-58BC-8F0C6162274C}"/>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1173832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A2AE-C61C-6139-AE07-A9D816D44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00E77-B38E-DD46-C2FA-6A3CEFC276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39D-C48B-4862-96F9-20AA61AF21DB}"/>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5" name="Footer Placeholder 4">
            <a:extLst>
              <a:ext uri="{FF2B5EF4-FFF2-40B4-BE49-F238E27FC236}">
                <a16:creationId xmlns:a16="http://schemas.microsoft.com/office/drawing/2014/main" id="{F3FA8477-509E-EDAC-702A-46F9AC8AAB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D77FF-073F-A1C2-1243-06645198D4EA}"/>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73028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27F8D3-5F55-8035-FFC3-9F6A123F43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E7FE3E-4459-0CC9-5C49-99C7BF739C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375F6-DDD0-B2EB-30A5-821B037FC47F}"/>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5" name="Footer Placeholder 4">
            <a:extLst>
              <a:ext uri="{FF2B5EF4-FFF2-40B4-BE49-F238E27FC236}">
                <a16:creationId xmlns:a16="http://schemas.microsoft.com/office/drawing/2014/main" id="{DCBF56DC-2634-3A38-4978-47CD42A08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C9AF1-BBA8-967A-7D20-CF92046D330D}"/>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1940702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B0A0-E938-5F1A-90B5-CFB4931D1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55459-6929-A5A1-909D-38D5F52D0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B17EFB-7EEC-56A4-968C-A496A54EDA93}"/>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5" name="Footer Placeholder 4">
            <a:extLst>
              <a:ext uri="{FF2B5EF4-FFF2-40B4-BE49-F238E27FC236}">
                <a16:creationId xmlns:a16="http://schemas.microsoft.com/office/drawing/2014/main" id="{84EC33C9-25DD-99C4-4C58-3E9E13EF9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1E569-C84F-AB5C-3DE1-43787455FB27}"/>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576042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700D-040D-6F68-18C1-3BF3CBE4B8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AA10FE-BD47-2D79-26C4-BA01DF102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5AC419-1BBC-BC02-0153-916FA841B26F}"/>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5" name="Footer Placeholder 4">
            <a:extLst>
              <a:ext uri="{FF2B5EF4-FFF2-40B4-BE49-F238E27FC236}">
                <a16:creationId xmlns:a16="http://schemas.microsoft.com/office/drawing/2014/main" id="{EB04488B-20AE-6E22-BFB1-BB1D369A4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BFC25-BD4F-AD31-F4A6-C66CA30CF1A6}"/>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257150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4C417-54DF-0F6F-82A4-8BCD94743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BE37A3-E742-FA0E-D903-7B5BF16B2F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091D4B-0E69-B64E-263A-D951956BEF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3459A-5012-60E3-2226-D655A526E9FA}"/>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6" name="Footer Placeholder 5">
            <a:extLst>
              <a:ext uri="{FF2B5EF4-FFF2-40B4-BE49-F238E27FC236}">
                <a16:creationId xmlns:a16="http://schemas.microsoft.com/office/drawing/2014/main" id="{35992457-0C95-2EBE-1E81-FA09AF9B7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1AA57-A987-4546-6439-5596EACB295C}"/>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3611584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F195-5666-2831-C619-25989294AB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06F42A-EA71-A1D9-D6CE-DD29D32EFD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5E442-0211-7FF3-4E62-6CD6F213FB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F6489E-EDDB-807C-1577-83E5AE98F5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B7CC7A-7332-88C5-0CBE-311E4CAD72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4DFAE4-6ED0-DD16-A646-DC719E461381}"/>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8" name="Footer Placeholder 7">
            <a:extLst>
              <a:ext uri="{FF2B5EF4-FFF2-40B4-BE49-F238E27FC236}">
                <a16:creationId xmlns:a16="http://schemas.microsoft.com/office/drawing/2014/main" id="{2546DFDF-4103-D988-CAB3-07EFCDCB52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D0F994-8F26-9292-C244-76083D14E4D0}"/>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2485662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3449B-33F2-1E13-DDFA-FECA0E72B8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986DD4-4524-D45A-801C-B9CE64690A16}"/>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4" name="Footer Placeholder 3">
            <a:extLst>
              <a:ext uri="{FF2B5EF4-FFF2-40B4-BE49-F238E27FC236}">
                <a16:creationId xmlns:a16="http://schemas.microsoft.com/office/drawing/2014/main" id="{7AA3803F-3680-98AC-FEC4-10F10E2D6C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472BA6-AF67-746F-770C-7156807F062C}"/>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448298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2BA6C-D9A9-F1FE-916E-EB1E35B6821A}"/>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3" name="Footer Placeholder 2">
            <a:extLst>
              <a:ext uri="{FF2B5EF4-FFF2-40B4-BE49-F238E27FC236}">
                <a16:creationId xmlns:a16="http://schemas.microsoft.com/office/drawing/2014/main" id="{7582B305-CF13-8EF3-C87C-6007C40ADC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195607-2E31-9D6F-F78D-5ABA3B931C41}"/>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3557012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F809-3678-842E-D062-1460B1EE1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371C7-33E5-DB70-F226-7037115526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9A365B-820A-EE3B-139A-A2EF56566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4D94B4-8029-3A94-BFFE-8856F1004DFA}"/>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6" name="Footer Placeholder 5">
            <a:extLst>
              <a:ext uri="{FF2B5EF4-FFF2-40B4-BE49-F238E27FC236}">
                <a16:creationId xmlns:a16="http://schemas.microsoft.com/office/drawing/2014/main" id="{02D3ED1F-6CE5-1EFD-8FC2-1B2CEA104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C2E26-FACD-DAEE-76AF-C4A10CC11619}"/>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161640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B347-03A5-A15D-6776-3915F851BC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A24E43-D688-294A-65BC-13E8875855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0AAE9B-5245-ED77-76ED-2CA80BA58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E6F902-A6D9-648F-E234-1F09718265F1}"/>
              </a:ext>
            </a:extLst>
          </p:cNvPr>
          <p:cNvSpPr>
            <a:spLocks noGrp="1"/>
          </p:cNvSpPr>
          <p:nvPr>
            <p:ph type="dt" sz="half" idx="10"/>
          </p:nvPr>
        </p:nvSpPr>
        <p:spPr/>
        <p:txBody>
          <a:bodyPr/>
          <a:lstStyle/>
          <a:p>
            <a:fld id="{F1DCDD5C-208F-4EF3-822D-66F086393A65}" type="datetimeFigureOut">
              <a:rPr lang="en-US" smtClean="0"/>
              <a:t>12/21/2022</a:t>
            </a:fld>
            <a:endParaRPr lang="en-US"/>
          </a:p>
        </p:txBody>
      </p:sp>
      <p:sp>
        <p:nvSpPr>
          <p:cNvPr id="6" name="Footer Placeholder 5">
            <a:extLst>
              <a:ext uri="{FF2B5EF4-FFF2-40B4-BE49-F238E27FC236}">
                <a16:creationId xmlns:a16="http://schemas.microsoft.com/office/drawing/2014/main" id="{30112BC6-1D28-CA42-F77D-78E0344CB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2A8DE-129C-682C-E799-3D9C2B1C93AD}"/>
              </a:ext>
            </a:extLst>
          </p:cNvPr>
          <p:cNvSpPr>
            <a:spLocks noGrp="1"/>
          </p:cNvSpPr>
          <p:nvPr>
            <p:ph type="sldNum" sz="quarter" idx="12"/>
          </p:nvPr>
        </p:nvSpPr>
        <p:spPr/>
        <p:txBody>
          <a:bodyPr/>
          <a:lstStyle/>
          <a:p>
            <a:fld id="{B8671B1D-23D1-46F8-881E-1E7A58FA7680}" type="slidenum">
              <a:rPr lang="en-US" smtClean="0"/>
              <a:t>‹#›</a:t>
            </a:fld>
            <a:endParaRPr lang="en-US"/>
          </a:p>
        </p:txBody>
      </p:sp>
    </p:spTree>
    <p:extLst>
      <p:ext uri="{BB962C8B-B14F-4D97-AF65-F5344CB8AC3E}">
        <p14:creationId xmlns:p14="http://schemas.microsoft.com/office/powerpoint/2010/main" val="109868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403B5E-D27E-FA3C-B0CF-4D7873635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395107-FE20-9236-2145-3622C05B0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F43DB-573A-D1D3-30D1-67AA99CDA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DCDD5C-208F-4EF3-822D-66F086393A65}" type="datetimeFigureOut">
              <a:rPr lang="en-US" smtClean="0"/>
              <a:t>12/21/2022</a:t>
            </a:fld>
            <a:endParaRPr lang="en-US"/>
          </a:p>
        </p:txBody>
      </p:sp>
      <p:sp>
        <p:nvSpPr>
          <p:cNvPr id="5" name="Footer Placeholder 4">
            <a:extLst>
              <a:ext uri="{FF2B5EF4-FFF2-40B4-BE49-F238E27FC236}">
                <a16:creationId xmlns:a16="http://schemas.microsoft.com/office/drawing/2014/main" id="{46BA7D86-9D00-9B40-5CEB-404748EAE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5655E9-1C7E-4955-C0A8-D9557E25CD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71B1D-23D1-46F8-881E-1E7A58FA7680}" type="slidenum">
              <a:rPr lang="en-US" smtClean="0"/>
              <a:t>‹#›</a:t>
            </a:fld>
            <a:endParaRPr lang="en-US"/>
          </a:p>
        </p:txBody>
      </p:sp>
    </p:spTree>
    <p:extLst>
      <p:ext uri="{BB962C8B-B14F-4D97-AF65-F5344CB8AC3E}">
        <p14:creationId xmlns:p14="http://schemas.microsoft.com/office/powerpoint/2010/main" val="166119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A90C2C96-E259-E74E-58C5-210F39168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5435" y="728663"/>
            <a:ext cx="2827164" cy="2827164"/>
          </a:xfrm>
          <a:prstGeom prst="rect">
            <a:avLst/>
          </a:prstGeom>
        </p:spPr>
      </p:pic>
      <p:grpSp>
        <p:nvGrpSpPr>
          <p:cNvPr id="33" name="Group 32">
            <a:extLst>
              <a:ext uri="{FF2B5EF4-FFF2-40B4-BE49-F238E27FC236}">
                <a16:creationId xmlns:a16="http://schemas.microsoft.com/office/drawing/2014/main" id="{42263FFF-F029-4CCE-0749-2BEFE0AF6826}"/>
              </a:ext>
            </a:extLst>
          </p:cNvPr>
          <p:cNvGrpSpPr/>
          <p:nvPr/>
        </p:nvGrpSpPr>
        <p:grpSpPr>
          <a:xfrm>
            <a:off x="-2316172" y="667866"/>
            <a:ext cx="7161975" cy="5467187"/>
            <a:chOff x="-2424655" y="585210"/>
            <a:chExt cx="7384871" cy="5637338"/>
          </a:xfrm>
        </p:grpSpPr>
        <p:sp>
          <p:nvSpPr>
            <p:cNvPr id="10" name="Freeform: Shape 9">
              <a:extLst>
                <a:ext uri="{FF2B5EF4-FFF2-40B4-BE49-F238E27FC236}">
                  <a16:creationId xmlns:a16="http://schemas.microsoft.com/office/drawing/2014/main" id="{E98060F2-AF3B-17B6-0C9F-9CCFAF8FDA3C}"/>
                </a:ext>
              </a:extLst>
            </p:cNvPr>
            <p:cNvSpPr/>
            <p:nvPr/>
          </p:nvSpPr>
          <p:spPr>
            <a:xfrm>
              <a:off x="-2424655" y="585210"/>
              <a:ext cx="6379826" cy="5349459"/>
            </a:xfrm>
            <a:custGeom>
              <a:avLst/>
              <a:gdLst>
                <a:gd name="connsiteX0" fmla="*/ 0 w 6379826"/>
                <a:gd name="connsiteY0" fmla="*/ 382104 h 5349459"/>
                <a:gd name="connsiteX1" fmla="*/ 382790 w 6379826"/>
                <a:gd name="connsiteY1" fmla="*/ 764201 h 5349459"/>
                <a:gd name="connsiteX2" fmla="*/ 1020772 w 6379826"/>
                <a:gd name="connsiteY2" fmla="*/ 1401054 h 5349459"/>
                <a:gd name="connsiteX3" fmla="*/ 1020772 w 6379826"/>
                <a:gd name="connsiteY3" fmla="*/ 3948421 h 5349459"/>
                <a:gd name="connsiteX4" fmla="*/ 382790 w 6379826"/>
                <a:gd name="connsiteY4" fmla="*/ 4585259 h 5349459"/>
                <a:gd name="connsiteX5" fmla="*/ 0 w 6379826"/>
                <a:gd name="connsiteY5" fmla="*/ 4967363 h 5349459"/>
                <a:gd name="connsiteX6" fmla="*/ 382790 w 6379826"/>
                <a:gd name="connsiteY6" fmla="*/ 5349459 h 5349459"/>
                <a:gd name="connsiteX7" fmla="*/ 1786352 w 6379826"/>
                <a:gd name="connsiteY7" fmla="*/ 3948421 h 5349459"/>
                <a:gd name="connsiteX8" fmla="*/ 1786352 w 6379826"/>
                <a:gd name="connsiteY8" fmla="*/ 1452470 h 5349459"/>
                <a:gd name="connsiteX9" fmla="*/ 1786352 w 6379826"/>
                <a:gd name="connsiteY9" fmla="*/ 1451999 h 5349459"/>
                <a:gd name="connsiteX10" fmla="*/ 2424342 w 6379826"/>
                <a:gd name="connsiteY10" fmla="*/ 815154 h 5349459"/>
                <a:gd name="connsiteX11" fmla="*/ 4976273 w 6379826"/>
                <a:gd name="connsiteY11" fmla="*/ 815154 h 5349459"/>
                <a:gd name="connsiteX12" fmla="*/ 5614248 w 6379826"/>
                <a:gd name="connsiteY12" fmla="*/ 1451999 h 5349459"/>
                <a:gd name="connsiteX13" fmla="*/ 5997045 w 6379826"/>
                <a:gd name="connsiteY13" fmla="*/ 1834104 h 5349459"/>
                <a:gd name="connsiteX14" fmla="*/ 6379827 w 6379826"/>
                <a:gd name="connsiteY14" fmla="*/ 1451999 h 5349459"/>
                <a:gd name="connsiteX15" fmla="*/ 4976273 w 6379826"/>
                <a:gd name="connsiteY15" fmla="*/ 50945 h 5349459"/>
                <a:gd name="connsiteX16" fmla="*/ 2424342 w 6379826"/>
                <a:gd name="connsiteY16" fmla="*/ 50945 h 5349459"/>
                <a:gd name="connsiteX17" fmla="*/ 1427632 w 6379826"/>
                <a:gd name="connsiteY17" fmla="*/ 465537 h 5349459"/>
                <a:gd name="connsiteX18" fmla="*/ 382790 w 6379826"/>
                <a:gd name="connsiteY18" fmla="*/ 0 h 5349459"/>
                <a:gd name="connsiteX19" fmla="*/ 0 w 6379826"/>
                <a:gd name="connsiteY19" fmla="*/ 382104 h 534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79826" h="5349459">
                  <a:moveTo>
                    <a:pt x="0" y="382104"/>
                  </a:moveTo>
                  <a:cubicBezTo>
                    <a:pt x="0" y="593135"/>
                    <a:pt x="171386" y="764201"/>
                    <a:pt x="382790" y="764201"/>
                  </a:cubicBezTo>
                  <a:cubicBezTo>
                    <a:pt x="735135" y="764201"/>
                    <a:pt x="1020772" y="1049329"/>
                    <a:pt x="1020772" y="1401054"/>
                  </a:cubicBezTo>
                  <a:lnTo>
                    <a:pt x="1020772" y="3948421"/>
                  </a:lnTo>
                  <a:cubicBezTo>
                    <a:pt x="1020772" y="4300131"/>
                    <a:pt x="735135" y="4585259"/>
                    <a:pt x="382790" y="4585259"/>
                  </a:cubicBezTo>
                  <a:cubicBezTo>
                    <a:pt x="171386" y="4585259"/>
                    <a:pt x="0" y="4756333"/>
                    <a:pt x="0" y="4967363"/>
                  </a:cubicBezTo>
                  <a:cubicBezTo>
                    <a:pt x="0" y="5178386"/>
                    <a:pt x="171386" y="5349459"/>
                    <a:pt x="382790" y="5349459"/>
                  </a:cubicBezTo>
                  <a:cubicBezTo>
                    <a:pt x="1157966" y="5349459"/>
                    <a:pt x="1786352" y="4722207"/>
                    <a:pt x="1786352" y="3948421"/>
                  </a:cubicBezTo>
                  <a:lnTo>
                    <a:pt x="1786352" y="1452470"/>
                  </a:lnTo>
                  <a:cubicBezTo>
                    <a:pt x="1786352" y="1452313"/>
                    <a:pt x="1786352" y="1452156"/>
                    <a:pt x="1786352" y="1451999"/>
                  </a:cubicBezTo>
                  <a:cubicBezTo>
                    <a:pt x="1786352" y="1100274"/>
                    <a:pt x="2071989" y="815154"/>
                    <a:pt x="2424342" y="815154"/>
                  </a:cubicBezTo>
                  <a:lnTo>
                    <a:pt x="4976273" y="815154"/>
                  </a:lnTo>
                  <a:cubicBezTo>
                    <a:pt x="5328610" y="815154"/>
                    <a:pt x="5614248" y="1100274"/>
                    <a:pt x="5614248" y="1451999"/>
                  </a:cubicBezTo>
                  <a:cubicBezTo>
                    <a:pt x="5614248" y="1663030"/>
                    <a:pt x="5785641" y="1834104"/>
                    <a:pt x="5997045" y="1834104"/>
                  </a:cubicBezTo>
                  <a:cubicBezTo>
                    <a:pt x="6208441" y="1834104"/>
                    <a:pt x="6379827" y="1663030"/>
                    <a:pt x="6379827" y="1451999"/>
                  </a:cubicBezTo>
                  <a:cubicBezTo>
                    <a:pt x="6379827" y="678221"/>
                    <a:pt x="5751441" y="50945"/>
                    <a:pt x="4976273" y="50945"/>
                  </a:cubicBezTo>
                  <a:lnTo>
                    <a:pt x="2424342" y="50945"/>
                  </a:lnTo>
                  <a:cubicBezTo>
                    <a:pt x="2034606" y="50945"/>
                    <a:pt x="1681955" y="209518"/>
                    <a:pt x="1427632" y="465537"/>
                  </a:cubicBezTo>
                  <a:cubicBezTo>
                    <a:pt x="1170675" y="179766"/>
                    <a:pt x="797765" y="0"/>
                    <a:pt x="382790" y="0"/>
                  </a:cubicBezTo>
                  <a:cubicBezTo>
                    <a:pt x="171386" y="0"/>
                    <a:pt x="0" y="171066"/>
                    <a:pt x="0" y="382104"/>
                  </a:cubicBezTo>
                  <a:close/>
                </a:path>
              </a:pathLst>
            </a:custGeom>
            <a:solidFill>
              <a:srgbClr val="AFCC36"/>
            </a:solidFill>
            <a:ln w="7841"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7DB9A0-C1D1-7AE4-0CB8-A26EA4DFD165}"/>
                </a:ext>
              </a:extLst>
            </p:cNvPr>
            <p:cNvSpPr/>
            <p:nvPr/>
          </p:nvSpPr>
          <p:spPr>
            <a:xfrm>
              <a:off x="2152656" y="2794793"/>
              <a:ext cx="2807560" cy="1801347"/>
            </a:xfrm>
            <a:custGeom>
              <a:avLst/>
              <a:gdLst>
                <a:gd name="connsiteX0" fmla="*/ 2041885 w 2807560"/>
                <a:gd name="connsiteY0" fmla="*/ 404749 h 1801347"/>
                <a:gd name="connsiteX1" fmla="*/ 1395545 w 2807560"/>
                <a:gd name="connsiteY1" fmla="*/ 1034980 h 1801347"/>
                <a:gd name="connsiteX2" fmla="*/ 765787 w 2807560"/>
                <a:gd name="connsiteY2" fmla="*/ 388133 h 1801347"/>
                <a:gd name="connsiteX3" fmla="*/ 387929 w 2807560"/>
                <a:gd name="connsiteY3" fmla="*/ 33 h 1801347"/>
                <a:gd name="connsiteX4" fmla="*/ 121 w 2807560"/>
                <a:gd name="connsiteY4" fmla="*/ 378172 h 1801347"/>
                <a:gd name="connsiteX5" fmla="*/ 1385587 w 2807560"/>
                <a:gd name="connsiteY5" fmla="*/ 1801226 h 1801347"/>
                <a:gd name="connsiteX6" fmla="*/ 2807527 w 2807560"/>
                <a:gd name="connsiteY6" fmla="*/ 414711 h 1801347"/>
                <a:gd name="connsiteX7" fmla="*/ 2429669 w 2807560"/>
                <a:gd name="connsiteY7" fmla="*/ 26603 h 1801347"/>
                <a:gd name="connsiteX8" fmla="*/ 2041885 w 2807560"/>
                <a:gd name="connsiteY8" fmla="*/ 404749 h 180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560" h="1801347">
                  <a:moveTo>
                    <a:pt x="2041885" y="404749"/>
                  </a:moveTo>
                  <a:cubicBezTo>
                    <a:pt x="2037290" y="757399"/>
                    <a:pt x="1747921" y="1039565"/>
                    <a:pt x="1395545" y="1034980"/>
                  </a:cubicBezTo>
                  <a:cubicBezTo>
                    <a:pt x="1043160" y="1030395"/>
                    <a:pt x="761192" y="740791"/>
                    <a:pt x="765787" y="388133"/>
                  </a:cubicBezTo>
                  <a:cubicBezTo>
                    <a:pt x="768546" y="176538"/>
                    <a:pt x="599372" y="2776"/>
                    <a:pt x="387929" y="33"/>
                  </a:cubicBezTo>
                  <a:cubicBezTo>
                    <a:pt x="176517" y="-2726"/>
                    <a:pt x="2873" y="166569"/>
                    <a:pt x="121" y="378172"/>
                  </a:cubicBezTo>
                  <a:cubicBezTo>
                    <a:pt x="-9962" y="1154019"/>
                    <a:pt x="610325" y="1791139"/>
                    <a:pt x="1385587" y="1801226"/>
                  </a:cubicBezTo>
                  <a:cubicBezTo>
                    <a:pt x="2160826" y="1811313"/>
                    <a:pt x="2797444" y="1190559"/>
                    <a:pt x="2807527" y="414711"/>
                  </a:cubicBezTo>
                  <a:cubicBezTo>
                    <a:pt x="2810287" y="203116"/>
                    <a:pt x="2641112" y="29354"/>
                    <a:pt x="2429669" y="26603"/>
                  </a:cubicBezTo>
                  <a:cubicBezTo>
                    <a:pt x="2218258" y="23844"/>
                    <a:pt x="2044614" y="193147"/>
                    <a:pt x="2041885" y="404749"/>
                  </a:cubicBezTo>
                  <a:close/>
                </a:path>
              </a:pathLst>
            </a:custGeom>
            <a:solidFill>
              <a:srgbClr val="FFC735"/>
            </a:solidFill>
            <a:ln w="784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69C0BA5-8630-46D1-B2CD-305C9C6E6B5B}"/>
                </a:ext>
              </a:extLst>
            </p:cNvPr>
            <p:cNvSpPr/>
            <p:nvPr/>
          </p:nvSpPr>
          <p:spPr>
            <a:xfrm>
              <a:off x="4195512" y="1676932"/>
              <a:ext cx="764704" cy="764211"/>
            </a:xfrm>
            <a:custGeom>
              <a:avLst/>
              <a:gdLst>
                <a:gd name="connsiteX0" fmla="*/ 387331 w 764704"/>
                <a:gd name="connsiteY0" fmla="*/ 33 h 764211"/>
                <a:gd name="connsiteX1" fmla="*/ 33 w 764704"/>
                <a:gd name="connsiteY1" fmla="*/ 377137 h 764211"/>
                <a:gd name="connsiteX2" fmla="*/ 377366 w 764704"/>
                <a:gd name="connsiteY2" fmla="*/ 764179 h 764211"/>
                <a:gd name="connsiteX3" fmla="*/ 764671 w 764704"/>
                <a:gd name="connsiteY3" fmla="*/ 387075 h 764211"/>
                <a:gd name="connsiteX4" fmla="*/ 387331 w 764704"/>
                <a:gd name="connsiteY4" fmla="*/ 33 h 764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04" h="764211">
                  <a:moveTo>
                    <a:pt x="387331" y="33"/>
                  </a:moveTo>
                  <a:cubicBezTo>
                    <a:pt x="176170" y="-2703"/>
                    <a:pt x="2761" y="166130"/>
                    <a:pt x="33" y="377137"/>
                  </a:cubicBezTo>
                  <a:cubicBezTo>
                    <a:pt x="-2719" y="588159"/>
                    <a:pt x="166228" y="761443"/>
                    <a:pt x="377366" y="764179"/>
                  </a:cubicBezTo>
                  <a:cubicBezTo>
                    <a:pt x="588534" y="766922"/>
                    <a:pt x="761919" y="598090"/>
                    <a:pt x="764671" y="387075"/>
                  </a:cubicBezTo>
                  <a:cubicBezTo>
                    <a:pt x="767424" y="176068"/>
                    <a:pt x="598476" y="2784"/>
                    <a:pt x="387331" y="33"/>
                  </a:cubicBezTo>
                  <a:close/>
                </a:path>
              </a:pathLst>
            </a:custGeom>
            <a:solidFill>
              <a:srgbClr val="FD6234"/>
            </a:solidFill>
            <a:ln w="784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BE38BDC-8555-D8E1-8784-ED19ADE3705C}"/>
                </a:ext>
              </a:extLst>
            </p:cNvPr>
            <p:cNvSpPr/>
            <p:nvPr/>
          </p:nvSpPr>
          <p:spPr>
            <a:xfrm>
              <a:off x="666608" y="3318550"/>
              <a:ext cx="2905875" cy="2903998"/>
            </a:xfrm>
            <a:custGeom>
              <a:avLst/>
              <a:gdLst>
                <a:gd name="connsiteX0" fmla="*/ 764701 w 2905875"/>
                <a:gd name="connsiteY0" fmla="*/ 382104 h 2903998"/>
                <a:gd name="connsiteX1" fmla="*/ 2523524 w 2905875"/>
                <a:gd name="connsiteY1" fmla="*/ 2139782 h 2903998"/>
                <a:gd name="connsiteX2" fmla="*/ 2905875 w 2905875"/>
                <a:gd name="connsiteY2" fmla="*/ 2521894 h 2903998"/>
                <a:gd name="connsiteX3" fmla="*/ 2523524 w 2905875"/>
                <a:gd name="connsiteY3" fmla="*/ 2903999 h 2903998"/>
                <a:gd name="connsiteX4" fmla="*/ 0 w 2905875"/>
                <a:gd name="connsiteY4" fmla="*/ 382104 h 2903998"/>
                <a:gd name="connsiteX5" fmla="*/ 382351 w 2905875"/>
                <a:gd name="connsiteY5" fmla="*/ 0 h 2903998"/>
                <a:gd name="connsiteX6" fmla="*/ 764701 w 2905875"/>
                <a:gd name="connsiteY6" fmla="*/ 382104 h 290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5875" h="2903998">
                  <a:moveTo>
                    <a:pt x="764701" y="382104"/>
                  </a:moveTo>
                  <a:cubicBezTo>
                    <a:pt x="764701" y="1352852"/>
                    <a:pt x="1552147" y="2139782"/>
                    <a:pt x="2523524" y="2139782"/>
                  </a:cubicBezTo>
                  <a:cubicBezTo>
                    <a:pt x="2734685" y="2139782"/>
                    <a:pt x="2905875" y="2310872"/>
                    <a:pt x="2905875" y="2521894"/>
                  </a:cubicBezTo>
                  <a:cubicBezTo>
                    <a:pt x="2905875" y="2732917"/>
                    <a:pt x="2734685" y="2903999"/>
                    <a:pt x="2523524" y="2903999"/>
                  </a:cubicBezTo>
                  <a:cubicBezTo>
                    <a:pt x="1129818" y="2903999"/>
                    <a:pt x="0" y="1774898"/>
                    <a:pt x="0" y="382104"/>
                  </a:cubicBezTo>
                  <a:cubicBezTo>
                    <a:pt x="0" y="171074"/>
                    <a:pt x="171190" y="0"/>
                    <a:pt x="382351" y="0"/>
                  </a:cubicBezTo>
                  <a:cubicBezTo>
                    <a:pt x="593511" y="0"/>
                    <a:pt x="764701" y="171074"/>
                    <a:pt x="764701" y="382104"/>
                  </a:cubicBezTo>
                  <a:close/>
                </a:path>
              </a:pathLst>
            </a:custGeom>
            <a:solidFill>
              <a:srgbClr val="F7F5FF"/>
            </a:solidFill>
            <a:ln w="784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3153265-EB59-455E-51F2-9C69C6E0DFEC}"/>
                </a:ext>
              </a:extLst>
            </p:cNvPr>
            <p:cNvSpPr/>
            <p:nvPr/>
          </p:nvSpPr>
          <p:spPr>
            <a:xfrm>
              <a:off x="3190469" y="1676941"/>
              <a:ext cx="764701" cy="764200"/>
            </a:xfrm>
            <a:custGeom>
              <a:avLst/>
              <a:gdLst>
                <a:gd name="connsiteX0" fmla="*/ 382351 w 764701"/>
                <a:gd name="connsiteY0" fmla="*/ 764201 h 764200"/>
                <a:gd name="connsiteX1" fmla="*/ 0 w 764701"/>
                <a:gd name="connsiteY1" fmla="*/ 382104 h 764200"/>
                <a:gd name="connsiteX2" fmla="*/ 382351 w 764701"/>
                <a:gd name="connsiteY2" fmla="*/ 0 h 764200"/>
                <a:gd name="connsiteX3" fmla="*/ 764701 w 764701"/>
                <a:gd name="connsiteY3" fmla="*/ 382104 h 764200"/>
                <a:gd name="connsiteX4" fmla="*/ 382351 w 764701"/>
                <a:gd name="connsiteY4" fmla="*/ 764201 h 76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701" h="764200">
                  <a:moveTo>
                    <a:pt x="382351" y="764201"/>
                  </a:moveTo>
                  <a:cubicBezTo>
                    <a:pt x="171190" y="764201"/>
                    <a:pt x="0" y="593135"/>
                    <a:pt x="0" y="382104"/>
                  </a:cubicBezTo>
                  <a:cubicBezTo>
                    <a:pt x="0" y="171066"/>
                    <a:pt x="171190" y="0"/>
                    <a:pt x="382351" y="0"/>
                  </a:cubicBezTo>
                  <a:cubicBezTo>
                    <a:pt x="593511" y="0"/>
                    <a:pt x="764701" y="171066"/>
                    <a:pt x="764701" y="382104"/>
                  </a:cubicBezTo>
                  <a:cubicBezTo>
                    <a:pt x="764701" y="593135"/>
                    <a:pt x="593511" y="764201"/>
                    <a:pt x="382351" y="764201"/>
                  </a:cubicBezTo>
                  <a:close/>
                </a:path>
              </a:pathLst>
            </a:custGeom>
            <a:solidFill>
              <a:srgbClr val="FD6234"/>
            </a:solidFill>
            <a:ln w="784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6C40E6C-60B2-9AF1-06F6-7D153BE4FC91}"/>
                </a:ext>
              </a:extLst>
            </p:cNvPr>
            <p:cNvSpPr/>
            <p:nvPr/>
          </p:nvSpPr>
          <p:spPr>
            <a:xfrm>
              <a:off x="656721" y="1673900"/>
              <a:ext cx="2171242" cy="764435"/>
            </a:xfrm>
            <a:custGeom>
              <a:avLst/>
              <a:gdLst>
                <a:gd name="connsiteX0" fmla="*/ 0 w 2171242"/>
                <a:gd name="connsiteY0" fmla="*/ 382222 h 764435"/>
                <a:gd name="connsiteX1" fmla="*/ 382241 w 2171242"/>
                <a:gd name="connsiteY1" fmla="*/ 764436 h 764435"/>
                <a:gd name="connsiteX2" fmla="*/ 1789002 w 2171242"/>
                <a:gd name="connsiteY2" fmla="*/ 764436 h 764435"/>
                <a:gd name="connsiteX3" fmla="*/ 2171242 w 2171242"/>
                <a:gd name="connsiteY3" fmla="*/ 382222 h 764435"/>
                <a:gd name="connsiteX4" fmla="*/ 1789002 w 2171242"/>
                <a:gd name="connsiteY4" fmla="*/ 0 h 764435"/>
                <a:gd name="connsiteX5" fmla="*/ 382241 w 2171242"/>
                <a:gd name="connsiteY5" fmla="*/ 0 h 764435"/>
                <a:gd name="connsiteX6" fmla="*/ 0 w 2171242"/>
                <a:gd name="connsiteY6" fmla="*/ 382222 h 76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242" h="764435">
                  <a:moveTo>
                    <a:pt x="0" y="382222"/>
                  </a:moveTo>
                  <a:cubicBezTo>
                    <a:pt x="0" y="593307"/>
                    <a:pt x="171135" y="764436"/>
                    <a:pt x="382241" y="764436"/>
                  </a:cubicBezTo>
                  <a:lnTo>
                    <a:pt x="1789002" y="764436"/>
                  </a:lnTo>
                  <a:cubicBezTo>
                    <a:pt x="2000108" y="764436"/>
                    <a:pt x="2171242" y="593307"/>
                    <a:pt x="2171242" y="382222"/>
                  </a:cubicBezTo>
                  <a:cubicBezTo>
                    <a:pt x="2171242" y="171136"/>
                    <a:pt x="2000108" y="0"/>
                    <a:pt x="1789002" y="0"/>
                  </a:cubicBezTo>
                  <a:lnTo>
                    <a:pt x="382241" y="0"/>
                  </a:lnTo>
                  <a:cubicBezTo>
                    <a:pt x="171135" y="0"/>
                    <a:pt x="0" y="171136"/>
                    <a:pt x="0" y="382222"/>
                  </a:cubicBezTo>
                  <a:close/>
                </a:path>
              </a:pathLst>
            </a:custGeom>
            <a:solidFill>
              <a:srgbClr val="F7F5FF"/>
            </a:solidFill>
            <a:ln w="7841"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D5EB2398-0096-9B6A-F85B-CF35F93AF97C}"/>
              </a:ext>
            </a:extLst>
          </p:cNvPr>
          <p:cNvSpPr txBox="1"/>
          <p:nvPr/>
        </p:nvSpPr>
        <p:spPr>
          <a:xfrm>
            <a:off x="5218646" y="1748890"/>
            <a:ext cx="5885028" cy="1754326"/>
          </a:xfrm>
          <a:prstGeom prst="rect">
            <a:avLst/>
          </a:prstGeom>
          <a:noFill/>
        </p:spPr>
        <p:txBody>
          <a:bodyPr wrap="square">
            <a:spAutoFit/>
          </a:bodyPr>
          <a:lstStyle/>
          <a:p>
            <a:r>
              <a:rPr lang="en-US" sz="3600" dirty="0">
                <a:solidFill>
                  <a:srgbClr val="463C74"/>
                </a:solidFill>
                <a:latin typeface="Fira Sans Condensed ExtraBold" panose="020B0903050000020004" pitchFamily="34" charset="0"/>
              </a:rPr>
              <a:t>STUDIU DE IMPACT </a:t>
            </a:r>
          </a:p>
          <a:p>
            <a:r>
              <a:rPr lang="en-US" sz="3600" dirty="0">
                <a:solidFill>
                  <a:srgbClr val="463C74"/>
                </a:solidFill>
                <a:latin typeface="Fira Sans Condensed ExtraBold" panose="020B0903050000020004" pitchFamily="34" charset="0"/>
              </a:rPr>
              <a:t>AL CENTRELOR DE ZI </a:t>
            </a:r>
          </a:p>
          <a:p>
            <a:r>
              <a:rPr lang="en-US" sz="3600" dirty="0">
                <a:solidFill>
                  <a:srgbClr val="463C74"/>
                </a:solidFill>
                <a:latin typeface="Fira Sans Condensed ExtraBold" panose="020B0903050000020004" pitchFamily="34" charset="0"/>
              </a:rPr>
              <a:t>CONCORDIA ROMÂNIA</a:t>
            </a:r>
          </a:p>
        </p:txBody>
      </p:sp>
      <p:sp>
        <p:nvSpPr>
          <p:cNvPr id="29" name="TextBox 28">
            <a:extLst>
              <a:ext uri="{FF2B5EF4-FFF2-40B4-BE49-F238E27FC236}">
                <a16:creationId xmlns:a16="http://schemas.microsoft.com/office/drawing/2014/main" id="{0FB66EF4-9F3D-FA3B-CD96-7070ED25CDB3}"/>
              </a:ext>
            </a:extLst>
          </p:cNvPr>
          <p:cNvSpPr txBox="1"/>
          <p:nvPr/>
        </p:nvSpPr>
        <p:spPr>
          <a:xfrm>
            <a:off x="5218646" y="3603627"/>
            <a:ext cx="4900714" cy="954107"/>
          </a:xfrm>
          <a:prstGeom prst="rect">
            <a:avLst/>
          </a:prstGeom>
          <a:noFill/>
        </p:spPr>
        <p:txBody>
          <a:bodyPr wrap="square">
            <a:spAutoFit/>
          </a:bodyPr>
          <a:lstStyle/>
          <a:p>
            <a:r>
              <a:rPr lang="it-IT" sz="2800" dirty="0">
                <a:solidFill>
                  <a:srgbClr val="FD6234"/>
                </a:solidFill>
                <a:latin typeface="Fira Sans Condensed ExtraBold" panose="020B0903050000020004" pitchFamily="34" charset="0"/>
              </a:rPr>
              <a:t>Principalele rezultate,</a:t>
            </a:r>
          </a:p>
          <a:p>
            <a:r>
              <a:rPr lang="it-IT" sz="2800" dirty="0">
                <a:solidFill>
                  <a:srgbClr val="FD6234"/>
                </a:solidFill>
                <a:latin typeface="Fira Sans Condensed ExtraBold" panose="020B0903050000020004" pitchFamily="34" charset="0"/>
              </a:rPr>
              <a:t>concluzii și recomandări</a:t>
            </a:r>
            <a:endParaRPr lang="en-US" sz="2800" dirty="0">
              <a:solidFill>
                <a:srgbClr val="FD6234"/>
              </a:solidFill>
              <a:latin typeface="Fira Sans Condensed ExtraBold" panose="020B0903050000020004" pitchFamily="34" charset="0"/>
            </a:endParaRPr>
          </a:p>
        </p:txBody>
      </p:sp>
      <p:sp>
        <p:nvSpPr>
          <p:cNvPr id="31" name="TextBox 30">
            <a:extLst>
              <a:ext uri="{FF2B5EF4-FFF2-40B4-BE49-F238E27FC236}">
                <a16:creationId xmlns:a16="http://schemas.microsoft.com/office/drawing/2014/main" id="{8F8AD68B-80D1-6ED9-B521-EDAB3A72F781}"/>
              </a:ext>
            </a:extLst>
          </p:cNvPr>
          <p:cNvSpPr txBox="1"/>
          <p:nvPr/>
        </p:nvSpPr>
        <p:spPr>
          <a:xfrm>
            <a:off x="5218646" y="5715466"/>
            <a:ext cx="3994125" cy="338554"/>
          </a:xfrm>
          <a:prstGeom prst="rect">
            <a:avLst/>
          </a:prstGeom>
          <a:noFill/>
        </p:spPr>
        <p:txBody>
          <a:bodyPr wrap="square">
            <a:spAutoFit/>
          </a:bodyPr>
          <a:lstStyle/>
          <a:p>
            <a:r>
              <a:rPr lang="en-US" sz="1600" dirty="0" err="1">
                <a:solidFill>
                  <a:srgbClr val="463C74"/>
                </a:solidFill>
                <a:latin typeface="Fira Sans Condensed Medium" panose="020B0603050000020004" pitchFamily="34" charset="0"/>
              </a:rPr>
              <a:t>Institutul</a:t>
            </a:r>
            <a:r>
              <a:rPr lang="en-US" sz="1600" dirty="0">
                <a:solidFill>
                  <a:srgbClr val="463C74"/>
                </a:solidFill>
                <a:latin typeface="Fira Sans Condensed Medium" panose="020B0603050000020004" pitchFamily="34" charset="0"/>
              </a:rPr>
              <a:t> de </a:t>
            </a:r>
            <a:r>
              <a:rPr lang="en-US" sz="1600" dirty="0" err="1">
                <a:solidFill>
                  <a:srgbClr val="463C74"/>
                </a:solidFill>
                <a:latin typeface="Fira Sans Condensed Medium" panose="020B0603050000020004" pitchFamily="34" charset="0"/>
              </a:rPr>
              <a:t>Cercetare</a:t>
            </a:r>
            <a:r>
              <a:rPr lang="en-US" sz="1600" dirty="0">
                <a:solidFill>
                  <a:srgbClr val="463C74"/>
                </a:solidFill>
                <a:latin typeface="Fira Sans Condensed Medium" panose="020B0603050000020004" pitchFamily="34" charset="0"/>
              </a:rPr>
              <a:t> a </a:t>
            </a:r>
            <a:r>
              <a:rPr lang="en-US" sz="1600" dirty="0" err="1">
                <a:solidFill>
                  <a:srgbClr val="463C74"/>
                </a:solidFill>
                <a:latin typeface="Fira Sans Condensed Medium" panose="020B0603050000020004" pitchFamily="34" charset="0"/>
              </a:rPr>
              <a:t>Calității</a:t>
            </a:r>
            <a:r>
              <a:rPr lang="en-US" sz="1600" dirty="0">
                <a:solidFill>
                  <a:srgbClr val="463C74"/>
                </a:solidFill>
                <a:latin typeface="Fira Sans Condensed Medium" panose="020B0603050000020004" pitchFamily="34" charset="0"/>
              </a:rPr>
              <a:t> </a:t>
            </a:r>
            <a:r>
              <a:rPr lang="en-US" sz="1600" dirty="0" err="1">
                <a:solidFill>
                  <a:srgbClr val="463C74"/>
                </a:solidFill>
                <a:latin typeface="Fira Sans Condensed Medium" panose="020B0603050000020004" pitchFamily="34" charset="0"/>
              </a:rPr>
              <a:t>Vieții</a:t>
            </a:r>
            <a:endParaRPr lang="en-US" sz="1600" dirty="0">
              <a:solidFill>
                <a:srgbClr val="463C74"/>
              </a:solidFill>
              <a:latin typeface="Fira Sans Condensed Medium" panose="020B0603050000020004" pitchFamily="34" charset="0"/>
            </a:endParaRPr>
          </a:p>
        </p:txBody>
      </p:sp>
      <p:pic>
        <p:nvPicPr>
          <p:cNvPr id="36" name="Graphic 35">
            <a:extLst>
              <a:ext uri="{FF2B5EF4-FFF2-40B4-BE49-F238E27FC236}">
                <a16:creationId xmlns:a16="http://schemas.microsoft.com/office/drawing/2014/main" id="{71495469-D08B-76AD-7743-4710357A30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5165" y="634956"/>
            <a:ext cx="1767422" cy="640124"/>
          </a:xfrm>
          <a:prstGeom prst="rect">
            <a:avLst/>
          </a:prstGeom>
        </p:spPr>
      </p:pic>
      <p:sp>
        <p:nvSpPr>
          <p:cNvPr id="38" name="TextBox 37">
            <a:extLst>
              <a:ext uri="{FF2B5EF4-FFF2-40B4-BE49-F238E27FC236}">
                <a16:creationId xmlns:a16="http://schemas.microsoft.com/office/drawing/2014/main" id="{553F0E8C-60B5-49F1-4A52-05D0BA00AA4C}"/>
              </a:ext>
            </a:extLst>
          </p:cNvPr>
          <p:cNvSpPr txBox="1"/>
          <p:nvPr/>
        </p:nvSpPr>
        <p:spPr>
          <a:xfrm>
            <a:off x="721371" y="4257414"/>
            <a:ext cx="2291069" cy="1569660"/>
          </a:xfrm>
          <a:prstGeom prst="rect">
            <a:avLst/>
          </a:prstGeom>
          <a:noFill/>
        </p:spPr>
        <p:txBody>
          <a:bodyPr wrap="square">
            <a:spAutoFit/>
          </a:bodyPr>
          <a:lstStyle/>
          <a:p>
            <a:r>
              <a:rPr lang="en-US" sz="2400" dirty="0">
                <a:solidFill>
                  <a:srgbClr val="463C74"/>
                </a:solidFill>
                <a:latin typeface="Fira Sans Condensed ExtraBold" panose="020B0903050000020004" pitchFamily="34" charset="0"/>
              </a:rPr>
              <a:t>Cine </a:t>
            </a:r>
            <a:r>
              <a:rPr lang="en-US" sz="2400" dirty="0" err="1">
                <a:solidFill>
                  <a:srgbClr val="463C74"/>
                </a:solidFill>
                <a:latin typeface="Fira Sans Condensed ExtraBold" panose="020B0903050000020004" pitchFamily="34" charset="0"/>
              </a:rPr>
              <a:t>salvează</a:t>
            </a:r>
            <a:r>
              <a:rPr lang="en-US" sz="2400" dirty="0">
                <a:solidFill>
                  <a:srgbClr val="463C74"/>
                </a:solidFill>
                <a:latin typeface="Fira Sans Condensed ExtraBold" panose="020B0903050000020004" pitchFamily="34" charset="0"/>
              </a:rPr>
              <a:t> </a:t>
            </a:r>
            <a:br>
              <a:rPr lang="en-US" sz="2400" dirty="0">
                <a:solidFill>
                  <a:srgbClr val="463C74"/>
                </a:solidFill>
                <a:latin typeface="Fira Sans Condensed ExtraBold" panose="020B0903050000020004" pitchFamily="34" charset="0"/>
              </a:rPr>
            </a:br>
            <a:r>
              <a:rPr lang="en-US" sz="2400" dirty="0">
                <a:solidFill>
                  <a:srgbClr val="463C74"/>
                </a:solidFill>
                <a:latin typeface="Fira Sans Condensed ExtraBold" panose="020B0903050000020004" pitchFamily="34" charset="0"/>
              </a:rPr>
              <a:t>o </a:t>
            </a:r>
            <a:r>
              <a:rPr lang="en-US" sz="2400" dirty="0" err="1">
                <a:solidFill>
                  <a:srgbClr val="463C74"/>
                </a:solidFill>
                <a:latin typeface="Fira Sans Condensed ExtraBold" panose="020B0903050000020004" pitchFamily="34" charset="0"/>
              </a:rPr>
              <a:t>viață</a:t>
            </a:r>
            <a:r>
              <a:rPr lang="en-US" sz="2400" dirty="0">
                <a:solidFill>
                  <a:srgbClr val="463C74"/>
                </a:solidFill>
                <a:latin typeface="Fira Sans Condensed ExtraBold" panose="020B0903050000020004" pitchFamily="34" charset="0"/>
              </a:rPr>
              <a:t>, </a:t>
            </a:r>
            <a:br>
              <a:rPr lang="en-US" sz="2400" dirty="0">
                <a:solidFill>
                  <a:srgbClr val="463C74"/>
                </a:solidFill>
                <a:latin typeface="Fira Sans Condensed ExtraBold" panose="020B0903050000020004" pitchFamily="34" charset="0"/>
              </a:rPr>
            </a:br>
            <a:r>
              <a:rPr lang="en-US" sz="2400" dirty="0" err="1">
                <a:solidFill>
                  <a:srgbClr val="463C74"/>
                </a:solidFill>
                <a:latin typeface="Fira Sans Condensed ExtraBold" panose="020B0903050000020004" pitchFamily="34" charset="0"/>
              </a:rPr>
              <a:t>salvează</a:t>
            </a:r>
            <a:r>
              <a:rPr lang="en-US" sz="2400" dirty="0">
                <a:solidFill>
                  <a:srgbClr val="463C74"/>
                </a:solidFill>
                <a:latin typeface="Fira Sans Condensed ExtraBold" panose="020B0903050000020004" pitchFamily="34" charset="0"/>
              </a:rPr>
              <a:t> o </a:t>
            </a:r>
            <a:br>
              <a:rPr lang="en-US" sz="2400" dirty="0">
                <a:solidFill>
                  <a:srgbClr val="463C74"/>
                </a:solidFill>
                <a:latin typeface="Fira Sans Condensed ExtraBold" panose="020B0903050000020004" pitchFamily="34" charset="0"/>
              </a:rPr>
            </a:br>
            <a:r>
              <a:rPr lang="en-US" sz="2400" dirty="0" err="1">
                <a:solidFill>
                  <a:srgbClr val="463C74"/>
                </a:solidFill>
                <a:latin typeface="Fira Sans Condensed ExtraBold" panose="020B0903050000020004" pitchFamily="34" charset="0"/>
              </a:rPr>
              <a:t>lume</a:t>
            </a:r>
            <a:r>
              <a:rPr lang="en-US" sz="2400" dirty="0">
                <a:solidFill>
                  <a:srgbClr val="463C74"/>
                </a:solidFill>
                <a:latin typeface="Fira Sans Condensed ExtraBold" panose="020B0903050000020004" pitchFamily="34" charset="0"/>
              </a:rPr>
              <a:t> </a:t>
            </a:r>
            <a:r>
              <a:rPr lang="en-US" sz="2400" dirty="0" err="1">
                <a:solidFill>
                  <a:srgbClr val="463C74"/>
                </a:solidFill>
                <a:latin typeface="Fira Sans Condensed ExtraBold" panose="020B0903050000020004" pitchFamily="34" charset="0"/>
              </a:rPr>
              <a:t>întreagă</a:t>
            </a:r>
            <a:r>
              <a:rPr lang="en-US" sz="2400" dirty="0">
                <a:solidFill>
                  <a:srgbClr val="463C74"/>
                </a:solidFill>
                <a:latin typeface="Fira Sans Condensed ExtraBold" panose="020B0903050000020004" pitchFamily="34" charset="0"/>
              </a:rPr>
              <a:t>!”</a:t>
            </a:r>
          </a:p>
        </p:txBody>
      </p:sp>
      <p:pic>
        <p:nvPicPr>
          <p:cNvPr id="40" name="Graphic 39">
            <a:extLst>
              <a:ext uri="{FF2B5EF4-FFF2-40B4-BE49-F238E27FC236}">
                <a16:creationId xmlns:a16="http://schemas.microsoft.com/office/drawing/2014/main" id="{AF2246B4-8547-3B3B-2978-6472A09575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2359" y="3318706"/>
            <a:ext cx="741620" cy="741620"/>
          </a:xfrm>
          <a:prstGeom prst="rect">
            <a:avLst/>
          </a:prstGeom>
        </p:spPr>
      </p:pic>
      <p:sp>
        <p:nvSpPr>
          <p:cNvPr id="41" name="TextBox 40">
            <a:extLst>
              <a:ext uri="{FF2B5EF4-FFF2-40B4-BE49-F238E27FC236}">
                <a16:creationId xmlns:a16="http://schemas.microsoft.com/office/drawing/2014/main" id="{7E7ADFF0-A628-F204-702D-F4EFFF4A6F1F}"/>
              </a:ext>
            </a:extLst>
          </p:cNvPr>
          <p:cNvSpPr txBox="1"/>
          <p:nvPr/>
        </p:nvSpPr>
        <p:spPr>
          <a:xfrm>
            <a:off x="777461" y="5820980"/>
            <a:ext cx="1848900" cy="400110"/>
          </a:xfrm>
          <a:prstGeom prst="rect">
            <a:avLst/>
          </a:prstGeom>
          <a:noFill/>
        </p:spPr>
        <p:txBody>
          <a:bodyPr wrap="square">
            <a:spAutoFit/>
          </a:bodyPr>
          <a:lstStyle/>
          <a:p>
            <a:r>
              <a:rPr lang="en-US" sz="2000" dirty="0">
                <a:solidFill>
                  <a:srgbClr val="1D1D1D"/>
                </a:solidFill>
                <a:latin typeface="Fira Sans Condensed ExtraBold" panose="020B0903050000020004" pitchFamily="34" charset="0"/>
              </a:rPr>
              <a:t>- TALMUD</a:t>
            </a:r>
          </a:p>
        </p:txBody>
      </p:sp>
      <p:sp>
        <p:nvSpPr>
          <p:cNvPr id="43" name="TextBox 42">
            <a:extLst>
              <a:ext uri="{FF2B5EF4-FFF2-40B4-BE49-F238E27FC236}">
                <a16:creationId xmlns:a16="http://schemas.microsoft.com/office/drawing/2014/main" id="{3E7E925A-8606-8B25-8EA8-824D4B739917}"/>
              </a:ext>
            </a:extLst>
          </p:cNvPr>
          <p:cNvSpPr txBox="1"/>
          <p:nvPr/>
        </p:nvSpPr>
        <p:spPr>
          <a:xfrm>
            <a:off x="7656101" y="5130691"/>
            <a:ext cx="2223183" cy="584775"/>
          </a:xfrm>
          <a:prstGeom prst="rect">
            <a:avLst/>
          </a:prstGeom>
          <a:noFill/>
        </p:spPr>
        <p:txBody>
          <a:bodyPr wrap="square">
            <a:spAutoFit/>
          </a:bodyPr>
          <a:lstStyle/>
          <a:p>
            <a:r>
              <a:rPr lang="en-US" sz="1600" dirty="0">
                <a:solidFill>
                  <a:srgbClr val="463C74"/>
                </a:solidFill>
                <a:latin typeface="Fira Sans Condensed Medium" panose="020B0603050000020004" pitchFamily="34" charset="0"/>
              </a:rPr>
              <a:t>Eugen GLAVAN   </a:t>
            </a:r>
          </a:p>
          <a:p>
            <a:r>
              <a:rPr lang="en-US" sz="1600" dirty="0">
                <a:solidFill>
                  <a:srgbClr val="463C74"/>
                </a:solidFill>
                <a:latin typeface="Fira Sans Condensed Medium" panose="020B0603050000020004" pitchFamily="34" charset="0"/>
              </a:rPr>
              <a:t>Adriana NEGU?</a:t>
            </a:r>
          </a:p>
        </p:txBody>
      </p:sp>
      <p:sp>
        <p:nvSpPr>
          <p:cNvPr id="47" name="TextBox 46">
            <a:extLst>
              <a:ext uri="{FF2B5EF4-FFF2-40B4-BE49-F238E27FC236}">
                <a16:creationId xmlns:a16="http://schemas.microsoft.com/office/drawing/2014/main" id="{65D33EBE-3C59-A546-6982-704AAA9F656B}"/>
              </a:ext>
            </a:extLst>
          </p:cNvPr>
          <p:cNvSpPr txBox="1"/>
          <p:nvPr/>
        </p:nvSpPr>
        <p:spPr>
          <a:xfrm>
            <a:off x="5218646" y="5130691"/>
            <a:ext cx="1980091" cy="584775"/>
          </a:xfrm>
          <a:prstGeom prst="rect">
            <a:avLst/>
          </a:prstGeom>
          <a:noFill/>
        </p:spPr>
        <p:txBody>
          <a:bodyPr wrap="square">
            <a:spAutoFit/>
          </a:bodyPr>
          <a:lstStyle/>
          <a:p>
            <a:r>
              <a:rPr lang="en-US" sz="1600" dirty="0">
                <a:solidFill>
                  <a:srgbClr val="463C74"/>
                </a:solidFill>
                <a:latin typeface="Fira Sans Condensed Medium" panose="020B0603050000020004" pitchFamily="34" charset="0"/>
              </a:rPr>
              <a:t>Bogdan VOICU   </a:t>
            </a:r>
          </a:p>
          <a:p>
            <a:r>
              <a:rPr lang="en-US" sz="1600" dirty="0">
                <a:solidFill>
                  <a:srgbClr val="463C74"/>
                </a:solidFill>
                <a:latin typeface="Fira Sans Condensed Medium" panose="020B0603050000020004" pitchFamily="34" charset="0"/>
              </a:rPr>
              <a:t>Claudia PETRESCU</a:t>
            </a:r>
          </a:p>
        </p:txBody>
      </p:sp>
      <p:sp>
        <p:nvSpPr>
          <p:cNvPr id="37" name="Freeform: Shape 36">
            <a:extLst>
              <a:ext uri="{FF2B5EF4-FFF2-40B4-BE49-F238E27FC236}">
                <a16:creationId xmlns:a16="http://schemas.microsoft.com/office/drawing/2014/main" id="{00FB2953-3518-454B-A5D2-437100679C5A}"/>
              </a:ext>
            </a:extLst>
          </p:cNvPr>
          <p:cNvSpPr/>
          <p:nvPr/>
        </p:nvSpPr>
        <p:spPr>
          <a:xfrm>
            <a:off x="10705527" y="4257414"/>
            <a:ext cx="761386" cy="2232363"/>
          </a:xfrm>
          <a:custGeom>
            <a:avLst/>
            <a:gdLst>
              <a:gd name="connsiteX0" fmla="*/ 380654 w 761386"/>
              <a:gd name="connsiteY0" fmla="*/ 0 h 2232363"/>
              <a:gd name="connsiteX1" fmla="*/ 0 w 761386"/>
              <a:gd name="connsiteY1" fmla="*/ 380464 h 2232363"/>
              <a:gd name="connsiteX2" fmla="*/ 0 w 761386"/>
              <a:gd name="connsiteY2" fmla="*/ 1851907 h 2232363"/>
              <a:gd name="connsiteX3" fmla="*/ 380654 w 761386"/>
              <a:gd name="connsiteY3" fmla="*/ 2232363 h 2232363"/>
              <a:gd name="connsiteX4" fmla="*/ 761386 w 761386"/>
              <a:gd name="connsiteY4" fmla="*/ 1851907 h 2232363"/>
              <a:gd name="connsiteX5" fmla="*/ 761386 w 761386"/>
              <a:gd name="connsiteY5" fmla="*/ 380464 h 2232363"/>
              <a:gd name="connsiteX6" fmla="*/ 380654 w 761386"/>
              <a:gd name="connsiteY6" fmla="*/ 0 h 223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1386" h="2232363">
                <a:moveTo>
                  <a:pt x="380654" y="0"/>
                </a:moveTo>
                <a:cubicBezTo>
                  <a:pt x="170452" y="0"/>
                  <a:pt x="0" y="170336"/>
                  <a:pt x="0" y="380464"/>
                </a:cubicBezTo>
                <a:lnTo>
                  <a:pt x="0" y="1851907"/>
                </a:lnTo>
                <a:cubicBezTo>
                  <a:pt x="0" y="2062027"/>
                  <a:pt x="170452" y="2232363"/>
                  <a:pt x="380654" y="2232363"/>
                </a:cubicBezTo>
                <a:cubicBezTo>
                  <a:pt x="590934" y="2232363"/>
                  <a:pt x="761386" y="2062027"/>
                  <a:pt x="761386" y="1851907"/>
                </a:cubicBezTo>
                <a:lnTo>
                  <a:pt x="761386" y="380464"/>
                </a:lnTo>
                <a:cubicBezTo>
                  <a:pt x="761386" y="170336"/>
                  <a:pt x="590934" y="0"/>
                  <a:pt x="380654" y="0"/>
                </a:cubicBezTo>
                <a:close/>
              </a:path>
            </a:pathLst>
          </a:custGeom>
          <a:solidFill>
            <a:srgbClr val="F7F5FF"/>
          </a:solidFill>
          <a:ln w="235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7A712F2-3658-9F88-1DB5-ACB5C98AFDA8}"/>
              </a:ext>
            </a:extLst>
          </p:cNvPr>
          <p:cNvSpPr/>
          <p:nvPr/>
        </p:nvSpPr>
        <p:spPr>
          <a:xfrm>
            <a:off x="10741397" y="2845080"/>
            <a:ext cx="735120" cy="734647"/>
          </a:xfrm>
          <a:custGeom>
            <a:avLst/>
            <a:gdLst>
              <a:gd name="connsiteX0" fmla="*/ 367560 w 735120"/>
              <a:gd name="connsiteY0" fmla="*/ 0 h 734647"/>
              <a:gd name="connsiteX1" fmla="*/ 0 w 735120"/>
              <a:gd name="connsiteY1" fmla="*/ 367320 h 734647"/>
              <a:gd name="connsiteX2" fmla="*/ 367560 w 735120"/>
              <a:gd name="connsiteY2" fmla="*/ 734648 h 734647"/>
              <a:gd name="connsiteX3" fmla="*/ 735120 w 735120"/>
              <a:gd name="connsiteY3" fmla="*/ 367320 h 734647"/>
              <a:gd name="connsiteX4" fmla="*/ 367560 w 735120"/>
              <a:gd name="connsiteY4" fmla="*/ 0 h 734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120" h="734647">
                <a:moveTo>
                  <a:pt x="367560" y="0"/>
                </a:moveTo>
                <a:cubicBezTo>
                  <a:pt x="164571" y="0"/>
                  <a:pt x="0" y="164465"/>
                  <a:pt x="0" y="367320"/>
                </a:cubicBezTo>
                <a:cubicBezTo>
                  <a:pt x="0" y="570182"/>
                  <a:pt x="164571" y="734648"/>
                  <a:pt x="367560" y="734648"/>
                </a:cubicBezTo>
                <a:cubicBezTo>
                  <a:pt x="570549" y="734648"/>
                  <a:pt x="735120" y="570182"/>
                  <a:pt x="735120" y="367320"/>
                </a:cubicBezTo>
                <a:cubicBezTo>
                  <a:pt x="735120" y="164465"/>
                  <a:pt x="570549" y="0"/>
                  <a:pt x="367560" y="0"/>
                </a:cubicBezTo>
                <a:close/>
              </a:path>
            </a:pathLst>
          </a:custGeom>
          <a:solidFill>
            <a:srgbClr val="AFCC36"/>
          </a:solidFill>
          <a:ln w="235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93F1A88-D33B-E1DA-83B4-21E2107D503D}"/>
              </a:ext>
            </a:extLst>
          </p:cNvPr>
          <p:cNvSpPr/>
          <p:nvPr/>
        </p:nvSpPr>
        <p:spPr>
          <a:xfrm>
            <a:off x="10696590" y="5720949"/>
            <a:ext cx="770323" cy="770286"/>
          </a:xfrm>
          <a:custGeom>
            <a:avLst/>
            <a:gdLst>
              <a:gd name="connsiteX0" fmla="*/ 770324 w 770323"/>
              <a:gd name="connsiteY0" fmla="*/ 385143 h 770286"/>
              <a:gd name="connsiteX1" fmla="*/ 385201 w 770323"/>
              <a:gd name="connsiteY1" fmla="*/ 770286 h 770286"/>
              <a:gd name="connsiteX2" fmla="*/ 0 w 770323"/>
              <a:gd name="connsiteY2" fmla="*/ 385143 h 770286"/>
              <a:gd name="connsiteX3" fmla="*/ 385201 w 770323"/>
              <a:gd name="connsiteY3" fmla="*/ 0 h 770286"/>
              <a:gd name="connsiteX4" fmla="*/ 770324 w 770323"/>
              <a:gd name="connsiteY4" fmla="*/ 385143 h 77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323" h="770286">
                <a:moveTo>
                  <a:pt x="770324" y="385143"/>
                </a:moveTo>
                <a:cubicBezTo>
                  <a:pt x="770324" y="597849"/>
                  <a:pt x="597911" y="770286"/>
                  <a:pt x="385201" y="770286"/>
                </a:cubicBezTo>
                <a:cubicBezTo>
                  <a:pt x="172411" y="770286"/>
                  <a:pt x="0" y="597849"/>
                  <a:pt x="0" y="385143"/>
                </a:cubicBezTo>
                <a:cubicBezTo>
                  <a:pt x="0" y="172437"/>
                  <a:pt x="172411" y="0"/>
                  <a:pt x="385201" y="0"/>
                </a:cubicBezTo>
                <a:cubicBezTo>
                  <a:pt x="597911" y="0"/>
                  <a:pt x="770324" y="172437"/>
                  <a:pt x="770324" y="385143"/>
                </a:cubicBezTo>
                <a:close/>
              </a:path>
            </a:pathLst>
          </a:custGeom>
          <a:solidFill>
            <a:srgbClr val="FFC735"/>
          </a:solidFill>
          <a:ln w="2352" cap="flat">
            <a:noFill/>
            <a:prstDash val="solid"/>
            <a:miter/>
          </a:ln>
        </p:spPr>
        <p:txBody>
          <a:bodyPr rtlCol="0" anchor="ctr"/>
          <a:lstStyle/>
          <a:p>
            <a:endParaRPr lang="en-US"/>
          </a:p>
        </p:txBody>
      </p:sp>
    </p:spTree>
    <p:extLst>
      <p:ext uri="{BB962C8B-B14F-4D97-AF65-F5344CB8AC3E}">
        <p14:creationId xmlns:p14="http://schemas.microsoft.com/office/powerpoint/2010/main" val="129237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child, young, child&#10;&#10;Description automatically generated">
            <a:extLst>
              <a:ext uri="{FF2B5EF4-FFF2-40B4-BE49-F238E27FC236}">
                <a16:creationId xmlns:a16="http://schemas.microsoft.com/office/drawing/2014/main" id="{50ED3988-4DE3-87F1-B4AF-4FA6048C7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4201" y="728662"/>
            <a:ext cx="3085285" cy="5336893"/>
          </a:xfrm>
          <a:prstGeom prst="rect">
            <a:avLst/>
          </a:prstGeom>
        </p:spPr>
      </p:pic>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4492255"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endParaRPr lang="it-IT" sz="3600" dirty="0">
              <a:solidFill>
                <a:srgbClr val="463C74"/>
              </a:solidFill>
              <a:latin typeface="Fira Sans Condensed ExtraBold" panose="020B0903050000020004" pitchFamily="34" charset="0"/>
            </a:endParaRP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207246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2968218"/>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1A88246-0348-7DCF-2C0C-B54FD42583A1}"/>
              </a:ext>
            </a:extLst>
          </p:cNvPr>
          <p:cNvCxnSpPr/>
          <p:nvPr/>
        </p:nvCxnSpPr>
        <p:spPr>
          <a:xfrm>
            <a:off x="731838" y="3613907"/>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E09C5BEB-5FEE-5820-AA6A-34A0F27A3288}"/>
              </a:ext>
            </a:extLst>
          </p:cNvPr>
          <p:cNvSpPr/>
          <p:nvPr/>
        </p:nvSpPr>
        <p:spPr>
          <a:xfrm>
            <a:off x="645636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30" name="TextBox 29">
            <a:extLst>
              <a:ext uri="{FF2B5EF4-FFF2-40B4-BE49-F238E27FC236}">
                <a16:creationId xmlns:a16="http://schemas.microsoft.com/office/drawing/2014/main" id="{09978489-251F-C6ED-023A-569EA04103B4}"/>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sp>
        <p:nvSpPr>
          <p:cNvPr id="34" name="Freeform: Shape 33">
            <a:extLst>
              <a:ext uri="{FF2B5EF4-FFF2-40B4-BE49-F238E27FC236}">
                <a16:creationId xmlns:a16="http://schemas.microsoft.com/office/drawing/2014/main" id="{277DFDE0-06CB-064F-E0ED-B39C3D79A825}"/>
              </a:ext>
            </a:extLst>
          </p:cNvPr>
          <p:cNvSpPr/>
          <p:nvPr/>
        </p:nvSpPr>
        <p:spPr>
          <a:xfrm>
            <a:off x="1328477" y="4812884"/>
            <a:ext cx="2593198" cy="2593756"/>
          </a:xfrm>
          <a:custGeom>
            <a:avLst/>
            <a:gdLst>
              <a:gd name="connsiteX0" fmla="*/ 707248 w 2593198"/>
              <a:gd name="connsiteY0" fmla="*/ 1296868 h 2593756"/>
              <a:gd name="connsiteX1" fmla="*/ 1296600 w 2593198"/>
              <a:gd name="connsiteY1" fmla="*/ 1886370 h 2593756"/>
              <a:gd name="connsiteX2" fmla="*/ 1885952 w 2593198"/>
              <a:gd name="connsiteY2" fmla="*/ 1296868 h 2593756"/>
              <a:gd name="connsiteX3" fmla="*/ 1296600 w 2593198"/>
              <a:gd name="connsiteY3" fmla="*/ 707389 h 2593756"/>
              <a:gd name="connsiteX4" fmla="*/ 942977 w 2593198"/>
              <a:gd name="connsiteY4" fmla="*/ 353684 h 2593756"/>
              <a:gd name="connsiteX5" fmla="*/ 1296600 w 2593198"/>
              <a:gd name="connsiteY5" fmla="*/ 0 h 2593756"/>
              <a:gd name="connsiteX6" fmla="*/ 2593198 w 2593198"/>
              <a:gd name="connsiteY6" fmla="*/ 1296868 h 2593756"/>
              <a:gd name="connsiteX7" fmla="*/ 1296600 w 2593198"/>
              <a:gd name="connsiteY7" fmla="*/ 2593757 h 2593756"/>
              <a:gd name="connsiteX8" fmla="*/ 0 w 2593198"/>
              <a:gd name="connsiteY8" fmla="*/ 1296868 h 2593756"/>
              <a:gd name="connsiteX9" fmla="*/ 353623 w 2593198"/>
              <a:gd name="connsiteY9" fmla="*/ 943184 h 2593756"/>
              <a:gd name="connsiteX10" fmla="*/ 707248 w 2593198"/>
              <a:gd name="connsiteY10" fmla="*/ 1296868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98" h="2593756">
                <a:moveTo>
                  <a:pt x="707248" y="1296868"/>
                </a:moveTo>
                <a:cubicBezTo>
                  <a:pt x="707248" y="1622452"/>
                  <a:pt x="971100" y="1886370"/>
                  <a:pt x="1296600" y="1886370"/>
                </a:cubicBezTo>
                <a:cubicBezTo>
                  <a:pt x="1622079" y="1886370"/>
                  <a:pt x="1885952" y="1622452"/>
                  <a:pt x="1885952" y="1296868"/>
                </a:cubicBezTo>
                <a:cubicBezTo>
                  <a:pt x="1885952" y="971307"/>
                  <a:pt x="1622079" y="707389"/>
                  <a:pt x="1296600" y="707389"/>
                </a:cubicBezTo>
                <a:cubicBezTo>
                  <a:pt x="1101303" y="707389"/>
                  <a:pt x="942977" y="549030"/>
                  <a:pt x="942977" y="353684"/>
                </a:cubicBezTo>
                <a:cubicBezTo>
                  <a:pt x="942977" y="158359"/>
                  <a:pt x="1101303" y="0"/>
                  <a:pt x="1296600" y="0"/>
                </a:cubicBezTo>
                <a:cubicBezTo>
                  <a:pt x="2012589" y="0"/>
                  <a:pt x="2593198" y="580615"/>
                  <a:pt x="2593198" y="1296868"/>
                </a:cubicBezTo>
                <a:cubicBezTo>
                  <a:pt x="2593198" y="2013144"/>
                  <a:pt x="2012589" y="2593757"/>
                  <a:pt x="1296600" y="2593757"/>
                </a:cubicBezTo>
                <a:cubicBezTo>
                  <a:pt x="580507" y="2593757"/>
                  <a:pt x="0" y="2013144"/>
                  <a:pt x="0" y="1296868"/>
                </a:cubicBezTo>
                <a:cubicBezTo>
                  <a:pt x="0" y="1101544"/>
                  <a:pt x="158328" y="943184"/>
                  <a:pt x="353623" y="943184"/>
                </a:cubicBezTo>
                <a:cubicBezTo>
                  <a:pt x="548921" y="943184"/>
                  <a:pt x="707248" y="1101544"/>
                  <a:pt x="707248" y="1296868"/>
                </a:cubicBezTo>
                <a:close/>
              </a:path>
            </a:pathLst>
          </a:custGeom>
          <a:solidFill>
            <a:srgbClr val="F7F5FF"/>
          </a:solidFill>
          <a:ln w="2061" cap="flat">
            <a:noFill/>
            <a:prstDash val="solid"/>
            <a:miter/>
          </a:ln>
        </p:spPr>
        <p:txBody>
          <a:bodyPr rtlCol="0" anchor="ctr"/>
          <a:lstStyle/>
          <a:p>
            <a:endParaRPr lang="en-US" u="sng"/>
          </a:p>
        </p:txBody>
      </p:sp>
      <p:sp>
        <p:nvSpPr>
          <p:cNvPr id="35" name="Freeform: Shape 34">
            <a:extLst>
              <a:ext uri="{FF2B5EF4-FFF2-40B4-BE49-F238E27FC236}">
                <a16:creationId xmlns:a16="http://schemas.microsoft.com/office/drawing/2014/main" id="{30372124-FB75-BCED-86EF-70DADC6A0FC2}"/>
              </a:ext>
            </a:extLst>
          </p:cNvPr>
          <p:cNvSpPr/>
          <p:nvPr/>
        </p:nvSpPr>
        <p:spPr>
          <a:xfrm>
            <a:off x="1328477" y="5751472"/>
            <a:ext cx="706320" cy="706480"/>
          </a:xfrm>
          <a:custGeom>
            <a:avLst/>
            <a:gdLst>
              <a:gd name="connsiteX0" fmla="*/ 706320 w 706320"/>
              <a:gd name="connsiteY0" fmla="*/ 353251 h 706480"/>
              <a:gd name="connsiteX1" fmla="*/ 353170 w 706320"/>
              <a:gd name="connsiteY1" fmla="*/ 706481 h 706480"/>
              <a:gd name="connsiteX2" fmla="*/ 0 w 706320"/>
              <a:gd name="connsiteY2" fmla="*/ 353251 h 706480"/>
              <a:gd name="connsiteX3" fmla="*/ 353170 w 706320"/>
              <a:gd name="connsiteY3" fmla="*/ 0 h 706480"/>
              <a:gd name="connsiteX4" fmla="*/ 706320 w 706320"/>
              <a:gd name="connsiteY4" fmla="*/ 353251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20" h="706480">
                <a:moveTo>
                  <a:pt x="706320" y="353251"/>
                </a:moveTo>
                <a:cubicBezTo>
                  <a:pt x="706320" y="548328"/>
                  <a:pt x="548198" y="706481"/>
                  <a:pt x="353170" y="706481"/>
                </a:cubicBezTo>
                <a:cubicBezTo>
                  <a:pt x="158122" y="706481"/>
                  <a:pt x="0" y="548328"/>
                  <a:pt x="0" y="353251"/>
                </a:cubicBezTo>
                <a:cubicBezTo>
                  <a:pt x="0" y="158173"/>
                  <a:pt x="158122" y="0"/>
                  <a:pt x="353170" y="0"/>
                </a:cubicBezTo>
                <a:cubicBezTo>
                  <a:pt x="548198" y="0"/>
                  <a:pt x="706320" y="158173"/>
                  <a:pt x="706320" y="353251"/>
                </a:cubicBezTo>
                <a:close/>
              </a:path>
            </a:pathLst>
          </a:custGeom>
          <a:solidFill>
            <a:srgbClr val="FFC735"/>
          </a:solidFill>
          <a:ln w="2061" cap="flat">
            <a:noFill/>
            <a:prstDash val="solid"/>
            <a:miter/>
          </a:ln>
        </p:spPr>
        <p:txBody>
          <a:bodyPr rtlCol="0" anchor="ctr"/>
          <a:lstStyle/>
          <a:p>
            <a:endParaRPr lang="en-US" u="sng"/>
          </a:p>
        </p:txBody>
      </p:sp>
      <p:sp>
        <p:nvSpPr>
          <p:cNvPr id="36" name="Freeform: Shape 35">
            <a:extLst>
              <a:ext uri="{FF2B5EF4-FFF2-40B4-BE49-F238E27FC236}">
                <a16:creationId xmlns:a16="http://schemas.microsoft.com/office/drawing/2014/main" id="{DB236612-0C71-E236-1B34-DB6E0F80D840}"/>
              </a:ext>
            </a:extLst>
          </p:cNvPr>
          <p:cNvSpPr/>
          <p:nvPr/>
        </p:nvSpPr>
        <p:spPr>
          <a:xfrm>
            <a:off x="2438399" y="3521047"/>
            <a:ext cx="2684083" cy="2684595"/>
          </a:xfrm>
          <a:custGeom>
            <a:avLst/>
            <a:gdLst>
              <a:gd name="connsiteX0" fmla="*/ 1977703 w 2684083"/>
              <a:gd name="connsiteY0" fmla="*/ 2331366 h 2684595"/>
              <a:gd name="connsiteX1" fmla="*/ 353150 w 2684083"/>
              <a:gd name="connsiteY1" fmla="*/ 706481 h 2684595"/>
              <a:gd name="connsiteX2" fmla="*/ 0 w 2684083"/>
              <a:gd name="connsiteY2" fmla="*/ 353230 h 2684595"/>
              <a:gd name="connsiteX3" fmla="*/ 353150 w 2684083"/>
              <a:gd name="connsiteY3" fmla="*/ 0 h 2684595"/>
              <a:gd name="connsiteX4" fmla="*/ 2684084 w 2684083"/>
              <a:gd name="connsiteY4" fmla="*/ 2331366 h 2684595"/>
              <a:gd name="connsiteX5" fmla="*/ 2330894 w 2684083"/>
              <a:gd name="connsiteY5" fmla="*/ 2684596 h 2684595"/>
              <a:gd name="connsiteX6" fmla="*/ 1977703 w 2684083"/>
              <a:gd name="connsiteY6" fmla="*/ 2331366 h 2684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4083" h="2684595">
                <a:moveTo>
                  <a:pt x="1977703" y="2331366"/>
                </a:moveTo>
                <a:cubicBezTo>
                  <a:pt x="1977703" y="1433950"/>
                  <a:pt x="1250290" y="706481"/>
                  <a:pt x="353150" y="706481"/>
                </a:cubicBezTo>
                <a:cubicBezTo>
                  <a:pt x="158120" y="706481"/>
                  <a:pt x="0" y="548308"/>
                  <a:pt x="0" y="353230"/>
                </a:cubicBezTo>
                <a:cubicBezTo>
                  <a:pt x="0" y="158153"/>
                  <a:pt x="158120" y="0"/>
                  <a:pt x="353150" y="0"/>
                </a:cubicBezTo>
                <a:cubicBezTo>
                  <a:pt x="1640387" y="0"/>
                  <a:pt x="2684084" y="1043796"/>
                  <a:pt x="2684084" y="2331366"/>
                </a:cubicBezTo>
                <a:cubicBezTo>
                  <a:pt x="2684084" y="2526443"/>
                  <a:pt x="2525941" y="2684596"/>
                  <a:pt x="2330894" y="2684596"/>
                </a:cubicBezTo>
                <a:cubicBezTo>
                  <a:pt x="2135844" y="2684596"/>
                  <a:pt x="1977703" y="2526443"/>
                  <a:pt x="1977703" y="2331366"/>
                </a:cubicBezTo>
                <a:close/>
              </a:path>
            </a:pathLst>
          </a:custGeom>
          <a:solidFill>
            <a:srgbClr val="F7F5FF"/>
          </a:solidFill>
          <a:ln w="2061" cap="flat">
            <a:noFill/>
            <a:prstDash val="solid"/>
            <a:miter/>
          </a:ln>
        </p:spPr>
        <p:txBody>
          <a:bodyPr rtlCol="0" anchor="ctr"/>
          <a:lstStyle/>
          <a:p>
            <a:endParaRPr lang="en-US" u="sng"/>
          </a:p>
        </p:txBody>
      </p:sp>
      <p:sp>
        <p:nvSpPr>
          <p:cNvPr id="49" name="Substituent conținut 15">
            <a:extLst>
              <a:ext uri="{FF2B5EF4-FFF2-40B4-BE49-F238E27FC236}">
                <a16:creationId xmlns:a16="http://schemas.microsoft.com/office/drawing/2014/main" id="{7B80F84F-BCEF-920C-E50E-A911D1376F96}"/>
              </a:ext>
            </a:extLst>
          </p:cNvPr>
          <p:cNvSpPr txBox="1">
            <a:spLocks/>
          </p:cNvSpPr>
          <p:nvPr/>
        </p:nvSpPr>
        <p:spPr>
          <a:xfrm>
            <a:off x="975837" y="1912442"/>
            <a:ext cx="5156675"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Impactul cel mai relevant este cel al familiarizării copiilor cu normele de igienă personală </a:t>
            </a:r>
            <a:r>
              <a:rPr lang="ro-RO" sz="1400" dirty="0">
                <a:solidFill>
                  <a:srgbClr val="1D1D1D"/>
                </a:solidFill>
                <a:latin typeface="Fira Sans Condensed" panose="020B0503050000020004" pitchFamily="34" charset="0"/>
              </a:rPr>
              <a:t>acceptate social și interiorizarea acestora pentru o evoluție socială pozitivă.</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Lipsesc înregistrările sistematice </a:t>
            </a:r>
            <a:r>
              <a:rPr lang="ro-RO" sz="1400" dirty="0">
                <a:solidFill>
                  <a:srgbClr val="1D1D1D"/>
                </a:solidFill>
                <a:latin typeface="Fira Sans Condensed" panose="020B0503050000020004" pitchFamily="34" charset="0"/>
              </a:rPr>
              <a:t>ale unor indicatori ai stării de sănătate ai copiilor: înălțimea, greutatea, vaccinări, boli existente.</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Este </a:t>
            </a:r>
            <a:r>
              <a:rPr lang="ro-RO" sz="1400" b="1" dirty="0">
                <a:solidFill>
                  <a:srgbClr val="1D1D1D"/>
                </a:solidFill>
                <a:latin typeface="Fira Sans Condensed" panose="020B0503050000020004" pitchFamily="34" charset="0"/>
              </a:rPr>
              <a:t>necesară monitorizarea continuă a stării de sănătate a copiilor </a:t>
            </a:r>
            <a:r>
              <a:rPr lang="ro-RO" sz="1400" dirty="0">
                <a:solidFill>
                  <a:srgbClr val="1D1D1D"/>
                </a:solidFill>
                <a:latin typeface="Fira Sans Condensed" panose="020B0503050000020004" pitchFamily="34" charset="0"/>
              </a:rPr>
              <a:t>și ajutarea acestora în momente dificile prin intermediul personalului de specialitate.</a:t>
            </a:r>
          </a:p>
        </p:txBody>
      </p:sp>
      <p:sp>
        <p:nvSpPr>
          <p:cNvPr id="54" name="Freeform: Shape 53">
            <a:extLst>
              <a:ext uri="{FF2B5EF4-FFF2-40B4-BE49-F238E27FC236}">
                <a16:creationId xmlns:a16="http://schemas.microsoft.com/office/drawing/2014/main" id="{8C94954A-7F5C-5DF4-AD08-AE64EDD5B181}"/>
              </a:ext>
            </a:extLst>
          </p:cNvPr>
          <p:cNvSpPr/>
          <p:nvPr/>
        </p:nvSpPr>
        <p:spPr>
          <a:xfrm flipH="1">
            <a:off x="9719763" y="1989137"/>
            <a:ext cx="1886838" cy="3108459"/>
          </a:xfrm>
          <a:custGeom>
            <a:avLst/>
            <a:gdLst>
              <a:gd name="connsiteX0" fmla="*/ 1533071 w 1886838"/>
              <a:gd name="connsiteY0" fmla="*/ 706461 h 3108459"/>
              <a:gd name="connsiteX1" fmla="*/ 707557 w 1886838"/>
              <a:gd name="connsiteY1" fmla="*/ 1554230 h 3108459"/>
              <a:gd name="connsiteX2" fmla="*/ 1533071 w 1886838"/>
              <a:gd name="connsiteY2" fmla="*/ 2401979 h 3108459"/>
              <a:gd name="connsiteX3" fmla="*/ 1886839 w 1886838"/>
              <a:gd name="connsiteY3" fmla="*/ 2755229 h 3108459"/>
              <a:gd name="connsiteX4" fmla="*/ 1533071 w 1886838"/>
              <a:gd name="connsiteY4" fmla="*/ 3108460 h 3108459"/>
              <a:gd name="connsiteX5" fmla="*/ 0 w 1886838"/>
              <a:gd name="connsiteY5" fmla="*/ 1554230 h 3108459"/>
              <a:gd name="connsiteX6" fmla="*/ 1533071 w 1886838"/>
              <a:gd name="connsiteY6" fmla="*/ 0 h 3108459"/>
              <a:gd name="connsiteX7" fmla="*/ 1886839 w 1886838"/>
              <a:gd name="connsiteY7" fmla="*/ 353210 h 3108459"/>
              <a:gd name="connsiteX8" fmla="*/ 1533071 w 1886838"/>
              <a:gd name="connsiteY8" fmla="*/ 706461 h 31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838" h="3108459">
                <a:moveTo>
                  <a:pt x="1533071" y="706461"/>
                </a:moveTo>
                <a:cubicBezTo>
                  <a:pt x="1083736" y="706461"/>
                  <a:pt x="707557" y="1079380"/>
                  <a:pt x="707557" y="1554230"/>
                </a:cubicBezTo>
                <a:cubicBezTo>
                  <a:pt x="707557" y="2029059"/>
                  <a:pt x="1083736" y="2401979"/>
                  <a:pt x="1533071" y="2401979"/>
                </a:cubicBezTo>
                <a:cubicBezTo>
                  <a:pt x="1728449" y="2401979"/>
                  <a:pt x="1886839" y="2560131"/>
                  <a:pt x="1886839" y="2755229"/>
                </a:cubicBezTo>
                <a:cubicBezTo>
                  <a:pt x="1886839" y="2950307"/>
                  <a:pt x="1728449" y="3108460"/>
                  <a:pt x="1533071" y="3108460"/>
                </a:cubicBezTo>
                <a:cubicBezTo>
                  <a:pt x="679805" y="3108460"/>
                  <a:pt x="0" y="2405957"/>
                  <a:pt x="0" y="1554230"/>
                </a:cubicBezTo>
                <a:cubicBezTo>
                  <a:pt x="0" y="702481"/>
                  <a:pt x="679805" y="0"/>
                  <a:pt x="1533071" y="0"/>
                </a:cubicBezTo>
                <a:cubicBezTo>
                  <a:pt x="1728449" y="0"/>
                  <a:pt x="1886839" y="158154"/>
                  <a:pt x="1886839" y="353210"/>
                </a:cubicBezTo>
                <a:cubicBezTo>
                  <a:pt x="1886839" y="548288"/>
                  <a:pt x="1728449" y="706461"/>
                  <a:pt x="1533071" y="706461"/>
                </a:cubicBezTo>
                <a:close/>
              </a:path>
            </a:pathLst>
          </a:custGeom>
          <a:solidFill>
            <a:srgbClr val="463C74"/>
          </a:solidFill>
          <a:ln w="206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C853DE9-8DA0-D6E5-53EA-B5A2B5AB5658}"/>
              </a:ext>
            </a:extLst>
          </p:cNvPr>
          <p:cNvSpPr/>
          <p:nvPr/>
        </p:nvSpPr>
        <p:spPr>
          <a:xfrm>
            <a:off x="9719763" y="4391116"/>
            <a:ext cx="706299" cy="706480"/>
          </a:xfrm>
          <a:custGeom>
            <a:avLst/>
            <a:gdLst>
              <a:gd name="connsiteX0" fmla="*/ 706300 w 706299"/>
              <a:gd name="connsiteY0" fmla="*/ 353251 h 706480"/>
              <a:gd name="connsiteX1" fmla="*/ 353150 w 706299"/>
              <a:gd name="connsiteY1" fmla="*/ 706481 h 706480"/>
              <a:gd name="connsiteX2" fmla="*/ 0 w 706299"/>
              <a:gd name="connsiteY2" fmla="*/ 353251 h 706480"/>
              <a:gd name="connsiteX3" fmla="*/ 353150 w 706299"/>
              <a:gd name="connsiteY3" fmla="*/ 0 h 706480"/>
              <a:gd name="connsiteX4" fmla="*/ 706300 w 706299"/>
              <a:gd name="connsiteY4" fmla="*/ 353251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9" h="706480">
                <a:moveTo>
                  <a:pt x="706300" y="353251"/>
                </a:moveTo>
                <a:cubicBezTo>
                  <a:pt x="706300" y="548328"/>
                  <a:pt x="548178" y="706481"/>
                  <a:pt x="353150" y="706481"/>
                </a:cubicBezTo>
                <a:cubicBezTo>
                  <a:pt x="158122" y="706481"/>
                  <a:pt x="0" y="548328"/>
                  <a:pt x="0" y="353251"/>
                </a:cubicBezTo>
                <a:cubicBezTo>
                  <a:pt x="0" y="158153"/>
                  <a:pt x="158122" y="0"/>
                  <a:pt x="353150" y="0"/>
                </a:cubicBezTo>
                <a:cubicBezTo>
                  <a:pt x="548178" y="0"/>
                  <a:pt x="706300" y="158153"/>
                  <a:pt x="706300" y="353251"/>
                </a:cubicBezTo>
                <a:close/>
              </a:path>
            </a:pathLst>
          </a:custGeom>
          <a:solidFill>
            <a:srgbClr val="FD6234"/>
          </a:solidFill>
          <a:ln w="2061" cap="flat">
            <a:noFill/>
            <a:prstDash val="solid"/>
            <a:miter/>
          </a:ln>
        </p:spPr>
        <p:txBody>
          <a:bodyPr rtlCol="0" anchor="ctr"/>
          <a:lstStyle/>
          <a:p>
            <a:endParaRPr lang="en-US"/>
          </a:p>
        </p:txBody>
      </p:sp>
      <p:pic>
        <p:nvPicPr>
          <p:cNvPr id="56" name="Graphic 55">
            <a:extLst>
              <a:ext uri="{FF2B5EF4-FFF2-40B4-BE49-F238E27FC236}">
                <a16:creationId xmlns:a16="http://schemas.microsoft.com/office/drawing/2014/main" id="{EA32AFCA-7E23-ADBB-050F-F32172BFDB39}"/>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9933"/>
          <a:stretch/>
        </p:blipFill>
        <p:spPr>
          <a:xfrm>
            <a:off x="7018547" y="728663"/>
            <a:ext cx="3085285" cy="2674959"/>
          </a:xfrm>
          <a:prstGeom prst="rect">
            <a:avLst/>
          </a:prstGeom>
        </p:spPr>
      </p:pic>
      <p:sp>
        <p:nvSpPr>
          <p:cNvPr id="5" name="TextBox 4">
            <a:extLst>
              <a:ext uri="{FF2B5EF4-FFF2-40B4-BE49-F238E27FC236}">
                <a16:creationId xmlns:a16="http://schemas.microsoft.com/office/drawing/2014/main" id="{05A05D69-1DA0-6E5D-D4BF-BF162D54653D}"/>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Medico-sanitar</a:t>
            </a:r>
            <a:endParaRPr lang="en-US" sz="2800" dirty="0">
              <a:solidFill>
                <a:srgbClr val="FD6234"/>
              </a:solidFill>
              <a:latin typeface="Fira Sans Condensed ExtraBold" panose="020B0903050000020004" pitchFamily="34" charset="0"/>
            </a:endParaRPr>
          </a:p>
        </p:txBody>
      </p:sp>
    </p:spTree>
    <p:extLst>
      <p:ext uri="{BB962C8B-B14F-4D97-AF65-F5344CB8AC3E}">
        <p14:creationId xmlns:p14="http://schemas.microsoft.com/office/powerpoint/2010/main" val="91544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0C63A241-BFB3-95C7-B22A-A10A1A3282EE}"/>
              </a:ext>
            </a:extLst>
          </p:cNvPr>
          <p:cNvSpPr/>
          <p:nvPr/>
        </p:nvSpPr>
        <p:spPr>
          <a:xfrm>
            <a:off x="4960116" y="4453609"/>
            <a:ext cx="4616828" cy="3633953"/>
          </a:xfrm>
          <a:custGeom>
            <a:avLst/>
            <a:gdLst>
              <a:gd name="connsiteX0" fmla="*/ 4217424 w 4570840"/>
              <a:gd name="connsiteY0" fmla="*/ 707781 h 3633284"/>
              <a:gd name="connsiteX1" fmla="*/ 2591715 w 4570840"/>
              <a:gd name="connsiteY1" fmla="*/ 2335675 h 3633284"/>
              <a:gd name="connsiteX2" fmla="*/ 1295857 w 4570840"/>
              <a:gd name="connsiteY2" fmla="*/ 3633285 h 3633284"/>
              <a:gd name="connsiteX3" fmla="*/ 0 w 4570840"/>
              <a:gd name="connsiteY3" fmla="*/ 2335675 h 3633284"/>
              <a:gd name="connsiteX4" fmla="*/ 353418 w 4570840"/>
              <a:gd name="connsiteY4" fmla="*/ 1981784 h 3633284"/>
              <a:gd name="connsiteX5" fmla="*/ 706814 w 4570840"/>
              <a:gd name="connsiteY5" fmla="*/ 2335675 h 3633284"/>
              <a:gd name="connsiteX6" fmla="*/ 1295857 w 4570840"/>
              <a:gd name="connsiteY6" fmla="*/ 2925505 h 3633284"/>
              <a:gd name="connsiteX7" fmla="*/ 1884880 w 4570840"/>
              <a:gd name="connsiteY7" fmla="*/ 2335675 h 3633284"/>
              <a:gd name="connsiteX8" fmla="*/ 4217424 w 4570840"/>
              <a:gd name="connsiteY8" fmla="*/ 0 h 3633284"/>
              <a:gd name="connsiteX9" fmla="*/ 4570840 w 4570840"/>
              <a:gd name="connsiteY9" fmla="*/ 353891 h 3633284"/>
              <a:gd name="connsiteX10" fmla="*/ 4217424 w 4570840"/>
              <a:gd name="connsiteY10" fmla="*/ 707781 h 3633284"/>
              <a:gd name="connsiteX0" fmla="*/ 4261198 w 4614614"/>
              <a:gd name="connsiteY0" fmla="*/ 707781 h 3633285"/>
              <a:gd name="connsiteX1" fmla="*/ 2635489 w 4614614"/>
              <a:gd name="connsiteY1" fmla="*/ 2335675 h 3633285"/>
              <a:gd name="connsiteX2" fmla="*/ 1339631 w 4614614"/>
              <a:gd name="connsiteY2" fmla="*/ 3633285 h 3633285"/>
              <a:gd name="connsiteX3" fmla="*/ 43774 w 4614614"/>
              <a:gd name="connsiteY3" fmla="*/ 2335675 h 3633285"/>
              <a:gd name="connsiteX4" fmla="*/ 388726 w 4614614"/>
              <a:gd name="connsiteY4" fmla="*/ 2523650 h 3633285"/>
              <a:gd name="connsiteX5" fmla="*/ 750588 w 4614614"/>
              <a:gd name="connsiteY5" fmla="*/ 2335675 h 3633285"/>
              <a:gd name="connsiteX6" fmla="*/ 1339631 w 4614614"/>
              <a:gd name="connsiteY6" fmla="*/ 2925505 h 3633285"/>
              <a:gd name="connsiteX7" fmla="*/ 1928654 w 4614614"/>
              <a:gd name="connsiteY7" fmla="*/ 2335675 h 3633285"/>
              <a:gd name="connsiteX8" fmla="*/ 4261198 w 4614614"/>
              <a:gd name="connsiteY8" fmla="*/ 0 h 3633285"/>
              <a:gd name="connsiteX9" fmla="*/ 4614614 w 4614614"/>
              <a:gd name="connsiteY9" fmla="*/ 353891 h 3633285"/>
              <a:gd name="connsiteX10" fmla="*/ 4261198 w 4614614"/>
              <a:gd name="connsiteY10" fmla="*/ 707781 h 3633285"/>
              <a:gd name="connsiteX0" fmla="*/ 4263028 w 4616444"/>
              <a:gd name="connsiteY0" fmla="*/ 707781 h 3633953"/>
              <a:gd name="connsiteX1" fmla="*/ 2637319 w 4616444"/>
              <a:gd name="connsiteY1" fmla="*/ 2335675 h 3633953"/>
              <a:gd name="connsiteX2" fmla="*/ 1341461 w 4616444"/>
              <a:gd name="connsiteY2" fmla="*/ 3633285 h 3633953"/>
              <a:gd name="connsiteX3" fmla="*/ 37138 w 4616444"/>
              <a:gd name="connsiteY3" fmla="*/ 2513475 h 3633953"/>
              <a:gd name="connsiteX4" fmla="*/ 390556 w 4616444"/>
              <a:gd name="connsiteY4" fmla="*/ 2523650 h 3633953"/>
              <a:gd name="connsiteX5" fmla="*/ 752418 w 4616444"/>
              <a:gd name="connsiteY5" fmla="*/ 2335675 h 3633953"/>
              <a:gd name="connsiteX6" fmla="*/ 1341461 w 4616444"/>
              <a:gd name="connsiteY6" fmla="*/ 2925505 h 3633953"/>
              <a:gd name="connsiteX7" fmla="*/ 1930484 w 4616444"/>
              <a:gd name="connsiteY7" fmla="*/ 2335675 h 3633953"/>
              <a:gd name="connsiteX8" fmla="*/ 4263028 w 4616444"/>
              <a:gd name="connsiteY8" fmla="*/ 0 h 3633953"/>
              <a:gd name="connsiteX9" fmla="*/ 4616444 w 4616444"/>
              <a:gd name="connsiteY9" fmla="*/ 353891 h 3633953"/>
              <a:gd name="connsiteX10" fmla="*/ 4263028 w 4616444"/>
              <a:gd name="connsiteY10" fmla="*/ 707781 h 3633953"/>
              <a:gd name="connsiteX0" fmla="*/ 4263412 w 4616828"/>
              <a:gd name="connsiteY0" fmla="*/ 707781 h 3633953"/>
              <a:gd name="connsiteX1" fmla="*/ 2637703 w 4616828"/>
              <a:gd name="connsiteY1" fmla="*/ 2335675 h 3633953"/>
              <a:gd name="connsiteX2" fmla="*/ 1341845 w 4616828"/>
              <a:gd name="connsiteY2" fmla="*/ 3633285 h 3633953"/>
              <a:gd name="connsiteX3" fmla="*/ 37522 w 4616828"/>
              <a:gd name="connsiteY3" fmla="*/ 2513475 h 3633953"/>
              <a:gd name="connsiteX4" fmla="*/ 390940 w 4616828"/>
              <a:gd name="connsiteY4" fmla="*/ 2523650 h 3633953"/>
              <a:gd name="connsiteX5" fmla="*/ 786668 w 4616828"/>
              <a:gd name="connsiteY5" fmla="*/ 2530408 h 3633953"/>
              <a:gd name="connsiteX6" fmla="*/ 1341845 w 4616828"/>
              <a:gd name="connsiteY6" fmla="*/ 2925505 h 3633953"/>
              <a:gd name="connsiteX7" fmla="*/ 1930868 w 4616828"/>
              <a:gd name="connsiteY7" fmla="*/ 2335675 h 3633953"/>
              <a:gd name="connsiteX8" fmla="*/ 4263412 w 4616828"/>
              <a:gd name="connsiteY8" fmla="*/ 0 h 3633953"/>
              <a:gd name="connsiteX9" fmla="*/ 4616828 w 4616828"/>
              <a:gd name="connsiteY9" fmla="*/ 353891 h 3633953"/>
              <a:gd name="connsiteX10" fmla="*/ 4263412 w 4616828"/>
              <a:gd name="connsiteY10" fmla="*/ 707781 h 363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6828" h="3633953">
                <a:moveTo>
                  <a:pt x="4263412" y="707781"/>
                </a:moveTo>
                <a:cubicBezTo>
                  <a:pt x="3365548" y="707781"/>
                  <a:pt x="2637703" y="1436610"/>
                  <a:pt x="2637703" y="2335675"/>
                </a:cubicBezTo>
                <a:cubicBezTo>
                  <a:pt x="2637703" y="3052320"/>
                  <a:pt x="1775208" y="3603652"/>
                  <a:pt x="1341845" y="3633285"/>
                </a:cubicBezTo>
                <a:cubicBezTo>
                  <a:pt x="908482" y="3662918"/>
                  <a:pt x="196006" y="2698414"/>
                  <a:pt x="37522" y="2513475"/>
                </a:cubicBezTo>
                <a:cubicBezTo>
                  <a:pt x="-120962" y="2328536"/>
                  <a:pt x="266082" y="2520828"/>
                  <a:pt x="390940" y="2523650"/>
                </a:cubicBezTo>
                <a:cubicBezTo>
                  <a:pt x="515798" y="2526472"/>
                  <a:pt x="628184" y="2463432"/>
                  <a:pt x="786668" y="2530408"/>
                </a:cubicBezTo>
                <a:cubicBezTo>
                  <a:pt x="945152" y="2597384"/>
                  <a:pt x="1151145" y="2957960"/>
                  <a:pt x="1341845" y="2925505"/>
                </a:cubicBezTo>
                <a:cubicBezTo>
                  <a:pt x="1532545" y="2893050"/>
                  <a:pt x="1930868" y="2661423"/>
                  <a:pt x="1930868" y="2335675"/>
                </a:cubicBezTo>
                <a:cubicBezTo>
                  <a:pt x="1930868" y="1045713"/>
                  <a:pt x="2975182" y="0"/>
                  <a:pt x="4263412" y="0"/>
                </a:cubicBezTo>
                <a:cubicBezTo>
                  <a:pt x="4458583" y="0"/>
                  <a:pt x="4616828" y="158441"/>
                  <a:pt x="4616828" y="353891"/>
                </a:cubicBezTo>
                <a:cubicBezTo>
                  <a:pt x="4616828" y="549319"/>
                  <a:pt x="4458583" y="707781"/>
                  <a:pt x="4263412" y="707781"/>
                </a:cubicBezTo>
                <a:close/>
              </a:path>
            </a:pathLst>
          </a:custGeom>
          <a:solidFill>
            <a:srgbClr val="F7F5FF"/>
          </a:solidFill>
          <a:ln w="206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645840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2069983"/>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909963"/>
            <a:ext cx="4317504"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Informația privind dezvoltarea independentă ca persoane și, efectul său final, a fi fericit, este</a:t>
            </a:r>
            <a:r>
              <a:rPr lang="ro-RO" sz="1400" b="1" dirty="0">
                <a:solidFill>
                  <a:srgbClr val="1D1D1D"/>
                </a:solidFill>
                <a:latin typeface="Fira Sans Condensed" panose="020B0503050000020004" pitchFamily="34" charset="0"/>
              </a:rPr>
              <a:t> incompletă în acest moment dat fiind că puțini dintre beneficiarii CONCORDIA au devenit tineri adulți</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Plecând însă de la starea beneficiarilor ce au atins</a:t>
            </a:r>
            <a:br>
              <a:rPr lang="ro-RO"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20-21 de ani și din observațiile privind felul în care se simt beneficiarii pe care i-am observat în CONCORDIA,</a:t>
            </a:r>
            <a:br>
              <a:rPr lang="ro-RO"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se poate afirma că </a:t>
            </a:r>
            <a:r>
              <a:rPr lang="ro-RO" sz="1400" b="1" dirty="0">
                <a:solidFill>
                  <a:srgbClr val="1D1D1D"/>
                </a:solidFill>
                <a:latin typeface="Fira Sans Condensed" panose="020B0503050000020004" pitchFamily="34" charset="0"/>
              </a:rPr>
              <a:t>beneficiarii sunt satisfăcuți în mare măsură de viața lor, mai ales după intervenția</a:t>
            </a:r>
            <a:br>
              <a:rPr lang="ro-RO" sz="1400" b="1" dirty="0">
                <a:solidFill>
                  <a:srgbClr val="1D1D1D"/>
                </a:solidFill>
                <a:latin typeface="Fira Sans Condensed" panose="020B0503050000020004" pitchFamily="34" charset="0"/>
              </a:rPr>
            </a:br>
            <a:r>
              <a:rPr lang="ro-RO" sz="1400" b="1" dirty="0">
                <a:solidFill>
                  <a:srgbClr val="1D1D1D"/>
                </a:solidFill>
                <a:latin typeface="Fira Sans Condensed" panose="020B0503050000020004" pitchFamily="34" charset="0"/>
              </a:rPr>
              <a:t>O.U. CONCORDIA</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Pe ansamblu, </a:t>
            </a:r>
            <a:r>
              <a:rPr lang="ro-RO" sz="1400" b="1" dirty="0">
                <a:solidFill>
                  <a:srgbClr val="1D1D1D"/>
                </a:solidFill>
                <a:latin typeface="Fira Sans Condensed" panose="020B0503050000020004" pitchFamily="34" charset="0"/>
              </a:rPr>
              <a:t>toți beneficiarii intervievați și familiile lor sunt mulțumiți de activitatea CZ CONCORDIA</a:t>
            </a:r>
            <a:r>
              <a:rPr lang="ro-RO" sz="1400" dirty="0">
                <a:solidFill>
                  <a:srgbClr val="1D1D1D"/>
                </a:solidFill>
                <a:latin typeface="Fira Sans Condensed" panose="020B0503050000020004" pitchFamily="34" charset="0"/>
              </a:rPr>
              <a:t>.</a:t>
            </a: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5727798" y="1909963"/>
            <a:ext cx="5922335" cy="1635144"/>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Acolo unde avem informație, </a:t>
            </a:r>
            <a:r>
              <a:rPr lang="ro-RO" sz="1400" b="1" dirty="0">
                <a:solidFill>
                  <a:srgbClr val="1D1D1D"/>
                </a:solidFill>
                <a:latin typeface="Fira Sans Condensed" panose="020B0503050000020004" pitchFamily="34" charset="0"/>
              </a:rPr>
              <a:t>reprezentarea dominantă este cea a unui impact pozitiv al CONCORDIA</a:t>
            </a:r>
            <a:r>
              <a:rPr lang="ro-RO" sz="1400" dirty="0">
                <a:solidFill>
                  <a:srgbClr val="1D1D1D"/>
                </a:solidFill>
                <a:latin typeface="Fira Sans Condensed" panose="020B0503050000020004" pitchFamily="34" charset="0"/>
              </a:rPr>
              <a:t> asupra stării de fericire subiectivă a fiecăruia.</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Centrele de Zi constituie </a:t>
            </a:r>
            <a:r>
              <a:rPr lang="ro-RO" sz="1400" b="1" dirty="0">
                <a:solidFill>
                  <a:srgbClr val="1D1D1D"/>
                </a:solidFill>
                <a:latin typeface="Fira Sans Condensed" panose="020B0503050000020004" pitchFamily="34" charset="0"/>
              </a:rPr>
              <a:t>un mediu familiar, în care beneficiarii se simt confortabil</a:t>
            </a:r>
            <a:r>
              <a:rPr lang="ro-RO" sz="1400" dirty="0">
                <a:solidFill>
                  <a:srgbClr val="1D1D1D"/>
                </a:solidFill>
                <a:latin typeface="Fira Sans Condensed" panose="020B0503050000020004" pitchFamily="34" charset="0"/>
              </a:rPr>
              <a:t>, ceea ce constituie o premisă pozitivă pentru dezvoltarea acestora.</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3201608"/>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5425220" y="2078873"/>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1A88246-0348-7DCF-2C0C-B54FD42583A1}"/>
              </a:ext>
            </a:extLst>
          </p:cNvPr>
          <p:cNvCxnSpPr/>
          <p:nvPr/>
        </p:nvCxnSpPr>
        <p:spPr>
          <a:xfrm>
            <a:off x="731838" y="4811335"/>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2930BA-9415-3E2D-F314-1AFE7BC04325}"/>
              </a:ext>
            </a:extLst>
          </p:cNvPr>
          <p:cNvCxnSpPr>
            <a:cxnSpLocks/>
          </p:cNvCxnSpPr>
          <p:nvPr/>
        </p:nvCxnSpPr>
        <p:spPr>
          <a:xfrm>
            <a:off x="5431125" y="2717448"/>
            <a:ext cx="232189" cy="3228"/>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C61D83FE-EFBA-2990-2187-43A9D159A6DF}"/>
              </a:ext>
            </a:extLst>
          </p:cNvPr>
          <p:cNvSpPr/>
          <p:nvPr/>
        </p:nvSpPr>
        <p:spPr>
          <a:xfrm>
            <a:off x="645636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grpSp>
        <p:nvGrpSpPr>
          <p:cNvPr id="26" name="Group 25">
            <a:extLst>
              <a:ext uri="{FF2B5EF4-FFF2-40B4-BE49-F238E27FC236}">
                <a16:creationId xmlns:a16="http://schemas.microsoft.com/office/drawing/2014/main" id="{24F6B117-EE32-3619-9385-E4FDF2E432F0}"/>
              </a:ext>
            </a:extLst>
          </p:cNvPr>
          <p:cNvGrpSpPr/>
          <p:nvPr/>
        </p:nvGrpSpPr>
        <p:grpSpPr>
          <a:xfrm rot="10800000">
            <a:off x="5779323" y="3514457"/>
            <a:ext cx="5680840" cy="2593756"/>
            <a:chOff x="14845369" y="-6306616"/>
            <a:chExt cx="5680840" cy="2593756"/>
          </a:xfrm>
        </p:grpSpPr>
        <p:sp>
          <p:nvSpPr>
            <p:cNvPr id="16" name="Freeform: Shape 15">
              <a:extLst>
                <a:ext uri="{FF2B5EF4-FFF2-40B4-BE49-F238E27FC236}">
                  <a16:creationId xmlns:a16="http://schemas.microsoft.com/office/drawing/2014/main" id="{62EB4482-021F-33E7-081A-E7DB62D51D0F}"/>
                </a:ext>
              </a:extLst>
            </p:cNvPr>
            <p:cNvSpPr/>
            <p:nvPr/>
          </p:nvSpPr>
          <p:spPr>
            <a:xfrm>
              <a:off x="14845369" y="-6306616"/>
              <a:ext cx="2593158" cy="2593756"/>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6">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34810" y="1650573"/>
                    <a:pt x="2239555" y="1650573"/>
                  </a:cubicBezTo>
                  <a:cubicBezTo>
                    <a:pt x="2044300" y="1650573"/>
                    <a:pt x="1885952" y="1492193"/>
                    <a:pt x="1885952" y="1296868"/>
                  </a:cubicBezTo>
                  <a:close/>
                </a:path>
              </a:pathLst>
            </a:custGeom>
            <a:solidFill>
              <a:srgbClr val="463C74"/>
            </a:solidFill>
            <a:ln w="206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84DDF35-4DBD-992C-C979-8B9E93067D7C}"/>
                </a:ext>
              </a:extLst>
            </p:cNvPr>
            <p:cNvSpPr/>
            <p:nvPr/>
          </p:nvSpPr>
          <p:spPr>
            <a:xfrm>
              <a:off x="15814017" y="-4419340"/>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FC735"/>
            </a:solidFill>
            <a:ln w="206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E3C7032-E105-ED4D-0586-372AC1CDED29}"/>
                </a:ext>
              </a:extLst>
            </p:cNvPr>
            <p:cNvSpPr/>
            <p:nvPr/>
          </p:nvSpPr>
          <p:spPr>
            <a:xfrm>
              <a:off x="16762456" y="-4419340"/>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FADA3AF-C39F-9928-CB67-869E286C00E0}"/>
                </a:ext>
              </a:extLst>
            </p:cNvPr>
            <p:cNvSpPr/>
            <p:nvPr/>
          </p:nvSpPr>
          <p:spPr>
            <a:xfrm>
              <a:off x="19819829" y="-4419340"/>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FBBABAA0-22B1-FD26-886A-D3BB174C7798}"/>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Satisfacția cu viața</a:t>
            </a:r>
            <a:endParaRPr lang="en-US" sz="2800" dirty="0">
              <a:solidFill>
                <a:srgbClr val="FD6234"/>
              </a:solidFill>
              <a:latin typeface="Fira Sans Condensed ExtraBold" panose="020B0903050000020004" pitchFamily="34" charset="0"/>
            </a:endParaRPr>
          </a:p>
        </p:txBody>
      </p:sp>
    </p:spTree>
    <p:extLst>
      <p:ext uri="{BB962C8B-B14F-4D97-AF65-F5344CB8AC3E}">
        <p14:creationId xmlns:p14="http://schemas.microsoft.com/office/powerpoint/2010/main" val="1868663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8901214-9BF3-DD8D-93DB-8C4B12D7F1E8}"/>
              </a:ext>
            </a:extLst>
          </p:cNvPr>
          <p:cNvSpPr/>
          <p:nvPr/>
        </p:nvSpPr>
        <p:spPr>
          <a:xfrm>
            <a:off x="8776182" y="2949068"/>
            <a:ext cx="2683981" cy="2684596"/>
          </a:xfrm>
          <a:custGeom>
            <a:avLst/>
            <a:gdLst>
              <a:gd name="connsiteX0" fmla="*/ 353170 w 2683981"/>
              <a:gd name="connsiteY0" fmla="*/ 1978136 h 2684596"/>
              <a:gd name="connsiteX1" fmla="*/ 1977682 w 2683981"/>
              <a:gd name="connsiteY1" fmla="*/ 353253 h 2684596"/>
              <a:gd name="connsiteX2" fmla="*/ 2330831 w 2683981"/>
              <a:gd name="connsiteY2" fmla="*/ 0 h 2684596"/>
              <a:gd name="connsiteX3" fmla="*/ 2683981 w 2683981"/>
              <a:gd name="connsiteY3" fmla="*/ 353253 h 2684596"/>
              <a:gd name="connsiteX4" fmla="*/ 353170 w 2683981"/>
              <a:gd name="connsiteY4" fmla="*/ 2684597 h 2684596"/>
              <a:gd name="connsiteX5" fmla="*/ 0 w 2683981"/>
              <a:gd name="connsiteY5" fmla="*/ 2331367 h 2684596"/>
              <a:gd name="connsiteX6" fmla="*/ 353170 w 2683981"/>
              <a:gd name="connsiteY6" fmla="*/ 1978136 h 26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3981" h="2684596">
                <a:moveTo>
                  <a:pt x="353170" y="1978136"/>
                </a:moveTo>
                <a:cubicBezTo>
                  <a:pt x="1250373" y="1978136"/>
                  <a:pt x="1977682" y="1250646"/>
                  <a:pt x="1977682" y="353253"/>
                </a:cubicBezTo>
                <a:cubicBezTo>
                  <a:pt x="1977682" y="158175"/>
                  <a:pt x="2135803" y="0"/>
                  <a:pt x="2330831" y="0"/>
                </a:cubicBezTo>
                <a:cubicBezTo>
                  <a:pt x="2525860" y="0"/>
                  <a:pt x="2683981" y="158175"/>
                  <a:pt x="2683981" y="353253"/>
                </a:cubicBezTo>
                <a:cubicBezTo>
                  <a:pt x="2683981" y="1640821"/>
                  <a:pt x="1640430" y="2684597"/>
                  <a:pt x="353170" y="2684597"/>
                </a:cubicBezTo>
                <a:cubicBezTo>
                  <a:pt x="158121" y="2684597"/>
                  <a:pt x="0" y="2526442"/>
                  <a:pt x="0" y="2331367"/>
                </a:cubicBezTo>
                <a:cubicBezTo>
                  <a:pt x="0" y="2136289"/>
                  <a:pt x="158121" y="1978136"/>
                  <a:pt x="353170" y="1978136"/>
                </a:cubicBezTo>
                <a:close/>
              </a:path>
            </a:pathLst>
          </a:custGeom>
          <a:solidFill>
            <a:srgbClr val="F7F5FF"/>
          </a:solidFill>
          <a:ln w="206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9A6552A-4BB6-A135-599A-28FD8A7AA843}"/>
              </a:ext>
            </a:extLst>
          </p:cNvPr>
          <p:cNvSpPr/>
          <p:nvPr/>
        </p:nvSpPr>
        <p:spPr>
          <a:xfrm>
            <a:off x="5035304" y="4947389"/>
            <a:ext cx="2825236" cy="706480"/>
          </a:xfrm>
          <a:custGeom>
            <a:avLst/>
            <a:gdLst>
              <a:gd name="connsiteX0" fmla="*/ 0 w 2825236"/>
              <a:gd name="connsiteY0" fmla="*/ 353230 h 706480"/>
              <a:gd name="connsiteX1" fmla="*/ 353149 w 2825236"/>
              <a:gd name="connsiteY1" fmla="*/ 0 h 706480"/>
              <a:gd name="connsiteX2" fmla="*/ 2472088 w 2825236"/>
              <a:gd name="connsiteY2" fmla="*/ 0 h 706480"/>
              <a:gd name="connsiteX3" fmla="*/ 2825237 w 2825236"/>
              <a:gd name="connsiteY3" fmla="*/ 353230 h 706480"/>
              <a:gd name="connsiteX4" fmla="*/ 2472088 w 2825236"/>
              <a:gd name="connsiteY4" fmla="*/ 706481 h 706480"/>
              <a:gd name="connsiteX5" fmla="*/ 353149 w 2825236"/>
              <a:gd name="connsiteY5" fmla="*/ 706481 h 706480"/>
              <a:gd name="connsiteX6" fmla="*/ 0 w 2825236"/>
              <a:gd name="connsiteY6" fmla="*/ 353230 h 7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236" h="706480">
                <a:moveTo>
                  <a:pt x="0" y="353230"/>
                </a:moveTo>
                <a:cubicBezTo>
                  <a:pt x="0" y="158153"/>
                  <a:pt x="158122" y="0"/>
                  <a:pt x="353149" y="0"/>
                </a:cubicBezTo>
                <a:lnTo>
                  <a:pt x="2472088" y="0"/>
                </a:lnTo>
                <a:cubicBezTo>
                  <a:pt x="2667115" y="0"/>
                  <a:pt x="2825237" y="158153"/>
                  <a:pt x="2825237" y="353230"/>
                </a:cubicBezTo>
                <a:cubicBezTo>
                  <a:pt x="2825237" y="548306"/>
                  <a:pt x="2667115" y="706481"/>
                  <a:pt x="2472088" y="706481"/>
                </a:cubicBezTo>
                <a:lnTo>
                  <a:pt x="353149" y="706481"/>
                </a:lnTo>
                <a:cubicBezTo>
                  <a:pt x="158122" y="706481"/>
                  <a:pt x="0" y="548306"/>
                  <a:pt x="0" y="353230"/>
                </a:cubicBezTo>
                <a:close/>
              </a:path>
            </a:pathLst>
          </a:custGeom>
          <a:solidFill>
            <a:srgbClr val="FFC735"/>
          </a:solidFill>
          <a:ln w="206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E2F38B5-5314-3791-5941-5882BD346585}"/>
              </a:ext>
            </a:extLst>
          </p:cNvPr>
          <p:cNvSpPr/>
          <p:nvPr/>
        </p:nvSpPr>
        <p:spPr>
          <a:xfrm>
            <a:off x="3975835" y="4947389"/>
            <a:ext cx="706319" cy="706480"/>
          </a:xfrm>
          <a:custGeom>
            <a:avLst/>
            <a:gdLst>
              <a:gd name="connsiteX0" fmla="*/ 706319 w 706319"/>
              <a:gd name="connsiteY0" fmla="*/ 353230 h 706480"/>
              <a:gd name="connsiteX1" fmla="*/ 353149 w 706319"/>
              <a:gd name="connsiteY1" fmla="*/ 0 h 706480"/>
              <a:gd name="connsiteX2" fmla="*/ 0 w 706319"/>
              <a:gd name="connsiteY2" fmla="*/ 353230 h 706480"/>
              <a:gd name="connsiteX3" fmla="*/ 353149 w 706319"/>
              <a:gd name="connsiteY3" fmla="*/ 706481 h 706480"/>
              <a:gd name="connsiteX4" fmla="*/ 706319 w 706319"/>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19" h="706480">
                <a:moveTo>
                  <a:pt x="706319" y="353230"/>
                </a:moveTo>
                <a:cubicBezTo>
                  <a:pt x="706319" y="158153"/>
                  <a:pt x="548198" y="0"/>
                  <a:pt x="353149" y="0"/>
                </a:cubicBezTo>
                <a:cubicBezTo>
                  <a:pt x="158121" y="0"/>
                  <a:pt x="0" y="158153"/>
                  <a:pt x="0" y="353230"/>
                </a:cubicBezTo>
                <a:cubicBezTo>
                  <a:pt x="0" y="548306"/>
                  <a:pt x="158121" y="706481"/>
                  <a:pt x="353149" y="706481"/>
                </a:cubicBezTo>
                <a:cubicBezTo>
                  <a:pt x="548198" y="706481"/>
                  <a:pt x="706319" y="548306"/>
                  <a:pt x="706319" y="353230"/>
                </a:cubicBezTo>
                <a:close/>
              </a:path>
            </a:pathLst>
          </a:custGeom>
          <a:solidFill>
            <a:srgbClr val="463C74"/>
          </a:solidFill>
          <a:ln w="206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E473511-9B6B-0237-778E-75AF3D6C4109}"/>
              </a:ext>
            </a:extLst>
          </p:cNvPr>
          <p:cNvSpPr/>
          <p:nvPr/>
        </p:nvSpPr>
        <p:spPr>
          <a:xfrm>
            <a:off x="5035304" y="4947389"/>
            <a:ext cx="706319" cy="706480"/>
          </a:xfrm>
          <a:custGeom>
            <a:avLst/>
            <a:gdLst>
              <a:gd name="connsiteX0" fmla="*/ 706319 w 706319"/>
              <a:gd name="connsiteY0" fmla="*/ 353230 h 706480"/>
              <a:gd name="connsiteX1" fmla="*/ 353149 w 706319"/>
              <a:gd name="connsiteY1" fmla="*/ 0 h 706480"/>
              <a:gd name="connsiteX2" fmla="*/ 0 w 706319"/>
              <a:gd name="connsiteY2" fmla="*/ 353230 h 706480"/>
              <a:gd name="connsiteX3" fmla="*/ 353149 w 706319"/>
              <a:gd name="connsiteY3" fmla="*/ 706481 h 706480"/>
              <a:gd name="connsiteX4" fmla="*/ 706319 w 706319"/>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19" h="706480">
                <a:moveTo>
                  <a:pt x="706319" y="353230"/>
                </a:moveTo>
                <a:cubicBezTo>
                  <a:pt x="706319" y="158153"/>
                  <a:pt x="548178" y="0"/>
                  <a:pt x="353149" y="0"/>
                </a:cubicBezTo>
                <a:cubicBezTo>
                  <a:pt x="158122" y="0"/>
                  <a:pt x="0" y="158153"/>
                  <a:pt x="0" y="353230"/>
                </a:cubicBezTo>
                <a:cubicBezTo>
                  <a:pt x="0" y="548306"/>
                  <a:pt x="158122" y="706481"/>
                  <a:pt x="353149" y="706481"/>
                </a:cubicBezTo>
                <a:cubicBezTo>
                  <a:pt x="548178" y="706481"/>
                  <a:pt x="706319" y="548306"/>
                  <a:pt x="706319" y="353230"/>
                </a:cubicBezTo>
                <a:close/>
              </a:path>
            </a:pathLst>
          </a:custGeom>
          <a:solidFill>
            <a:srgbClr val="FD6234"/>
          </a:solidFill>
          <a:ln w="206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1026EB1-FFC0-6744-9249-29C3559A7E0C}"/>
              </a:ext>
            </a:extLst>
          </p:cNvPr>
          <p:cNvSpPr/>
          <p:nvPr/>
        </p:nvSpPr>
        <p:spPr>
          <a:xfrm>
            <a:off x="8685379" y="4927205"/>
            <a:ext cx="706298" cy="706460"/>
          </a:xfrm>
          <a:custGeom>
            <a:avLst/>
            <a:gdLst>
              <a:gd name="connsiteX0" fmla="*/ 706299 w 706298"/>
              <a:gd name="connsiteY0" fmla="*/ 353230 h 706460"/>
              <a:gd name="connsiteX1" fmla="*/ 353150 w 706298"/>
              <a:gd name="connsiteY1" fmla="*/ 0 h 706460"/>
              <a:gd name="connsiteX2" fmla="*/ 0 w 706298"/>
              <a:gd name="connsiteY2" fmla="*/ 353230 h 706460"/>
              <a:gd name="connsiteX3" fmla="*/ 353150 w 706298"/>
              <a:gd name="connsiteY3" fmla="*/ 706461 h 706460"/>
              <a:gd name="connsiteX4" fmla="*/ 706299 w 706298"/>
              <a:gd name="connsiteY4" fmla="*/ 353230 h 70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8" h="706460">
                <a:moveTo>
                  <a:pt x="706299" y="353230"/>
                </a:moveTo>
                <a:cubicBezTo>
                  <a:pt x="706299" y="158153"/>
                  <a:pt x="548198" y="0"/>
                  <a:pt x="353150" y="0"/>
                </a:cubicBezTo>
                <a:cubicBezTo>
                  <a:pt x="158121" y="0"/>
                  <a:pt x="0" y="158153"/>
                  <a:pt x="0" y="353230"/>
                </a:cubicBezTo>
                <a:cubicBezTo>
                  <a:pt x="0" y="548306"/>
                  <a:pt x="158121" y="706461"/>
                  <a:pt x="353150" y="706461"/>
                </a:cubicBezTo>
                <a:cubicBezTo>
                  <a:pt x="548198" y="706461"/>
                  <a:pt x="706299" y="548306"/>
                  <a:pt x="706299" y="353230"/>
                </a:cubicBezTo>
                <a:close/>
              </a:path>
            </a:pathLst>
          </a:custGeom>
          <a:solidFill>
            <a:srgbClr val="463C74"/>
          </a:solidFill>
          <a:ln w="206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45636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645840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2096715"/>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936695"/>
            <a:ext cx="4384898"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CONCORDIA are o </a:t>
            </a:r>
            <a:r>
              <a:rPr lang="ro-RO" sz="1400" b="1" dirty="0">
                <a:solidFill>
                  <a:srgbClr val="1D1D1D"/>
                </a:solidFill>
                <a:latin typeface="Fira Sans Condensed" panose="020B0503050000020004" pitchFamily="34" charset="0"/>
              </a:rPr>
              <a:t>imagine bună în rândul actorilor locali. </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CONCORDIA este privită uneori ca model de prezentare</a:t>
            </a:r>
            <a:br>
              <a:rPr lang="ro-RO"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în public și apare un transfer gradual de bune practici către furnizorii de servicii sociale din zonă.</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Exemplu Centrelor de Zi este replicabil local și național, poate genera lecții pentru alte programe CONCORDIA</a:t>
            </a:r>
            <a:br>
              <a:rPr lang="ro-RO" sz="1400" b="1" dirty="0">
                <a:solidFill>
                  <a:srgbClr val="1D1D1D"/>
                </a:solidFill>
                <a:latin typeface="Fira Sans Condensed" panose="020B0503050000020004" pitchFamily="34" charset="0"/>
              </a:rPr>
            </a:br>
            <a:r>
              <a:rPr lang="ro-RO" sz="1400" b="1" dirty="0">
                <a:solidFill>
                  <a:srgbClr val="1D1D1D"/>
                </a:solidFill>
                <a:latin typeface="Fira Sans Condensed" panose="020B0503050000020004" pitchFamily="34" charset="0"/>
              </a:rPr>
              <a:t>și este generalizabil în alte țări.</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Prezența în media este redusă, iar auto-promovarea</a:t>
            </a:r>
            <a:br>
              <a:rPr lang="ro-RO"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prin social media sporadică.</a:t>
            </a: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5727798" y="1936695"/>
            <a:ext cx="5732365" cy="2893934"/>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Activitățile și serviciile oferite beneficiarilor au permis realizarea obiectivelor principale.</a:t>
            </a:r>
            <a:r>
              <a:rPr lang="ro-RO" sz="1400" dirty="0">
                <a:solidFill>
                  <a:srgbClr val="1D1D1D"/>
                </a:solidFill>
                <a:latin typeface="Fira Sans Condensed" panose="020B0503050000020004" pitchFamily="34" charset="0"/>
              </a:rPr>
              <a:t> Rezultatele cele mai bune se înregistrează la nivelul copiilor unde intervenția a fost directă - copii din centru cu care se lucrează zi de zi.</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Factorii care au contribuit la succesul intervenției </a:t>
            </a:r>
            <a:r>
              <a:rPr lang="ro-RO" sz="1400" dirty="0">
                <a:solidFill>
                  <a:srgbClr val="1D1D1D"/>
                </a:solidFill>
                <a:latin typeface="Fira Sans Condensed" panose="020B0503050000020004" pitchFamily="34" charset="0"/>
              </a:rPr>
              <a:t>sunt gama variată de servicii oferite, diversificarea permanentă a acestora în funcție de nevoile copiilor și părinților lor și perseverența personalului în depășirea tuturor obstacolelor ivite în integrarea socială a copiilor</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2498537"/>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5425220" y="2105605"/>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1A88246-0348-7DCF-2C0C-B54FD42583A1}"/>
              </a:ext>
            </a:extLst>
          </p:cNvPr>
          <p:cNvCxnSpPr/>
          <p:nvPr/>
        </p:nvCxnSpPr>
        <p:spPr>
          <a:xfrm>
            <a:off x="731838" y="4256053"/>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72930BA-9415-3E2D-F314-1AFE7BC04325}"/>
              </a:ext>
            </a:extLst>
          </p:cNvPr>
          <p:cNvCxnSpPr>
            <a:cxnSpLocks/>
          </p:cNvCxnSpPr>
          <p:nvPr/>
        </p:nvCxnSpPr>
        <p:spPr>
          <a:xfrm>
            <a:off x="5431125" y="3226320"/>
            <a:ext cx="232189" cy="3228"/>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31092DC3-24F5-BACA-A721-F216F3A2CFC6}"/>
              </a:ext>
            </a:extLst>
          </p:cNvPr>
          <p:cNvCxnSpPr/>
          <p:nvPr/>
        </p:nvCxnSpPr>
        <p:spPr>
          <a:xfrm>
            <a:off x="731838" y="3385033"/>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462C7FD-63B3-5BB0-91B2-61C432C8CC1D}"/>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Impact social</a:t>
            </a:r>
            <a:endParaRPr lang="en-US" sz="2800" dirty="0">
              <a:solidFill>
                <a:srgbClr val="FD6234"/>
              </a:solidFill>
              <a:latin typeface="Fira Sans Condensed ExtraBold" panose="020B0903050000020004" pitchFamily="34" charset="0"/>
            </a:endParaRPr>
          </a:p>
        </p:txBody>
      </p:sp>
    </p:spTree>
    <p:extLst>
      <p:ext uri="{BB962C8B-B14F-4D97-AF65-F5344CB8AC3E}">
        <p14:creationId xmlns:p14="http://schemas.microsoft.com/office/powerpoint/2010/main" val="988790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5727798"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645840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5 Concluzii Majore</a:t>
            </a:r>
          </a:p>
        </p:txBody>
      </p:sp>
      <p:sp>
        <p:nvSpPr>
          <p:cNvPr id="3" name="Substituent conținut 15">
            <a:extLst>
              <a:ext uri="{FF2B5EF4-FFF2-40B4-BE49-F238E27FC236}">
                <a16:creationId xmlns:a16="http://schemas.microsoft.com/office/drawing/2014/main" id="{07A23BEF-CF7E-A54E-74B1-B60C9CF170B0}"/>
              </a:ext>
            </a:extLst>
          </p:cNvPr>
          <p:cNvSpPr txBox="1">
            <a:spLocks/>
          </p:cNvSpPr>
          <p:nvPr/>
        </p:nvSpPr>
        <p:spPr>
          <a:xfrm>
            <a:off x="752347" y="1592383"/>
            <a:ext cx="5780666" cy="4948037"/>
          </a:xfrm>
          <a:prstGeom prst="rect">
            <a:avLst/>
          </a:prstGeom>
        </p:spPr>
        <p:txBody>
          <a:bodyPr vert="horz" lIns="91440" tIns="45720" rIns="91440" bIns="45720" rtlCol="0">
            <a:noAutofit/>
          </a:bodyPr>
          <a:lstStyle/>
          <a:p>
            <a:pPr marL="342900" indent="-342900">
              <a:lnSpc>
                <a:spcPct val="114000"/>
              </a:lnSpc>
              <a:spcBef>
                <a:spcPts val="600"/>
              </a:spcBef>
              <a:spcAft>
                <a:spcPts val="600"/>
              </a:spcAft>
              <a:buClr>
                <a:srgbClr val="FD6234"/>
              </a:buClr>
              <a:buFont typeface="+mj-lt"/>
              <a:buAutoNum type="arabicPeriod"/>
            </a:pPr>
            <a:r>
              <a:rPr lang="ro-RO" sz="1400" b="1" dirty="0">
                <a:solidFill>
                  <a:srgbClr val="1D1D1D"/>
                </a:solidFill>
                <a:latin typeface="Fira Sans Condensed" panose="020B0503050000020004" pitchFamily="34" charset="0"/>
              </a:rPr>
              <a:t>Impactul de ansamblu al CZ CONCORDIA este unul pozitiv </a:t>
            </a:r>
            <a:r>
              <a:rPr lang="ro-RO" sz="1400" dirty="0">
                <a:solidFill>
                  <a:srgbClr val="1D1D1D"/>
                </a:solidFill>
                <a:latin typeface="Fira Sans Condensed" panose="020B0503050000020004" pitchFamily="34" charset="0"/>
              </a:rPr>
              <a:t>pentru beneficiarii direcți și este cu atât mai puternic cu cât aceștia sunt asistați pe o perioadă mai îndelungată.</a:t>
            </a:r>
          </a:p>
          <a:p>
            <a:pPr marL="342900" indent="-342900">
              <a:lnSpc>
                <a:spcPct val="114000"/>
              </a:lnSpc>
              <a:spcBef>
                <a:spcPts val="600"/>
              </a:spcBef>
              <a:spcAft>
                <a:spcPts val="600"/>
              </a:spcAft>
              <a:buClr>
                <a:srgbClr val="FD6234"/>
              </a:buClr>
              <a:buFont typeface="+mj-lt"/>
              <a:buAutoNum type="arabicPeriod"/>
            </a:pPr>
            <a:r>
              <a:rPr lang="ro-RO" sz="1400" b="1" dirty="0">
                <a:solidFill>
                  <a:srgbClr val="1D1D1D"/>
                </a:solidFill>
                <a:latin typeface="Fira Sans Condensed" panose="020B0503050000020004" pitchFamily="34" charset="0"/>
              </a:rPr>
              <a:t>Impactul privește toate sferele vieții</a:t>
            </a:r>
            <a:r>
              <a:rPr lang="ro-RO" sz="1400" dirty="0">
                <a:solidFill>
                  <a:srgbClr val="1D1D1D"/>
                </a:solidFill>
                <a:latin typeface="Fira Sans Condensed" panose="020B0503050000020004" pitchFamily="34" charset="0"/>
              </a:rPr>
              <a:t>, dar acțiunile CONCORDIA produc </a:t>
            </a:r>
            <a:r>
              <a:rPr lang="ro-RO" sz="1400" b="1" dirty="0">
                <a:solidFill>
                  <a:srgbClr val="1D1D1D"/>
                </a:solidFill>
                <a:latin typeface="Fira Sans Condensed" panose="020B0503050000020004" pitchFamily="34" charset="0"/>
              </a:rPr>
              <a:t>efecte diferențiate</a:t>
            </a:r>
            <a:r>
              <a:rPr lang="ro-RO" sz="1400" dirty="0">
                <a:solidFill>
                  <a:srgbClr val="1D1D1D"/>
                </a:solidFill>
                <a:latin typeface="Fira Sans Condensed" panose="020B0503050000020004" pitchFamily="34" charset="0"/>
              </a:rPr>
              <a:t>, mai importante în ce privește educația, profesia, starea de sănătate, și mai puțin pregnante în ce privește integrarea în relații sociale.</a:t>
            </a:r>
          </a:p>
          <a:p>
            <a:pPr marL="342900" indent="-342900">
              <a:lnSpc>
                <a:spcPct val="114000"/>
              </a:lnSpc>
              <a:spcBef>
                <a:spcPts val="600"/>
              </a:spcBef>
              <a:spcAft>
                <a:spcPts val="600"/>
              </a:spcAft>
              <a:buClr>
                <a:srgbClr val="FD6234"/>
              </a:buClr>
              <a:buFont typeface="+mj-lt"/>
              <a:buAutoNum type="arabicPeriod"/>
            </a:pPr>
            <a:r>
              <a:rPr lang="ro-RO" sz="1400" b="1" dirty="0">
                <a:solidFill>
                  <a:srgbClr val="1D1D1D"/>
                </a:solidFill>
                <a:latin typeface="Fira Sans Condensed" panose="020B0503050000020004" pitchFamily="34" charset="0"/>
              </a:rPr>
              <a:t>Impactul datorează mult abordării integrate</a:t>
            </a:r>
            <a:r>
              <a:rPr lang="ro-RO" sz="1400" dirty="0">
                <a:solidFill>
                  <a:srgbClr val="1D1D1D"/>
                </a:solidFill>
                <a:latin typeface="Fira Sans Condensed" panose="020B0503050000020004" pitchFamily="34" charset="0"/>
              </a:rPr>
              <a:t>, care constituie elementul cheie al intervenției.</a:t>
            </a:r>
          </a:p>
          <a:p>
            <a:pPr marL="342900" indent="-342900">
              <a:lnSpc>
                <a:spcPct val="114000"/>
              </a:lnSpc>
              <a:spcBef>
                <a:spcPts val="600"/>
              </a:spcBef>
              <a:spcAft>
                <a:spcPts val="600"/>
              </a:spcAft>
              <a:buClr>
                <a:srgbClr val="FD6234"/>
              </a:buClr>
              <a:buFont typeface="+mj-lt"/>
              <a:buAutoNum type="arabicPeriod"/>
            </a:pPr>
            <a:r>
              <a:rPr lang="ro-RO" sz="1400" b="1" dirty="0">
                <a:solidFill>
                  <a:srgbClr val="1D1D1D"/>
                </a:solidFill>
                <a:latin typeface="Fira Sans Condensed" panose="020B0503050000020004" pitchFamily="34" charset="0"/>
              </a:rPr>
              <a:t>Este practic imposibil să cuantificăm nivelul impactului, dar și să diferențiem între acțiunile și programele CZ CONCORDIA</a:t>
            </a:r>
            <a:r>
              <a:rPr lang="ro-RO" sz="1400" dirty="0">
                <a:solidFill>
                  <a:srgbClr val="1D1D1D"/>
                </a:solidFill>
                <a:latin typeface="Fira Sans Condensed" panose="020B0503050000020004" pitchFamily="34" charset="0"/>
              </a:rPr>
              <a:t>: CONORDIA are nevoie de o monitorizare sistematică, incluzând înregistrarea mai atentă a datelor privind beneficiarii și progresul acestora.</a:t>
            </a:r>
          </a:p>
          <a:p>
            <a:pPr marL="342900" indent="-342900">
              <a:lnSpc>
                <a:spcPct val="114000"/>
              </a:lnSpc>
              <a:spcBef>
                <a:spcPts val="600"/>
              </a:spcBef>
              <a:spcAft>
                <a:spcPts val="600"/>
              </a:spcAft>
              <a:buClr>
                <a:srgbClr val="FD6234"/>
              </a:buClr>
              <a:buFont typeface="+mj-lt"/>
              <a:buAutoNum type="arabicPeriod"/>
            </a:pPr>
            <a:r>
              <a:rPr lang="ro-RO" sz="1400" b="1" dirty="0">
                <a:solidFill>
                  <a:srgbClr val="1D1D1D"/>
                </a:solidFill>
                <a:latin typeface="Fira Sans Condensed" panose="020B0503050000020004" pitchFamily="34" charset="0"/>
              </a:rPr>
              <a:t>Impactul CONCORDIA merge dincolo de beneficiari, familiile și comunitățile lor imediate</a:t>
            </a:r>
            <a:r>
              <a:rPr lang="ro-RO" sz="1400" dirty="0">
                <a:solidFill>
                  <a:srgbClr val="1D1D1D"/>
                </a:solidFill>
                <a:latin typeface="Fira Sans Condensed" panose="020B0503050000020004" pitchFamily="34" charset="0"/>
              </a:rPr>
              <a:t>, fiind probabil prezent la nivelul întregului municipiu Ploiești, atât la nivel instituțional, cât și comunitar.</a:t>
            </a:r>
          </a:p>
          <a:p>
            <a:pPr marL="342900" indent="-342900">
              <a:lnSpc>
                <a:spcPct val="114000"/>
              </a:lnSpc>
              <a:spcBef>
                <a:spcPts val="600"/>
              </a:spcBef>
              <a:spcAft>
                <a:spcPts val="600"/>
              </a:spcAft>
              <a:buClr>
                <a:srgbClr val="FD6234"/>
              </a:buClr>
              <a:buFont typeface="+mj-lt"/>
              <a:buAutoNum type="arabicPeriod"/>
            </a:pPr>
            <a:endParaRPr lang="ro-RO" sz="1400" dirty="0">
              <a:solidFill>
                <a:srgbClr val="1D1D1D"/>
              </a:solidFill>
              <a:latin typeface="Fira Sans Condensed" panose="020B0503050000020004" pitchFamily="34" charset="0"/>
            </a:endParaRPr>
          </a:p>
        </p:txBody>
      </p:sp>
      <p:grpSp>
        <p:nvGrpSpPr>
          <p:cNvPr id="40" name="Group 39">
            <a:extLst>
              <a:ext uri="{FF2B5EF4-FFF2-40B4-BE49-F238E27FC236}">
                <a16:creationId xmlns:a16="http://schemas.microsoft.com/office/drawing/2014/main" id="{340DAB43-93D2-678A-5D60-BF6922AFFF86}"/>
              </a:ext>
            </a:extLst>
          </p:cNvPr>
          <p:cNvGrpSpPr/>
          <p:nvPr/>
        </p:nvGrpSpPr>
        <p:grpSpPr>
          <a:xfrm>
            <a:off x="6925093" y="457156"/>
            <a:ext cx="8764720" cy="5566354"/>
            <a:chOff x="6925093" y="457156"/>
            <a:chExt cx="8764720" cy="5566354"/>
          </a:xfrm>
        </p:grpSpPr>
        <p:grpSp>
          <p:nvGrpSpPr>
            <p:cNvPr id="32" name="Graphic 20">
              <a:extLst>
                <a:ext uri="{FF2B5EF4-FFF2-40B4-BE49-F238E27FC236}">
                  <a16:creationId xmlns:a16="http://schemas.microsoft.com/office/drawing/2014/main" id="{F9A37E93-C1D2-8FF8-4A68-D1F943D58E27}"/>
                </a:ext>
              </a:extLst>
            </p:cNvPr>
            <p:cNvGrpSpPr/>
            <p:nvPr/>
          </p:nvGrpSpPr>
          <p:grpSpPr>
            <a:xfrm flipH="1">
              <a:off x="7155122" y="457156"/>
              <a:ext cx="8534691" cy="5379448"/>
              <a:chOff x="6431744" y="-2248"/>
              <a:chExt cx="8534691" cy="5379448"/>
            </a:xfrm>
          </p:grpSpPr>
          <p:sp>
            <p:nvSpPr>
              <p:cNvPr id="33" name="Freeform: Shape 32">
                <a:extLst>
                  <a:ext uri="{FF2B5EF4-FFF2-40B4-BE49-F238E27FC236}">
                    <a16:creationId xmlns:a16="http://schemas.microsoft.com/office/drawing/2014/main" id="{41EC4368-C407-8D14-11B1-1F2185F2D198}"/>
                  </a:ext>
                </a:extLst>
              </p:cNvPr>
              <p:cNvSpPr/>
              <p:nvPr/>
            </p:nvSpPr>
            <p:spPr>
              <a:xfrm>
                <a:off x="12416654" y="-2248"/>
                <a:ext cx="2527585" cy="2527459"/>
              </a:xfrm>
              <a:custGeom>
                <a:avLst/>
                <a:gdLst>
                  <a:gd name="connsiteX0" fmla="*/ 1838244 w 2527585"/>
                  <a:gd name="connsiteY0" fmla="*/ 1263730 h 2527459"/>
                  <a:gd name="connsiteX1" fmla="*/ 1263774 w 2527585"/>
                  <a:gd name="connsiteY1" fmla="*/ 689300 h 2527459"/>
                  <a:gd name="connsiteX2" fmla="*/ 689342 w 2527585"/>
                  <a:gd name="connsiteY2" fmla="*/ 1263730 h 2527459"/>
                  <a:gd name="connsiteX3" fmla="*/ 1263774 w 2527585"/>
                  <a:gd name="connsiteY3" fmla="*/ 1838159 h 2527459"/>
                  <a:gd name="connsiteX4" fmla="*/ 1608464 w 2527585"/>
                  <a:gd name="connsiteY4" fmla="*/ 2182809 h 2527459"/>
                  <a:gd name="connsiteX5" fmla="*/ 1263774 w 2527585"/>
                  <a:gd name="connsiteY5" fmla="*/ 2527460 h 2527459"/>
                  <a:gd name="connsiteX6" fmla="*/ 0 w 2527585"/>
                  <a:gd name="connsiteY6" fmla="*/ 1263730 h 2527459"/>
                  <a:gd name="connsiteX7" fmla="*/ 1263774 w 2527585"/>
                  <a:gd name="connsiteY7" fmla="*/ 0 h 2527459"/>
                  <a:gd name="connsiteX8" fmla="*/ 2527585 w 2527585"/>
                  <a:gd name="connsiteY8" fmla="*/ 1263730 h 2527459"/>
                  <a:gd name="connsiteX9" fmla="*/ 2182896 w 2527585"/>
                  <a:gd name="connsiteY9" fmla="*/ 1608380 h 2527459"/>
                  <a:gd name="connsiteX10" fmla="*/ 1838244 w 2527585"/>
                  <a:gd name="connsiteY10" fmla="*/ 1263730 h 252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7585" h="2527459">
                    <a:moveTo>
                      <a:pt x="1838244" y="1263730"/>
                    </a:moveTo>
                    <a:cubicBezTo>
                      <a:pt x="1838244" y="946484"/>
                      <a:pt x="1581050" y="689300"/>
                      <a:pt x="1263774" y="689300"/>
                    </a:cubicBezTo>
                    <a:cubicBezTo>
                      <a:pt x="946536" y="689300"/>
                      <a:pt x="689342" y="946484"/>
                      <a:pt x="689342" y="1263730"/>
                    </a:cubicBezTo>
                    <a:cubicBezTo>
                      <a:pt x="689342" y="1580975"/>
                      <a:pt x="946536" y="1838159"/>
                      <a:pt x="1263774" y="1838159"/>
                    </a:cubicBezTo>
                    <a:cubicBezTo>
                      <a:pt x="1454117" y="1838159"/>
                      <a:pt x="1608464" y="1992455"/>
                      <a:pt x="1608464" y="2182809"/>
                    </a:cubicBezTo>
                    <a:cubicBezTo>
                      <a:pt x="1608464" y="2373164"/>
                      <a:pt x="1454117" y="2527460"/>
                      <a:pt x="1263774" y="2527460"/>
                    </a:cubicBezTo>
                    <a:cubicBezTo>
                      <a:pt x="565813" y="2527460"/>
                      <a:pt x="0" y="1961684"/>
                      <a:pt x="0" y="1263730"/>
                    </a:cubicBezTo>
                    <a:cubicBezTo>
                      <a:pt x="0" y="565775"/>
                      <a:pt x="565813" y="0"/>
                      <a:pt x="1263774" y="0"/>
                    </a:cubicBezTo>
                    <a:cubicBezTo>
                      <a:pt x="1961773" y="0"/>
                      <a:pt x="2527585" y="565775"/>
                      <a:pt x="2527585" y="1263730"/>
                    </a:cubicBezTo>
                    <a:cubicBezTo>
                      <a:pt x="2527585" y="1454084"/>
                      <a:pt x="2373239" y="1608380"/>
                      <a:pt x="2182896" y="1608380"/>
                    </a:cubicBezTo>
                    <a:cubicBezTo>
                      <a:pt x="1992553" y="1608380"/>
                      <a:pt x="1838244" y="1454084"/>
                      <a:pt x="1838244" y="1263730"/>
                    </a:cubicBezTo>
                    <a:close/>
                  </a:path>
                </a:pathLst>
              </a:custGeom>
              <a:solidFill>
                <a:srgbClr val="463C74"/>
              </a:solidFill>
              <a:ln w="369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6562F924-A791-4EF8-84A8-5415F73F99D4}"/>
                  </a:ext>
                </a:extLst>
              </p:cNvPr>
              <p:cNvSpPr/>
              <p:nvPr/>
            </p:nvSpPr>
            <p:spPr>
              <a:xfrm>
                <a:off x="9577564" y="1836797"/>
                <a:ext cx="4455174" cy="3540403"/>
              </a:xfrm>
              <a:custGeom>
                <a:avLst/>
                <a:gdLst>
                  <a:gd name="connsiteX0" fmla="*/ 4110707 w 4455174"/>
                  <a:gd name="connsiteY0" fmla="*/ 689707 h 3540403"/>
                  <a:gd name="connsiteX1" fmla="*/ 2526143 w 4455174"/>
                  <a:gd name="connsiteY1" fmla="*/ 2275971 h 3540403"/>
                  <a:gd name="connsiteX2" fmla="*/ 1263071 w 4455174"/>
                  <a:gd name="connsiteY2" fmla="*/ 3540403 h 3540403"/>
                  <a:gd name="connsiteX3" fmla="*/ 0 w 4455174"/>
                  <a:gd name="connsiteY3" fmla="*/ 2275971 h 3540403"/>
                  <a:gd name="connsiteX4" fmla="*/ 344467 w 4455174"/>
                  <a:gd name="connsiteY4" fmla="*/ 1931136 h 3540403"/>
                  <a:gd name="connsiteX5" fmla="*/ 688935 w 4455174"/>
                  <a:gd name="connsiteY5" fmla="*/ 2275971 h 3540403"/>
                  <a:gd name="connsiteX6" fmla="*/ 1263071 w 4455174"/>
                  <a:gd name="connsiteY6" fmla="*/ 2850733 h 3540403"/>
                  <a:gd name="connsiteX7" fmla="*/ 1837208 w 4455174"/>
                  <a:gd name="connsiteY7" fmla="*/ 2275971 h 3540403"/>
                  <a:gd name="connsiteX8" fmla="*/ 4110707 w 4455174"/>
                  <a:gd name="connsiteY8" fmla="*/ 0 h 3540403"/>
                  <a:gd name="connsiteX9" fmla="*/ 4455174 w 4455174"/>
                  <a:gd name="connsiteY9" fmla="*/ 344835 h 3540403"/>
                  <a:gd name="connsiteX10" fmla="*/ 4110707 w 4455174"/>
                  <a:gd name="connsiteY10" fmla="*/ 689707 h 354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5174" h="3540403">
                    <a:moveTo>
                      <a:pt x="4110707" y="689707"/>
                    </a:moveTo>
                    <a:cubicBezTo>
                      <a:pt x="3235573" y="689707"/>
                      <a:pt x="2526143" y="1399866"/>
                      <a:pt x="2526143" y="2275971"/>
                    </a:cubicBezTo>
                    <a:cubicBezTo>
                      <a:pt x="2526143" y="2974295"/>
                      <a:pt x="1960663" y="3540403"/>
                      <a:pt x="1263071" y="3540403"/>
                    </a:cubicBezTo>
                    <a:cubicBezTo>
                      <a:pt x="565480" y="3540403"/>
                      <a:pt x="0" y="2974295"/>
                      <a:pt x="0" y="2275971"/>
                    </a:cubicBezTo>
                    <a:cubicBezTo>
                      <a:pt x="0" y="2085542"/>
                      <a:pt x="154235" y="1931136"/>
                      <a:pt x="344467" y="1931136"/>
                    </a:cubicBezTo>
                    <a:cubicBezTo>
                      <a:pt x="534699" y="1931136"/>
                      <a:pt x="688935" y="2085542"/>
                      <a:pt x="688935" y="2275971"/>
                    </a:cubicBezTo>
                    <a:cubicBezTo>
                      <a:pt x="688935" y="2593401"/>
                      <a:pt x="945981" y="2850733"/>
                      <a:pt x="1263071" y="2850733"/>
                    </a:cubicBezTo>
                    <a:cubicBezTo>
                      <a:pt x="1580125" y="2850733"/>
                      <a:pt x="1837208" y="2593401"/>
                      <a:pt x="1837208" y="2275971"/>
                    </a:cubicBezTo>
                    <a:cubicBezTo>
                      <a:pt x="1837208" y="1019009"/>
                      <a:pt x="2855072" y="0"/>
                      <a:pt x="4110707" y="0"/>
                    </a:cubicBezTo>
                    <a:cubicBezTo>
                      <a:pt x="4300939" y="0"/>
                      <a:pt x="4455174" y="154407"/>
                      <a:pt x="4455174" y="344835"/>
                    </a:cubicBezTo>
                    <a:cubicBezTo>
                      <a:pt x="4455174" y="535301"/>
                      <a:pt x="4300939" y="689707"/>
                      <a:pt x="4110707" y="689707"/>
                    </a:cubicBezTo>
                    <a:close/>
                  </a:path>
                </a:pathLst>
              </a:custGeom>
              <a:solidFill>
                <a:srgbClr val="AFCC36"/>
              </a:solidFill>
              <a:ln w="369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0723D9A-0413-FEB7-5980-23C0C2FDAAB7}"/>
                  </a:ext>
                </a:extLst>
              </p:cNvPr>
              <p:cNvSpPr/>
              <p:nvPr/>
            </p:nvSpPr>
            <p:spPr>
              <a:xfrm>
                <a:off x="14278020" y="1842973"/>
                <a:ext cx="688415" cy="688412"/>
              </a:xfrm>
              <a:custGeom>
                <a:avLst/>
                <a:gdLst>
                  <a:gd name="connsiteX0" fmla="*/ 688416 w 688415"/>
                  <a:gd name="connsiteY0" fmla="*/ 344169 h 688412"/>
                  <a:gd name="connsiteX1" fmla="*/ 344208 w 688415"/>
                  <a:gd name="connsiteY1" fmla="*/ 688413 h 688412"/>
                  <a:gd name="connsiteX2" fmla="*/ 0 w 688415"/>
                  <a:gd name="connsiteY2" fmla="*/ 344169 h 688412"/>
                  <a:gd name="connsiteX3" fmla="*/ 344208 w 688415"/>
                  <a:gd name="connsiteY3" fmla="*/ 0 h 688412"/>
                  <a:gd name="connsiteX4" fmla="*/ 688416 w 688415"/>
                  <a:gd name="connsiteY4" fmla="*/ 344169 h 68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15" h="688412">
                    <a:moveTo>
                      <a:pt x="688416" y="344169"/>
                    </a:moveTo>
                    <a:cubicBezTo>
                      <a:pt x="688416" y="534265"/>
                      <a:pt x="534329" y="688413"/>
                      <a:pt x="344208" y="688413"/>
                    </a:cubicBezTo>
                    <a:cubicBezTo>
                      <a:pt x="154124" y="688413"/>
                      <a:pt x="0" y="534265"/>
                      <a:pt x="0" y="344169"/>
                    </a:cubicBezTo>
                    <a:cubicBezTo>
                      <a:pt x="0" y="154111"/>
                      <a:pt x="154124" y="0"/>
                      <a:pt x="344208" y="0"/>
                    </a:cubicBezTo>
                    <a:cubicBezTo>
                      <a:pt x="534329" y="0"/>
                      <a:pt x="688416" y="154111"/>
                      <a:pt x="688416" y="344169"/>
                    </a:cubicBezTo>
                    <a:close/>
                  </a:path>
                </a:pathLst>
              </a:custGeom>
              <a:solidFill>
                <a:srgbClr val="FFC735"/>
              </a:solidFill>
              <a:ln w="369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DC7E77E-42FF-5C13-A2E7-355063A34713}"/>
                  </a:ext>
                </a:extLst>
              </p:cNvPr>
              <p:cNvSpPr/>
              <p:nvPr/>
            </p:nvSpPr>
            <p:spPr>
              <a:xfrm>
                <a:off x="9578748" y="3764345"/>
                <a:ext cx="688416" cy="688412"/>
              </a:xfrm>
              <a:custGeom>
                <a:avLst/>
                <a:gdLst>
                  <a:gd name="connsiteX0" fmla="*/ 688416 w 688416"/>
                  <a:gd name="connsiteY0" fmla="*/ 344206 h 688412"/>
                  <a:gd name="connsiteX1" fmla="*/ 344208 w 688416"/>
                  <a:gd name="connsiteY1" fmla="*/ 688413 h 688412"/>
                  <a:gd name="connsiteX2" fmla="*/ 0 w 688416"/>
                  <a:gd name="connsiteY2" fmla="*/ 344206 h 688412"/>
                  <a:gd name="connsiteX3" fmla="*/ 344208 w 688416"/>
                  <a:gd name="connsiteY3" fmla="*/ 0 h 688412"/>
                  <a:gd name="connsiteX4" fmla="*/ 688416 w 688416"/>
                  <a:gd name="connsiteY4" fmla="*/ 344206 h 68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16" h="688412">
                    <a:moveTo>
                      <a:pt x="688416" y="344206"/>
                    </a:moveTo>
                    <a:cubicBezTo>
                      <a:pt x="688416" y="534302"/>
                      <a:pt x="534329" y="688413"/>
                      <a:pt x="344208" y="688413"/>
                    </a:cubicBezTo>
                    <a:cubicBezTo>
                      <a:pt x="154124" y="688413"/>
                      <a:pt x="0" y="534302"/>
                      <a:pt x="0" y="344206"/>
                    </a:cubicBezTo>
                    <a:cubicBezTo>
                      <a:pt x="0" y="154111"/>
                      <a:pt x="154124" y="0"/>
                      <a:pt x="344208" y="0"/>
                    </a:cubicBezTo>
                    <a:cubicBezTo>
                      <a:pt x="534329" y="0"/>
                      <a:pt x="688416" y="154111"/>
                      <a:pt x="688416" y="344206"/>
                    </a:cubicBezTo>
                    <a:close/>
                  </a:path>
                </a:pathLst>
              </a:custGeom>
              <a:solidFill>
                <a:srgbClr val="463C74"/>
              </a:solidFill>
              <a:ln w="369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FAF2FF4-A711-30A9-1267-204661900FAC}"/>
                  </a:ext>
                </a:extLst>
              </p:cNvPr>
              <p:cNvSpPr/>
              <p:nvPr/>
            </p:nvSpPr>
            <p:spPr>
              <a:xfrm>
                <a:off x="6431744" y="3769449"/>
                <a:ext cx="2753740" cy="688412"/>
              </a:xfrm>
              <a:custGeom>
                <a:avLst/>
                <a:gdLst>
                  <a:gd name="connsiteX0" fmla="*/ 0 w 2753740"/>
                  <a:gd name="connsiteY0" fmla="*/ 344169 h 688412"/>
                  <a:gd name="connsiteX1" fmla="*/ 344208 w 2753740"/>
                  <a:gd name="connsiteY1" fmla="*/ 0 h 688412"/>
                  <a:gd name="connsiteX2" fmla="*/ 2409532 w 2753740"/>
                  <a:gd name="connsiteY2" fmla="*/ 0 h 688412"/>
                  <a:gd name="connsiteX3" fmla="*/ 2753740 w 2753740"/>
                  <a:gd name="connsiteY3" fmla="*/ 344169 h 688412"/>
                  <a:gd name="connsiteX4" fmla="*/ 2409532 w 2753740"/>
                  <a:gd name="connsiteY4" fmla="*/ 688413 h 688412"/>
                  <a:gd name="connsiteX5" fmla="*/ 344208 w 2753740"/>
                  <a:gd name="connsiteY5" fmla="*/ 688413 h 688412"/>
                  <a:gd name="connsiteX6" fmla="*/ 0 w 2753740"/>
                  <a:gd name="connsiteY6" fmla="*/ 344169 h 68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3740" h="688412">
                    <a:moveTo>
                      <a:pt x="0" y="344169"/>
                    </a:moveTo>
                    <a:cubicBezTo>
                      <a:pt x="0" y="154111"/>
                      <a:pt x="154124" y="0"/>
                      <a:pt x="344208" y="0"/>
                    </a:cubicBezTo>
                    <a:lnTo>
                      <a:pt x="2409532" y="0"/>
                    </a:lnTo>
                    <a:cubicBezTo>
                      <a:pt x="2599616" y="0"/>
                      <a:pt x="2753740" y="154111"/>
                      <a:pt x="2753740" y="344169"/>
                    </a:cubicBezTo>
                    <a:cubicBezTo>
                      <a:pt x="2753740" y="534302"/>
                      <a:pt x="2599616" y="688413"/>
                      <a:pt x="2409532" y="688413"/>
                    </a:cubicBezTo>
                    <a:lnTo>
                      <a:pt x="344208" y="688413"/>
                    </a:lnTo>
                    <a:cubicBezTo>
                      <a:pt x="154124" y="688413"/>
                      <a:pt x="0" y="534302"/>
                      <a:pt x="0" y="344169"/>
                    </a:cubicBezTo>
                    <a:close/>
                  </a:path>
                </a:pathLst>
              </a:custGeom>
              <a:solidFill>
                <a:srgbClr val="FFC735"/>
              </a:solidFill>
              <a:ln w="369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D2CF5B3-0F8B-B7D3-9206-1E734FB6B64D}"/>
                  </a:ext>
                </a:extLst>
              </p:cNvPr>
              <p:cNvSpPr/>
              <p:nvPr/>
            </p:nvSpPr>
            <p:spPr>
              <a:xfrm>
                <a:off x="6431744" y="3769449"/>
                <a:ext cx="688453" cy="688412"/>
              </a:xfrm>
              <a:custGeom>
                <a:avLst/>
                <a:gdLst>
                  <a:gd name="connsiteX0" fmla="*/ 688454 w 688453"/>
                  <a:gd name="connsiteY0" fmla="*/ 344169 h 688412"/>
                  <a:gd name="connsiteX1" fmla="*/ 344208 w 688453"/>
                  <a:gd name="connsiteY1" fmla="*/ 0 h 688412"/>
                  <a:gd name="connsiteX2" fmla="*/ 0 w 688453"/>
                  <a:gd name="connsiteY2" fmla="*/ 344169 h 688412"/>
                  <a:gd name="connsiteX3" fmla="*/ 344208 w 688453"/>
                  <a:gd name="connsiteY3" fmla="*/ 688413 h 688412"/>
                  <a:gd name="connsiteX4" fmla="*/ 688454 w 688453"/>
                  <a:gd name="connsiteY4" fmla="*/ 344169 h 68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53" h="688412">
                    <a:moveTo>
                      <a:pt x="688454" y="344169"/>
                    </a:moveTo>
                    <a:cubicBezTo>
                      <a:pt x="688454" y="154111"/>
                      <a:pt x="534329" y="0"/>
                      <a:pt x="344208" y="0"/>
                    </a:cubicBezTo>
                    <a:cubicBezTo>
                      <a:pt x="154124" y="0"/>
                      <a:pt x="0" y="154111"/>
                      <a:pt x="0" y="344169"/>
                    </a:cubicBezTo>
                    <a:cubicBezTo>
                      <a:pt x="0" y="534302"/>
                      <a:pt x="154124" y="688413"/>
                      <a:pt x="344208" y="688413"/>
                    </a:cubicBezTo>
                    <a:cubicBezTo>
                      <a:pt x="534329" y="688413"/>
                      <a:pt x="688454" y="534302"/>
                      <a:pt x="688454" y="344169"/>
                    </a:cubicBezTo>
                    <a:close/>
                  </a:path>
                </a:pathLst>
              </a:custGeom>
              <a:solidFill>
                <a:srgbClr val="FD6234"/>
              </a:solidFill>
              <a:ln w="3699" cap="flat">
                <a:noFill/>
                <a:prstDash val="solid"/>
                <a:miter/>
              </a:ln>
            </p:spPr>
            <p:txBody>
              <a:bodyPr rtlCol="0" anchor="ctr"/>
              <a:lstStyle/>
              <a:p>
                <a:endParaRPr lang="en-US"/>
              </a:p>
            </p:txBody>
          </p:sp>
        </p:grpSp>
        <p:pic>
          <p:nvPicPr>
            <p:cNvPr id="23" name="Picture 22" descr="A person and a child sitting on a bed&#10;&#10;Description automatically generated with low confidence">
              <a:extLst>
                <a:ext uri="{FF2B5EF4-FFF2-40B4-BE49-F238E27FC236}">
                  <a16:creationId xmlns:a16="http://schemas.microsoft.com/office/drawing/2014/main" id="{30C64EF1-ED55-525E-9760-EB322BF81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093" y="3548529"/>
              <a:ext cx="2471933" cy="2474981"/>
            </a:xfrm>
            <a:prstGeom prst="rect">
              <a:avLst/>
            </a:prstGeom>
          </p:spPr>
        </p:pic>
      </p:grpSp>
    </p:spTree>
    <p:extLst>
      <p:ext uri="{BB962C8B-B14F-4D97-AF65-F5344CB8AC3E}">
        <p14:creationId xmlns:p14="http://schemas.microsoft.com/office/powerpoint/2010/main" val="303583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6B11B875-DEC5-31EC-E740-5492E88DD9B6}"/>
              </a:ext>
            </a:extLst>
          </p:cNvPr>
          <p:cNvSpPr/>
          <p:nvPr/>
        </p:nvSpPr>
        <p:spPr>
          <a:xfrm>
            <a:off x="2366618" y="-2835241"/>
            <a:ext cx="7458764" cy="10463559"/>
          </a:xfrm>
          <a:custGeom>
            <a:avLst/>
            <a:gdLst>
              <a:gd name="connsiteX0" fmla="*/ 0 w 7458764"/>
              <a:gd name="connsiteY0" fmla="*/ 0 h 10463559"/>
              <a:gd name="connsiteX1" fmla="*/ 7458765 w 7458764"/>
              <a:gd name="connsiteY1" fmla="*/ 0 h 10463559"/>
              <a:gd name="connsiteX2" fmla="*/ 7458765 w 7458764"/>
              <a:gd name="connsiteY2" fmla="*/ 10463559 h 10463559"/>
              <a:gd name="connsiteX3" fmla="*/ 0 w 7458764"/>
              <a:gd name="connsiteY3" fmla="*/ 10463559 h 10463559"/>
            </a:gdLst>
            <a:ahLst/>
            <a:cxnLst>
              <a:cxn ang="0">
                <a:pos x="connsiteX0" y="connsiteY0"/>
              </a:cxn>
              <a:cxn ang="0">
                <a:pos x="connsiteX1" y="connsiteY1"/>
              </a:cxn>
              <a:cxn ang="0">
                <a:pos x="connsiteX2" y="connsiteY2"/>
              </a:cxn>
              <a:cxn ang="0">
                <a:pos x="connsiteX3" y="connsiteY3"/>
              </a:cxn>
            </a:cxnLst>
            <a:rect l="l" t="t" r="r" b="b"/>
            <a:pathLst>
              <a:path w="7458764" h="10463559">
                <a:moveTo>
                  <a:pt x="0" y="0"/>
                </a:moveTo>
                <a:lnTo>
                  <a:pt x="7458765" y="0"/>
                </a:lnTo>
                <a:lnTo>
                  <a:pt x="7458765" y="10463559"/>
                </a:lnTo>
                <a:lnTo>
                  <a:pt x="0" y="10463559"/>
                </a:lnTo>
                <a:close/>
              </a:path>
            </a:pathLst>
          </a:custGeom>
          <a:noFill/>
          <a:ln w="2922" cap="flat">
            <a:noFill/>
            <a:prstDash val="solid"/>
            <a:miter/>
          </a:ln>
        </p:spPr>
        <p:txBody>
          <a:bodyPr rtlCol="0" anchor="ctr"/>
          <a:lstStyle/>
          <a:p>
            <a:endParaRPr lang="en-US"/>
          </a:p>
        </p:txBody>
      </p:sp>
      <p:grpSp>
        <p:nvGrpSpPr>
          <p:cNvPr id="846" name="Group 845">
            <a:extLst>
              <a:ext uri="{FF2B5EF4-FFF2-40B4-BE49-F238E27FC236}">
                <a16:creationId xmlns:a16="http://schemas.microsoft.com/office/drawing/2014/main" id="{500ACC5D-A27C-78E7-0D93-2911F933B6AB}"/>
              </a:ext>
            </a:extLst>
          </p:cNvPr>
          <p:cNvGrpSpPr/>
          <p:nvPr/>
        </p:nvGrpSpPr>
        <p:grpSpPr>
          <a:xfrm>
            <a:off x="8311640" y="1482095"/>
            <a:ext cx="5982799" cy="5549457"/>
            <a:chOff x="8149788" y="1482095"/>
            <a:chExt cx="5982799" cy="5549457"/>
          </a:xfrm>
        </p:grpSpPr>
        <p:sp>
          <p:nvSpPr>
            <p:cNvPr id="843" name="Freeform: Shape 842">
              <a:extLst>
                <a:ext uri="{FF2B5EF4-FFF2-40B4-BE49-F238E27FC236}">
                  <a16:creationId xmlns:a16="http://schemas.microsoft.com/office/drawing/2014/main" id="{A2CA873B-6885-2D32-4FD2-7520742D10B3}"/>
                </a:ext>
              </a:extLst>
            </p:cNvPr>
            <p:cNvSpPr/>
            <p:nvPr/>
          </p:nvSpPr>
          <p:spPr>
            <a:xfrm flipH="1" flipV="1">
              <a:off x="9303860" y="2517019"/>
              <a:ext cx="4828727" cy="4514533"/>
            </a:xfrm>
            <a:custGeom>
              <a:avLst/>
              <a:gdLst>
                <a:gd name="connsiteX0" fmla="*/ 4235397 w 4557964"/>
                <a:gd name="connsiteY0" fmla="*/ 0 h 4261388"/>
                <a:gd name="connsiteX1" fmla="*/ 3912829 w 4557964"/>
                <a:gd name="connsiteY1" fmla="*/ 323053 h 4261388"/>
                <a:gd name="connsiteX2" fmla="*/ 3375187 w 4557964"/>
                <a:gd name="connsiteY2" fmla="*/ 861486 h 4261388"/>
                <a:gd name="connsiteX3" fmla="*/ 1543937 w 4557964"/>
                <a:gd name="connsiteY3" fmla="*/ 861486 h 4261388"/>
                <a:gd name="connsiteX4" fmla="*/ 1182778 w 4557964"/>
                <a:gd name="connsiteY4" fmla="*/ 861486 h 4261388"/>
                <a:gd name="connsiteX5" fmla="*/ 645136 w 4557964"/>
                <a:gd name="connsiteY5" fmla="*/ 323053 h 4261388"/>
                <a:gd name="connsiteX6" fmla="*/ 322568 w 4557964"/>
                <a:gd name="connsiteY6" fmla="*/ 0 h 4261388"/>
                <a:gd name="connsiteX7" fmla="*/ 0 w 4557964"/>
                <a:gd name="connsiteY7" fmla="*/ 323053 h 4261388"/>
                <a:gd name="connsiteX8" fmla="*/ 1182778 w 4557964"/>
                <a:gd name="connsiteY8" fmla="*/ 1507593 h 4261388"/>
                <a:gd name="connsiteX9" fmla="*/ 1502801 w 4557964"/>
                <a:gd name="connsiteY9" fmla="*/ 1507593 h 4261388"/>
                <a:gd name="connsiteX10" fmla="*/ 3331768 w 4557964"/>
                <a:gd name="connsiteY10" fmla="*/ 1507593 h 4261388"/>
                <a:gd name="connsiteX11" fmla="*/ 3332178 w 4557964"/>
                <a:gd name="connsiteY11" fmla="*/ 1507593 h 4261388"/>
                <a:gd name="connsiteX12" fmla="*/ 3869791 w 4557964"/>
                <a:gd name="connsiteY12" fmla="*/ 2046026 h 4261388"/>
                <a:gd name="connsiteX13" fmla="*/ 3870873 w 4557964"/>
                <a:gd name="connsiteY13" fmla="*/ 4257982 h 4261388"/>
                <a:gd name="connsiteX14" fmla="*/ 4516039 w 4557964"/>
                <a:gd name="connsiteY14" fmla="*/ 4257982 h 4261388"/>
                <a:gd name="connsiteX15" fmla="*/ 4514956 w 4557964"/>
                <a:gd name="connsiteY15" fmla="*/ 2046026 h 4261388"/>
                <a:gd name="connsiteX16" fmla="*/ 4164944 w 4557964"/>
                <a:gd name="connsiteY16" fmla="*/ 1204846 h 4261388"/>
                <a:gd name="connsiteX17" fmla="*/ 4557965 w 4557964"/>
                <a:gd name="connsiteY17" fmla="*/ 323053 h 4261388"/>
                <a:gd name="connsiteX18" fmla="*/ 4235397 w 4557964"/>
                <a:gd name="connsiteY18" fmla="*/ 0 h 426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57964" h="4261388">
                  <a:moveTo>
                    <a:pt x="4235397" y="0"/>
                  </a:moveTo>
                  <a:cubicBezTo>
                    <a:pt x="4057246" y="0"/>
                    <a:pt x="3912829" y="144659"/>
                    <a:pt x="3912829" y="323053"/>
                  </a:cubicBezTo>
                  <a:cubicBezTo>
                    <a:pt x="3912829" y="620418"/>
                    <a:pt x="3672095" y="861486"/>
                    <a:pt x="3375187" y="861486"/>
                  </a:cubicBezTo>
                  <a:lnTo>
                    <a:pt x="1543937" y="861486"/>
                  </a:lnTo>
                  <a:lnTo>
                    <a:pt x="1182778" y="861486"/>
                  </a:lnTo>
                  <a:cubicBezTo>
                    <a:pt x="885840" y="861486"/>
                    <a:pt x="645136" y="620418"/>
                    <a:pt x="645136" y="323053"/>
                  </a:cubicBezTo>
                  <a:cubicBezTo>
                    <a:pt x="645136" y="144659"/>
                    <a:pt x="500719" y="0"/>
                    <a:pt x="322568" y="0"/>
                  </a:cubicBezTo>
                  <a:cubicBezTo>
                    <a:pt x="144417" y="0"/>
                    <a:pt x="0" y="144659"/>
                    <a:pt x="0" y="323053"/>
                  </a:cubicBezTo>
                  <a:cubicBezTo>
                    <a:pt x="0" y="977266"/>
                    <a:pt x="529538" y="1507593"/>
                    <a:pt x="1182778" y="1507593"/>
                  </a:cubicBezTo>
                  <a:lnTo>
                    <a:pt x="1502801" y="1507593"/>
                  </a:lnTo>
                  <a:lnTo>
                    <a:pt x="3331768" y="1507593"/>
                  </a:lnTo>
                  <a:cubicBezTo>
                    <a:pt x="3331914" y="1507593"/>
                    <a:pt x="3332031" y="1507593"/>
                    <a:pt x="3332178" y="1507593"/>
                  </a:cubicBezTo>
                  <a:cubicBezTo>
                    <a:pt x="3629086" y="1507593"/>
                    <a:pt x="3869791" y="1748661"/>
                    <a:pt x="3869791" y="2046026"/>
                  </a:cubicBezTo>
                  <a:lnTo>
                    <a:pt x="3870873" y="4257982"/>
                  </a:lnTo>
                  <a:cubicBezTo>
                    <a:pt x="4210294" y="4178542"/>
                    <a:pt x="4351580" y="4280804"/>
                    <a:pt x="4516039" y="4257982"/>
                  </a:cubicBezTo>
                  <a:lnTo>
                    <a:pt x="4514956" y="2046026"/>
                  </a:lnTo>
                  <a:cubicBezTo>
                    <a:pt x="4514956" y="1717120"/>
                    <a:pt x="4381072" y="1419493"/>
                    <a:pt x="4164944" y="1204846"/>
                  </a:cubicBezTo>
                  <a:cubicBezTo>
                    <a:pt x="4406204" y="988004"/>
                    <a:pt x="4557965" y="673290"/>
                    <a:pt x="4557965" y="323053"/>
                  </a:cubicBezTo>
                  <a:cubicBezTo>
                    <a:pt x="4557965" y="144659"/>
                    <a:pt x="4413548" y="0"/>
                    <a:pt x="4235397" y="0"/>
                  </a:cubicBezTo>
                  <a:close/>
                </a:path>
              </a:pathLst>
            </a:custGeom>
            <a:solidFill>
              <a:srgbClr val="FFF7E3"/>
            </a:solidFill>
            <a:ln w="292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1CAE19E-9CBE-8951-B915-57F468195241}"/>
                </a:ext>
              </a:extLst>
            </p:cNvPr>
            <p:cNvSpPr/>
            <p:nvPr/>
          </p:nvSpPr>
          <p:spPr>
            <a:xfrm>
              <a:off x="8150686" y="1489565"/>
              <a:ext cx="4828727" cy="4514533"/>
            </a:xfrm>
            <a:custGeom>
              <a:avLst/>
              <a:gdLst>
                <a:gd name="connsiteX0" fmla="*/ 4235397 w 4557964"/>
                <a:gd name="connsiteY0" fmla="*/ 0 h 4261388"/>
                <a:gd name="connsiteX1" fmla="*/ 3912829 w 4557964"/>
                <a:gd name="connsiteY1" fmla="*/ 323053 h 4261388"/>
                <a:gd name="connsiteX2" fmla="*/ 3375187 w 4557964"/>
                <a:gd name="connsiteY2" fmla="*/ 861486 h 4261388"/>
                <a:gd name="connsiteX3" fmla="*/ 1543937 w 4557964"/>
                <a:gd name="connsiteY3" fmla="*/ 861486 h 4261388"/>
                <a:gd name="connsiteX4" fmla="*/ 1182778 w 4557964"/>
                <a:gd name="connsiteY4" fmla="*/ 861486 h 4261388"/>
                <a:gd name="connsiteX5" fmla="*/ 645136 w 4557964"/>
                <a:gd name="connsiteY5" fmla="*/ 323053 h 4261388"/>
                <a:gd name="connsiteX6" fmla="*/ 322568 w 4557964"/>
                <a:gd name="connsiteY6" fmla="*/ 0 h 4261388"/>
                <a:gd name="connsiteX7" fmla="*/ 0 w 4557964"/>
                <a:gd name="connsiteY7" fmla="*/ 323053 h 4261388"/>
                <a:gd name="connsiteX8" fmla="*/ 1182778 w 4557964"/>
                <a:gd name="connsiteY8" fmla="*/ 1507593 h 4261388"/>
                <a:gd name="connsiteX9" fmla="*/ 1502801 w 4557964"/>
                <a:gd name="connsiteY9" fmla="*/ 1507593 h 4261388"/>
                <a:gd name="connsiteX10" fmla="*/ 3331768 w 4557964"/>
                <a:gd name="connsiteY10" fmla="*/ 1507593 h 4261388"/>
                <a:gd name="connsiteX11" fmla="*/ 3332178 w 4557964"/>
                <a:gd name="connsiteY11" fmla="*/ 1507593 h 4261388"/>
                <a:gd name="connsiteX12" fmla="*/ 3869791 w 4557964"/>
                <a:gd name="connsiteY12" fmla="*/ 2046026 h 4261388"/>
                <a:gd name="connsiteX13" fmla="*/ 3870873 w 4557964"/>
                <a:gd name="connsiteY13" fmla="*/ 4257982 h 4261388"/>
                <a:gd name="connsiteX14" fmla="*/ 4516039 w 4557964"/>
                <a:gd name="connsiteY14" fmla="*/ 4257982 h 4261388"/>
                <a:gd name="connsiteX15" fmla="*/ 4514956 w 4557964"/>
                <a:gd name="connsiteY15" fmla="*/ 2046026 h 4261388"/>
                <a:gd name="connsiteX16" fmla="*/ 4164944 w 4557964"/>
                <a:gd name="connsiteY16" fmla="*/ 1204846 h 4261388"/>
                <a:gd name="connsiteX17" fmla="*/ 4557965 w 4557964"/>
                <a:gd name="connsiteY17" fmla="*/ 323053 h 4261388"/>
                <a:gd name="connsiteX18" fmla="*/ 4235397 w 4557964"/>
                <a:gd name="connsiteY18" fmla="*/ 0 h 426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57964" h="4261388">
                  <a:moveTo>
                    <a:pt x="4235397" y="0"/>
                  </a:moveTo>
                  <a:cubicBezTo>
                    <a:pt x="4057246" y="0"/>
                    <a:pt x="3912829" y="144659"/>
                    <a:pt x="3912829" y="323053"/>
                  </a:cubicBezTo>
                  <a:cubicBezTo>
                    <a:pt x="3912829" y="620418"/>
                    <a:pt x="3672095" y="861486"/>
                    <a:pt x="3375187" y="861486"/>
                  </a:cubicBezTo>
                  <a:lnTo>
                    <a:pt x="1543937" y="861486"/>
                  </a:lnTo>
                  <a:lnTo>
                    <a:pt x="1182778" y="861486"/>
                  </a:lnTo>
                  <a:cubicBezTo>
                    <a:pt x="885840" y="861486"/>
                    <a:pt x="645136" y="620418"/>
                    <a:pt x="645136" y="323053"/>
                  </a:cubicBezTo>
                  <a:cubicBezTo>
                    <a:pt x="645136" y="144659"/>
                    <a:pt x="500719" y="0"/>
                    <a:pt x="322568" y="0"/>
                  </a:cubicBezTo>
                  <a:cubicBezTo>
                    <a:pt x="144417" y="0"/>
                    <a:pt x="0" y="144659"/>
                    <a:pt x="0" y="323053"/>
                  </a:cubicBezTo>
                  <a:cubicBezTo>
                    <a:pt x="0" y="977266"/>
                    <a:pt x="529538" y="1507593"/>
                    <a:pt x="1182778" y="1507593"/>
                  </a:cubicBezTo>
                  <a:lnTo>
                    <a:pt x="1502801" y="1507593"/>
                  </a:lnTo>
                  <a:lnTo>
                    <a:pt x="3331768" y="1507593"/>
                  </a:lnTo>
                  <a:cubicBezTo>
                    <a:pt x="3331914" y="1507593"/>
                    <a:pt x="3332031" y="1507593"/>
                    <a:pt x="3332178" y="1507593"/>
                  </a:cubicBezTo>
                  <a:cubicBezTo>
                    <a:pt x="3629086" y="1507593"/>
                    <a:pt x="3869791" y="1748661"/>
                    <a:pt x="3869791" y="2046026"/>
                  </a:cubicBezTo>
                  <a:lnTo>
                    <a:pt x="3870873" y="4257982"/>
                  </a:lnTo>
                  <a:cubicBezTo>
                    <a:pt x="4210294" y="4178542"/>
                    <a:pt x="4351580" y="4280804"/>
                    <a:pt x="4516039" y="4257982"/>
                  </a:cubicBezTo>
                  <a:lnTo>
                    <a:pt x="4514956" y="2046026"/>
                  </a:lnTo>
                  <a:cubicBezTo>
                    <a:pt x="4514956" y="1717120"/>
                    <a:pt x="4381072" y="1419493"/>
                    <a:pt x="4164944" y="1204846"/>
                  </a:cubicBezTo>
                  <a:cubicBezTo>
                    <a:pt x="4406204" y="988004"/>
                    <a:pt x="4557965" y="673290"/>
                    <a:pt x="4557965" y="323053"/>
                  </a:cubicBezTo>
                  <a:cubicBezTo>
                    <a:pt x="4557965" y="144659"/>
                    <a:pt x="4413548" y="0"/>
                    <a:pt x="4235397" y="0"/>
                  </a:cubicBezTo>
                  <a:close/>
                </a:path>
              </a:pathLst>
            </a:custGeom>
            <a:solidFill>
              <a:srgbClr val="FFF7E3"/>
            </a:solidFill>
            <a:ln w="2922"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C9D7D40-FCD2-9D7F-EB9E-072D3B3AFA6A}"/>
                </a:ext>
              </a:extLst>
            </p:cNvPr>
            <p:cNvSpPr/>
            <p:nvPr/>
          </p:nvSpPr>
          <p:spPr>
            <a:xfrm>
              <a:off x="9326950" y="2402164"/>
              <a:ext cx="683459" cy="683713"/>
            </a:xfrm>
            <a:custGeom>
              <a:avLst/>
              <a:gdLst>
                <a:gd name="connsiteX0" fmla="*/ 645136 w 645135"/>
                <a:gd name="connsiteY0" fmla="*/ 322673 h 645375"/>
                <a:gd name="connsiteX1" fmla="*/ 322568 w 645135"/>
                <a:gd name="connsiteY1" fmla="*/ 0 h 645375"/>
                <a:gd name="connsiteX2" fmla="*/ 0 w 645135"/>
                <a:gd name="connsiteY2" fmla="*/ 322673 h 645375"/>
                <a:gd name="connsiteX3" fmla="*/ 322568 w 645135"/>
                <a:gd name="connsiteY3" fmla="*/ 645376 h 645375"/>
                <a:gd name="connsiteX4" fmla="*/ 645136 w 645135"/>
                <a:gd name="connsiteY4" fmla="*/ 32267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35" h="645375">
                  <a:moveTo>
                    <a:pt x="645136" y="322673"/>
                  </a:moveTo>
                  <a:cubicBezTo>
                    <a:pt x="645136" y="144484"/>
                    <a:pt x="500719" y="0"/>
                    <a:pt x="322568" y="0"/>
                  </a:cubicBezTo>
                  <a:cubicBezTo>
                    <a:pt x="144417" y="0"/>
                    <a:pt x="0" y="144484"/>
                    <a:pt x="0" y="322673"/>
                  </a:cubicBezTo>
                  <a:cubicBezTo>
                    <a:pt x="0" y="500893"/>
                    <a:pt x="144417" y="645376"/>
                    <a:pt x="322568" y="645376"/>
                  </a:cubicBezTo>
                  <a:cubicBezTo>
                    <a:pt x="500719" y="645376"/>
                    <a:pt x="645136" y="500893"/>
                    <a:pt x="645136" y="322673"/>
                  </a:cubicBezTo>
                  <a:close/>
                </a:path>
              </a:pathLst>
            </a:custGeom>
            <a:solidFill>
              <a:srgbClr val="FD6234"/>
            </a:solidFill>
            <a:ln w="2922" cap="flat">
              <a:noFill/>
              <a:prstDash val="solid"/>
              <a:miter/>
            </a:ln>
          </p:spPr>
          <p:txBody>
            <a:bodyPr rtlCol="0" anchor="ctr"/>
            <a:lstStyle/>
            <a:p>
              <a:endParaRPr lang="en-US"/>
            </a:p>
          </p:txBody>
        </p:sp>
        <p:grpSp>
          <p:nvGrpSpPr>
            <p:cNvPr id="180" name="Graphic 12">
              <a:extLst>
                <a:ext uri="{FF2B5EF4-FFF2-40B4-BE49-F238E27FC236}">
                  <a16:creationId xmlns:a16="http://schemas.microsoft.com/office/drawing/2014/main" id="{000BB62C-C26B-0A4D-870C-6FE776DC6753}"/>
                </a:ext>
              </a:extLst>
            </p:cNvPr>
            <p:cNvGrpSpPr/>
            <p:nvPr/>
          </p:nvGrpSpPr>
          <p:grpSpPr>
            <a:xfrm>
              <a:off x="9511654" y="2587004"/>
              <a:ext cx="314050" cy="314036"/>
              <a:chOff x="6576526" y="5051196"/>
              <a:chExt cx="296440" cy="296427"/>
            </a:xfrm>
            <a:solidFill>
              <a:srgbClr val="FFFFFF"/>
            </a:solidFill>
          </p:grpSpPr>
          <p:sp>
            <p:nvSpPr>
              <p:cNvPr id="181" name="Freeform: Shape 180">
                <a:extLst>
                  <a:ext uri="{FF2B5EF4-FFF2-40B4-BE49-F238E27FC236}">
                    <a16:creationId xmlns:a16="http://schemas.microsoft.com/office/drawing/2014/main" id="{50AEA05F-F642-EF73-AA78-D68259EE8B0C}"/>
                  </a:ext>
                </a:extLst>
              </p:cNvPr>
              <p:cNvSpPr/>
              <p:nvPr/>
            </p:nvSpPr>
            <p:spPr>
              <a:xfrm>
                <a:off x="6576526" y="5169872"/>
                <a:ext cx="296440" cy="177751"/>
              </a:xfrm>
              <a:custGeom>
                <a:avLst/>
                <a:gdLst>
                  <a:gd name="connsiteX0" fmla="*/ 267505 w 296440"/>
                  <a:gd name="connsiteY0" fmla="*/ 167920 h 177751"/>
                  <a:gd name="connsiteX1" fmla="*/ 248955 w 296440"/>
                  <a:gd name="connsiteY1" fmla="*/ 167920 h 177751"/>
                  <a:gd name="connsiteX2" fmla="*/ 248955 w 296440"/>
                  <a:gd name="connsiteY2" fmla="*/ 96702 h 177751"/>
                  <a:gd name="connsiteX3" fmla="*/ 267505 w 296440"/>
                  <a:gd name="connsiteY3" fmla="*/ 96702 h 177751"/>
                  <a:gd name="connsiteX4" fmla="*/ 267505 w 296440"/>
                  <a:gd name="connsiteY4" fmla="*/ 139538 h 177751"/>
                  <a:gd name="connsiteX5" fmla="*/ 277335 w 296440"/>
                  <a:gd name="connsiteY5" fmla="*/ 139538 h 177751"/>
                  <a:gd name="connsiteX6" fmla="*/ 277335 w 296440"/>
                  <a:gd name="connsiteY6" fmla="*/ 96702 h 177751"/>
                  <a:gd name="connsiteX7" fmla="*/ 286610 w 296440"/>
                  <a:gd name="connsiteY7" fmla="*/ 96702 h 177751"/>
                  <a:gd name="connsiteX8" fmla="*/ 286610 w 296440"/>
                  <a:gd name="connsiteY8" fmla="*/ 167920 h 177751"/>
                  <a:gd name="connsiteX9" fmla="*/ 277335 w 296440"/>
                  <a:gd name="connsiteY9" fmla="*/ 167920 h 177751"/>
                  <a:gd name="connsiteX10" fmla="*/ 277335 w 296440"/>
                  <a:gd name="connsiteY10" fmla="*/ 148813 h 177751"/>
                  <a:gd name="connsiteX11" fmla="*/ 267505 w 296440"/>
                  <a:gd name="connsiteY11" fmla="*/ 148813 h 177751"/>
                  <a:gd name="connsiteX12" fmla="*/ 267505 w 296440"/>
                  <a:gd name="connsiteY12" fmla="*/ 167920 h 177751"/>
                  <a:gd name="connsiteX13" fmla="*/ 296441 w 296440"/>
                  <a:gd name="connsiteY13" fmla="*/ 100038 h 177751"/>
                  <a:gd name="connsiteX14" fmla="*/ 296441 w 296440"/>
                  <a:gd name="connsiteY14" fmla="*/ 108845 h 177751"/>
                  <a:gd name="connsiteX15" fmla="*/ 296441 w 296440"/>
                  <a:gd name="connsiteY15" fmla="*/ 168242 h 177751"/>
                  <a:gd name="connsiteX16" fmla="*/ 287517 w 296440"/>
                  <a:gd name="connsiteY16" fmla="*/ 177751 h 177751"/>
                  <a:gd name="connsiteX17" fmla="*/ 257440 w 296440"/>
                  <a:gd name="connsiteY17" fmla="*/ 177751 h 177751"/>
                  <a:gd name="connsiteX18" fmla="*/ 247814 w 296440"/>
                  <a:gd name="connsiteY18" fmla="*/ 177751 h 177751"/>
                  <a:gd name="connsiteX19" fmla="*/ 241348 w 296440"/>
                  <a:gd name="connsiteY19" fmla="*/ 174386 h 177751"/>
                  <a:gd name="connsiteX20" fmla="*/ 233331 w 296440"/>
                  <a:gd name="connsiteY20" fmla="*/ 173128 h 177751"/>
                  <a:gd name="connsiteX21" fmla="*/ 155184 w 296440"/>
                  <a:gd name="connsiteY21" fmla="*/ 173128 h 177751"/>
                  <a:gd name="connsiteX22" fmla="*/ 117119 w 296440"/>
                  <a:gd name="connsiteY22" fmla="*/ 171841 h 177751"/>
                  <a:gd name="connsiteX23" fmla="*/ 52459 w 296440"/>
                  <a:gd name="connsiteY23" fmla="*/ 157737 h 177751"/>
                  <a:gd name="connsiteX24" fmla="*/ 41254 w 296440"/>
                  <a:gd name="connsiteY24" fmla="*/ 149252 h 177751"/>
                  <a:gd name="connsiteX25" fmla="*/ 12025 w 296440"/>
                  <a:gd name="connsiteY25" fmla="*/ 119993 h 177751"/>
                  <a:gd name="connsiteX26" fmla="*/ 0 w 296440"/>
                  <a:gd name="connsiteY26" fmla="*/ 103432 h 177751"/>
                  <a:gd name="connsiteX27" fmla="*/ 0 w 296440"/>
                  <a:gd name="connsiteY27" fmla="*/ 97756 h 177751"/>
                  <a:gd name="connsiteX28" fmla="*/ 936 w 296440"/>
                  <a:gd name="connsiteY28" fmla="*/ 94157 h 177751"/>
                  <a:gd name="connsiteX29" fmla="*/ 10240 w 296440"/>
                  <a:gd name="connsiteY29" fmla="*/ 83769 h 177751"/>
                  <a:gd name="connsiteX30" fmla="*/ 46900 w 296440"/>
                  <a:gd name="connsiteY30" fmla="*/ 102495 h 177751"/>
                  <a:gd name="connsiteX31" fmla="*/ 42980 w 296440"/>
                  <a:gd name="connsiteY31" fmla="*/ 87310 h 177751"/>
                  <a:gd name="connsiteX32" fmla="*/ 61383 w 296440"/>
                  <a:gd name="connsiteY32" fmla="*/ 67706 h 177751"/>
                  <a:gd name="connsiteX33" fmla="*/ 74227 w 296440"/>
                  <a:gd name="connsiteY33" fmla="*/ 73441 h 177751"/>
                  <a:gd name="connsiteX34" fmla="*/ 79464 w 296440"/>
                  <a:gd name="connsiteY34" fmla="*/ 87310 h 177751"/>
                  <a:gd name="connsiteX35" fmla="*/ 97868 w 296440"/>
                  <a:gd name="connsiteY35" fmla="*/ 125084 h 177751"/>
                  <a:gd name="connsiteX36" fmla="*/ 130871 w 296440"/>
                  <a:gd name="connsiteY36" fmla="*/ 125084 h 177751"/>
                  <a:gd name="connsiteX37" fmla="*/ 150971 w 296440"/>
                  <a:gd name="connsiteY37" fmla="*/ 120314 h 177751"/>
                  <a:gd name="connsiteX38" fmla="*/ 154599 w 296440"/>
                  <a:gd name="connsiteY38" fmla="*/ 115808 h 177751"/>
                  <a:gd name="connsiteX39" fmla="*/ 147079 w 296440"/>
                  <a:gd name="connsiteY39" fmla="*/ 111186 h 177751"/>
                  <a:gd name="connsiteX40" fmla="*/ 140116 w 296440"/>
                  <a:gd name="connsiteY40" fmla="*/ 106533 h 177751"/>
                  <a:gd name="connsiteX41" fmla="*/ 115071 w 296440"/>
                  <a:gd name="connsiteY41" fmla="*/ 73382 h 177751"/>
                  <a:gd name="connsiteX42" fmla="*/ 116768 w 296440"/>
                  <a:gd name="connsiteY42" fmla="*/ 69286 h 177751"/>
                  <a:gd name="connsiteX43" fmla="*/ 120660 w 296440"/>
                  <a:gd name="connsiteY43" fmla="*/ 55241 h 177751"/>
                  <a:gd name="connsiteX44" fmla="*/ 140116 w 296440"/>
                  <a:gd name="connsiteY44" fmla="*/ 15653 h 177751"/>
                  <a:gd name="connsiteX45" fmla="*/ 147635 w 296440"/>
                  <a:gd name="connsiteY45" fmla="*/ 0 h 177751"/>
                  <a:gd name="connsiteX46" fmla="*/ 148806 w 296440"/>
                  <a:gd name="connsiteY46" fmla="*/ 0 h 177751"/>
                  <a:gd name="connsiteX47" fmla="*/ 153428 w 296440"/>
                  <a:gd name="connsiteY47" fmla="*/ 9860 h 177751"/>
                  <a:gd name="connsiteX48" fmla="*/ 158080 w 296440"/>
                  <a:gd name="connsiteY48" fmla="*/ 19106 h 177751"/>
                  <a:gd name="connsiteX49" fmla="*/ 167326 w 296440"/>
                  <a:gd name="connsiteY49" fmla="*/ 37657 h 177751"/>
                  <a:gd name="connsiteX50" fmla="*/ 174787 w 296440"/>
                  <a:gd name="connsiteY50" fmla="*/ 74641 h 177751"/>
                  <a:gd name="connsiteX51" fmla="*/ 172534 w 296440"/>
                  <a:gd name="connsiteY51" fmla="*/ 79322 h 177751"/>
                  <a:gd name="connsiteX52" fmla="*/ 200446 w 296440"/>
                  <a:gd name="connsiteY52" fmla="*/ 98311 h 177751"/>
                  <a:gd name="connsiteX53" fmla="*/ 239125 w 296440"/>
                  <a:gd name="connsiteY53" fmla="*/ 105978 h 177751"/>
                  <a:gd name="connsiteX54" fmla="*/ 242138 w 296440"/>
                  <a:gd name="connsiteY54" fmla="*/ 89271 h 177751"/>
                  <a:gd name="connsiteX55" fmla="*/ 259400 w 296440"/>
                  <a:gd name="connsiteY55" fmla="*/ 86871 h 177751"/>
                  <a:gd name="connsiteX56" fmla="*/ 296441 w 296440"/>
                  <a:gd name="connsiteY56" fmla="*/ 100038 h 177751"/>
                  <a:gd name="connsiteX57" fmla="*/ 46900 w 296440"/>
                  <a:gd name="connsiteY57" fmla="*/ 102495 h 177751"/>
                  <a:gd name="connsiteX58" fmla="*/ 46900 w 296440"/>
                  <a:gd name="connsiteY58" fmla="*/ 102495 h 177751"/>
                  <a:gd name="connsiteX59" fmla="*/ 52693 w 296440"/>
                  <a:gd name="connsiteY59" fmla="*/ 85115 h 177751"/>
                  <a:gd name="connsiteX60" fmla="*/ 67059 w 296440"/>
                  <a:gd name="connsiteY60" fmla="*/ 80609 h 177751"/>
                  <a:gd name="connsiteX61" fmla="*/ 69370 w 296440"/>
                  <a:gd name="connsiteY61" fmla="*/ 87544 h 177751"/>
                  <a:gd name="connsiteX62" fmla="*/ 82683 w 296440"/>
                  <a:gd name="connsiteY62" fmla="*/ 119407 h 177751"/>
                  <a:gd name="connsiteX63" fmla="*/ 86282 w 296440"/>
                  <a:gd name="connsiteY63" fmla="*/ 125084 h 177751"/>
                  <a:gd name="connsiteX64" fmla="*/ 60739 w 296440"/>
                  <a:gd name="connsiteY64" fmla="*/ 114141 h 177751"/>
                  <a:gd name="connsiteX65" fmla="*/ 52693 w 296440"/>
                  <a:gd name="connsiteY65" fmla="*/ 85115 h 177751"/>
                  <a:gd name="connsiteX66" fmla="*/ 124492 w 296440"/>
                  <a:gd name="connsiteY66" fmla="*/ 78766 h 177751"/>
                  <a:gd name="connsiteX67" fmla="*/ 133357 w 296440"/>
                  <a:gd name="connsiteY67" fmla="*/ 67970 h 177751"/>
                  <a:gd name="connsiteX68" fmla="*/ 145792 w 296440"/>
                  <a:gd name="connsiteY68" fmla="*/ 73646 h 177751"/>
                  <a:gd name="connsiteX69" fmla="*/ 201382 w 296440"/>
                  <a:gd name="connsiteY69" fmla="*/ 110717 h 177751"/>
                  <a:gd name="connsiteX70" fmla="*/ 215396 w 296440"/>
                  <a:gd name="connsiteY70" fmla="*/ 115808 h 177751"/>
                  <a:gd name="connsiteX71" fmla="*/ 239125 w 296440"/>
                  <a:gd name="connsiteY71" fmla="*/ 115808 h 177751"/>
                  <a:gd name="connsiteX72" fmla="*/ 239125 w 296440"/>
                  <a:gd name="connsiteY72" fmla="*/ 163296 h 177751"/>
                  <a:gd name="connsiteX73" fmla="*/ 129115 w 296440"/>
                  <a:gd name="connsiteY73" fmla="*/ 163296 h 177751"/>
                  <a:gd name="connsiteX74" fmla="*/ 71945 w 296440"/>
                  <a:gd name="connsiteY74" fmla="*/ 152705 h 177751"/>
                  <a:gd name="connsiteX75" fmla="*/ 54449 w 296440"/>
                  <a:gd name="connsiteY75" fmla="*/ 147643 h 177751"/>
                  <a:gd name="connsiteX76" fmla="*/ 20129 w 296440"/>
                  <a:gd name="connsiteY76" fmla="*/ 114228 h 177751"/>
                  <a:gd name="connsiteX77" fmla="*/ 11996 w 296440"/>
                  <a:gd name="connsiteY77" fmla="*/ 94771 h 177751"/>
                  <a:gd name="connsiteX78" fmla="*/ 32857 w 296440"/>
                  <a:gd name="connsiteY78" fmla="*/ 102642 h 177751"/>
                  <a:gd name="connsiteX79" fmla="*/ 57755 w 296440"/>
                  <a:gd name="connsiteY79" fmla="*/ 127541 h 177751"/>
                  <a:gd name="connsiteX80" fmla="*/ 75281 w 296440"/>
                  <a:gd name="connsiteY80" fmla="*/ 134915 h 177751"/>
                  <a:gd name="connsiteX81" fmla="*/ 138975 w 296440"/>
                  <a:gd name="connsiteY81" fmla="*/ 134915 h 177751"/>
                  <a:gd name="connsiteX82" fmla="*/ 156091 w 296440"/>
                  <a:gd name="connsiteY82" fmla="*/ 128887 h 177751"/>
                  <a:gd name="connsiteX83" fmla="*/ 160392 w 296440"/>
                  <a:gd name="connsiteY83" fmla="*/ 125084 h 177751"/>
                  <a:gd name="connsiteX84" fmla="*/ 167414 w 296440"/>
                  <a:gd name="connsiteY84" fmla="*/ 145887 h 177751"/>
                  <a:gd name="connsiteX85" fmla="*/ 176571 w 296440"/>
                  <a:gd name="connsiteY85" fmla="*/ 142932 h 177751"/>
                  <a:gd name="connsiteX86" fmla="*/ 173207 w 296440"/>
                  <a:gd name="connsiteY86" fmla="*/ 131930 h 177751"/>
                  <a:gd name="connsiteX87" fmla="*/ 167852 w 296440"/>
                  <a:gd name="connsiteY87" fmla="*/ 115867 h 177751"/>
                  <a:gd name="connsiteX88" fmla="*/ 164927 w 296440"/>
                  <a:gd name="connsiteY88" fmla="*/ 111244 h 177751"/>
                  <a:gd name="connsiteX89" fmla="*/ 138858 w 296440"/>
                  <a:gd name="connsiteY89" fmla="*/ 93922 h 177751"/>
                  <a:gd name="connsiteX90" fmla="*/ 130168 w 296440"/>
                  <a:gd name="connsiteY90" fmla="*/ 88129 h 177751"/>
                  <a:gd name="connsiteX91" fmla="*/ 124492 w 296440"/>
                  <a:gd name="connsiteY91" fmla="*/ 78766 h 177751"/>
                  <a:gd name="connsiteX92" fmla="*/ 130285 w 296440"/>
                  <a:gd name="connsiteY92" fmla="*/ 58490 h 177751"/>
                  <a:gd name="connsiteX93" fmla="*/ 147635 w 296440"/>
                  <a:gd name="connsiteY93" fmla="*/ 22003 h 177751"/>
                  <a:gd name="connsiteX94" fmla="*/ 148806 w 296440"/>
                  <a:gd name="connsiteY94" fmla="*/ 22003 h 177751"/>
                  <a:gd name="connsiteX95" fmla="*/ 166389 w 296440"/>
                  <a:gd name="connsiteY95" fmla="*/ 58840 h 177751"/>
                  <a:gd name="connsiteX96" fmla="*/ 164429 w 296440"/>
                  <a:gd name="connsiteY96" fmla="*/ 73529 h 177751"/>
                  <a:gd name="connsiteX97" fmla="*/ 135815 w 296440"/>
                  <a:gd name="connsiteY97" fmla="*/ 58109 h 177751"/>
                  <a:gd name="connsiteX98" fmla="*/ 130285 w 296440"/>
                  <a:gd name="connsiteY98" fmla="*/ 58490 h 17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6440" h="177751">
                    <a:moveTo>
                      <a:pt x="267505" y="167920"/>
                    </a:moveTo>
                    <a:lnTo>
                      <a:pt x="248955" y="167920"/>
                    </a:lnTo>
                    <a:lnTo>
                      <a:pt x="248955" y="96702"/>
                    </a:lnTo>
                    <a:lnTo>
                      <a:pt x="267505" y="96702"/>
                    </a:lnTo>
                    <a:lnTo>
                      <a:pt x="267505" y="139538"/>
                    </a:lnTo>
                    <a:lnTo>
                      <a:pt x="277335" y="139538"/>
                    </a:lnTo>
                    <a:lnTo>
                      <a:pt x="277335" y="96702"/>
                    </a:lnTo>
                    <a:lnTo>
                      <a:pt x="286610" y="96702"/>
                    </a:lnTo>
                    <a:lnTo>
                      <a:pt x="286610" y="167920"/>
                    </a:lnTo>
                    <a:lnTo>
                      <a:pt x="277335" y="167920"/>
                    </a:lnTo>
                    <a:lnTo>
                      <a:pt x="277335" y="148813"/>
                    </a:lnTo>
                    <a:lnTo>
                      <a:pt x="267505" y="148813"/>
                    </a:lnTo>
                    <a:lnTo>
                      <a:pt x="267505" y="167920"/>
                    </a:lnTo>
                    <a:close/>
                    <a:moveTo>
                      <a:pt x="296441" y="100038"/>
                    </a:moveTo>
                    <a:lnTo>
                      <a:pt x="296441" y="108845"/>
                    </a:lnTo>
                    <a:lnTo>
                      <a:pt x="296441" y="168242"/>
                    </a:lnTo>
                    <a:cubicBezTo>
                      <a:pt x="296119" y="173918"/>
                      <a:pt x="293018" y="177400"/>
                      <a:pt x="287517" y="177751"/>
                    </a:cubicBezTo>
                    <a:lnTo>
                      <a:pt x="257440" y="177751"/>
                    </a:lnTo>
                    <a:lnTo>
                      <a:pt x="247814" y="177751"/>
                    </a:lnTo>
                    <a:cubicBezTo>
                      <a:pt x="243952" y="177458"/>
                      <a:pt x="243455" y="176375"/>
                      <a:pt x="241348" y="174386"/>
                    </a:cubicBezTo>
                    <a:cubicBezTo>
                      <a:pt x="239242" y="172426"/>
                      <a:pt x="237106" y="173128"/>
                      <a:pt x="233331" y="173128"/>
                    </a:cubicBezTo>
                    <a:cubicBezTo>
                      <a:pt x="207292" y="173216"/>
                      <a:pt x="181223" y="173128"/>
                      <a:pt x="155184" y="173128"/>
                    </a:cubicBezTo>
                    <a:cubicBezTo>
                      <a:pt x="144270" y="173128"/>
                      <a:pt x="126774" y="173772"/>
                      <a:pt x="117119" y="171841"/>
                    </a:cubicBezTo>
                    <a:cubicBezTo>
                      <a:pt x="107259" y="169851"/>
                      <a:pt x="60856" y="161541"/>
                      <a:pt x="52459" y="157737"/>
                    </a:cubicBezTo>
                    <a:cubicBezTo>
                      <a:pt x="46813" y="155221"/>
                      <a:pt x="45233" y="153202"/>
                      <a:pt x="41254" y="149252"/>
                    </a:cubicBezTo>
                    <a:lnTo>
                      <a:pt x="12025" y="119993"/>
                    </a:lnTo>
                    <a:cubicBezTo>
                      <a:pt x="7461" y="115428"/>
                      <a:pt x="1287" y="110659"/>
                      <a:pt x="0" y="103432"/>
                    </a:cubicBezTo>
                    <a:lnTo>
                      <a:pt x="0" y="97756"/>
                    </a:lnTo>
                    <a:cubicBezTo>
                      <a:pt x="205" y="96615"/>
                      <a:pt x="498" y="95415"/>
                      <a:pt x="936" y="94157"/>
                    </a:cubicBezTo>
                    <a:cubicBezTo>
                      <a:pt x="2370" y="90002"/>
                      <a:pt x="6349" y="85437"/>
                      <a:pt x="10240" y="83769"/>
                    </a:cubicBezTo>
                    <a:cubicBezTo>
                      <a:pt x="28731" y="75870"/>
                      <a:pt x="36953" y="95825"/>
                      <a:pt x="46900" y="102495"/>
                    </a:cubicBezTo>
                    <a:cubicBezTo>
                      <a:pt x="46608" y="98809"/>
                      <a:pt x="43624" y="91494"/>
                      <a:pt x="42980" y="87310"/>
                    </a:cubicBezTo>
                    <a:cubicBezTo>
                      <a:pt x="41429" y="77245"/>
                      <a:pt x="49563" y="67560"/>
                      <a:pt x="61383" y="67706"/>
                    </a:cubicBezTo>
                    <a:cubicBezTo>
                      <a:pt x="66269" y="67765"/>
                      <a:pt x="71477" y="70106"/>
                      <a:pt x="74227" y="73441"/>
                    </a:cubicBezTo>
                    <a:cubicBezTo>
                      <a:pt x="77270" y="77069"/>
                      <a:pt x="78323" y="81721"/>
                      <a:pt x="79464" y="87310"/>
                    </a:cubicBezTo>
                    <a:cubicBezTo>
                      <a:pt x="83560" y="107060"/>
                      <a:pt x="96756" y="120900"/>
                      <a:pt x="97868" y="125084"/>
                    </a:cubicBezTo>
                    <a:cubicBezTo>
                      <a:pt x="108869" y="125084"/>
                      <a:pt x="119870" y="125084"/>
                      <a:pt x="130871" y="125084"/>
                    </a:cubicBezTo>
                    <a:cubicBezTo>
                      <a:pt x="140613" y="125084"/>
                      <a:pt x="144826" y="126020"/>
                      <a:pt x="150971" y="120314"/>
                    </a:cubicBezTo>
                    <a:cubicBezTo>
                      <a:pt x="152463" y="118939"/>
                      <a:pt x="154043" y="117886"/>
                      <a:pt x="154599" y="115808"/>
                    </a:cubicBezTo>
                    <a:cubicBezTo>
                      <a:pt x="152609" y="115282"/>
                      <a:pt x="148864" y="112356"/>
                      <a:pt x="147079" y="111186"/>
                    </a:cubicBezTo>
                    <a:cubicBezTo>
                      <a:pt x="144739" y="109635"/>
                      <a:pt x="142427" y="108084"/>
                      <a:pt x="140116" y="106533"/>
                    </a:cubicBezTo>
                    <a:cubicBezTo>
                      <a:pt x="127389" y="98048"/>
                      <a:pt x="110683" y="90879"/>
                      <a:pt x="115071" y="73382"/>
                    </a:cubicBezTo>
                    <a:cubicBezTo>
                      <a:pt x="115539" y="71481"/>
                      <a:pt x="115920" y="70837"/>
                      <a:pt x="116768" y="69286"/>
                    </a:cubicBezTo>
                    <a:cubicBezTo>
                      <a:pt x="121830" y="59543"/>
                      <a:pt x="117558" y="66009"/>
                      <a:pt x="120660" y="55241"/>
                    </a:cubicBezTo>
                    <a:cubicBezTo>
                      <a:pt x="121684" y="51672"/>
                      <a:pt x="137366" y="21155"/>
                      <a:pt x="140116" y="15653"/>
                    </a:cubicBezTo>
                    <a:cubicBezTo>
                      <a:pt x="141784" y="12318"/>
                      <a:pt x="146933" y="3130"/>
                      <a:pt x="147635" y="0"/>
                    </a:cubicBezTo>
                    <a:lnTo>
                      <a:pt x="148806" y="0"/>
                    </a:lnTo>
                    <a:cubicBezTo>
                      <a:pt x="149391" y="2487"/>
                      <a:pt x="152229" y="7461"/>
                      <a:pt x="153428" y="9860"/>
                    </a:cubicBezTo>
                    <a:cubicBezTo>
                      <a:pt x="154979" y="12932"/>
                      <a:pt x="156530" y="16034"/>
                      <a:pt x="158080" y="19106"/>
                    </a:cubicBezTo>
                    <a:cubicBezTo>
                      <a:pt x="161152" y="25280"/>
                      <a:pt x="164254" y="31454"/>
                      <a:pt x="167326" y="37657"/>
                    </a:cubicBezTo>
                    <a:cubicBezTo>
                      <a:pt x="173880" y="50765"/>
                      <a:pt x="180843" y="59953"/>
                      <a:pt x="174787" y="74641"/>
                    </a:cubicBezTo>
                    <a:cubicBezTo>
                      <a:pt x="174084" y="76337"/>
                      <a:pt x="172972" y="77742"/>
                      <a:pt x="172534" y="79322"/>
                    </a:cubicBezTo>
                    <a:cubicBezTo>
                      <a:pt x="173704" y="80902"/>
                      <a:pt x="196818" y="95883"/>
                      <a:pt x="200446" y="98311"/>
                    </a:cubicBezTo>
                    <a:cubicBezTo>
                      <a:pt x="216333" y="108904"/>
                      <a:pt x="214285" y="105978"/>
                      <a:pt x="239125" y="105978"/>
                    </a:cubicBezTo>
                    <a:cubicBezTo>
                      <a:pt x="239125" y="98136"/>
                      <a:pt x="237837" y="93337"/>
                      <a:pt x="242138" y="89271"/>
                    </a:cubicBezTo>
                    <a:cubicBezTo>
                      <a:pt x="245825" y="85788"/>
                      <a:pt x="252466" y="86871"/>
                      <a:pt x="259400" y="86871"/>
                    </a:cubicBezTo>
                    <a:cubicBezTo>
                      <a:pt x="293047" y="86871"/>
                      <a:pt x="296207" y="84589"/>
                      <a:pt x="296441" y="100038"/>
                    </a:cubicBezTo>
                    <a:close/>
                    <a:moveTo>
                      <a:pt x="46900" y="102495"/>
                    </a:moveTo>
                    <a:lnTo>
                      <a:pt x="46900" y="102495"/>
                    </a:lnTo>
                    <a:close/>
                    <a:moveTo>
                      <a:pt x="52693" y="85115"/>
                    </a:moveTo>
                    <a:cubicBezTo>
                      <a:pt x="52693" y="77538"/>
                      <a:pt x="62436" y="74962"/>
                      <a:pt x="67059" y="80609"/>
                    </a:cubicBezTo>
                    <a:cubicBezTo>
                      <a:pt x="68668" y="82629"/>
                      <a:pt x="68785" y="84998"/>
                      <a:pt x="69370" y="87544"/>
                    </a:cubicBezTo>
                    <a:cubicBezTo>
                      <a:pt x="72384" y="100652"/>
                      <a:pt x="75807" y="108435"/>
                      <a:pt x="82683" y="119407"/>
                    </a:cubicBezTo>
                    <a:cubicBezTo>
                      <a:pt x="83999" y="121485"/>
                      <a:pt x="85111" y="122890"/>
                      <a:pt x="86282" y="125084"/>
                    </a:cubicBezTo>
                    <a:cubicBezTo>
                      <a:pt x="75398" y="125084"/>
                      <a:pt x="64045" y="125961"/>
                      <a:pt x="60739" y="114141"/>
                    </a:cubicBezTo>
                    <a:lnTo>
                      <a:pt x="52693" y="85115"/>
                    </a:lnTo>
                    <a:close/>
                    <a:moveTo>
                      <a:pt x="124492" y="78766"/>
                    </a:moveTo>
                    <a:cubicBezTo>
                      <a:pt x="124492" y="72709"/>
                      <a:pt x="127798" y="68584"/>
                      <a:pt x="133357" y="67970"/>
                    </a:cubicBezTo>
                    <a:cubicBezTo>
                      <a:pt x="137951" y="67501"/>
                      <a:pt x="142720" y="71598"/>
                      <a:pt x="145792" y="73646"/>
                    </a:cubicBezTo>
                    <a:lnTo>
                      <a:pt x="201382" y="110717"/>
                    </a:lnTo>
                    <a:cubicBezTo>
                      <a:pt x="204834" y="113058"/>
                      <a:pt x="209867" y="115808"/>
                      <a:pt x="215396" y="115808"/>
                    </a:cubicBezTo>
                    <a:lnTo>
                      <a:pt x="239125" y="115808"/>
                    </a:lnTo>
                    <a:lnTo>
                      <a:pt x="239125" y="163296"/>
                    </a:lnTo>
                    <a:lnTo>
                      <a:pt x="129115" y="163296"/>
                    </a:lnTo>
                    <a:cubicBezTo>
                      <a:pt x="120923" y="163296"/>
                      <a:pt x="82771" y="154870"/>
                      <a:pt x="71945" y="152705"/>
                    </a:cubicBezTo>
                    <a:cubicBezTo>
                      <a:pt x="65099" y="151359"/>
                      <a:pt x="59979" y="150803"/>
                      <a:pt x="54449" y="147643"/>
                    </a:cubicBezTo>
                    <a:cubicBezTo>
                      <a:pt x="50002" y="145097"/>
                      <a:pt x="25747" y="119817"/>
                      <a:pt x="20129" y="114228"/>
                    </a:cubicBezTo>
                    <a:cubicBezTo>
                      <a:pt x="16736" y="110834"/>
                      <a:pt x="4769" y="101969"/>
                      <a:pt x="11996" y="94771"/>
                    </a:cubicBezTo>
                    <a:cubicBezTo>
                      <a:pt x="19925" y="86813"/>
                      <a:pt x="27824" y="97609"/>
                      <a:pt x="32857" y="102642"/>
                    </a:cubicBezTo>
                    <a:lnTo>
                      <a:pt x="57755" y="127541"/>
                    </a:lnTo>
                    <a:cubicBezTo>
                      <a:pt x="61793" y="131638"/>
                      <a:pt x="67410" y="134915"/>
                      <a:pt x="75281" y="134915"/>
                    </a:cubicBezTo>
                    <a:lnTo>
                      <a:pt x="138975" y="134915"/>
                    </a:lnTo>
                    <a:cubicBezTo>
                      <a:pt x="146816" y="134915"/>
                      <a:pt x="150795" y="133043"/>
                      <a:pt x="156091" y="128887"/>
                    </a:cubicBezTo>
                    <a:cubicBezTo>
                      <a:pt x="157905" y="127483"/>
                      <a:pt x="158636" y="126254"/>
                      <a:pt x="160392" y="125084"/>
                    </a:cubicBezTo>
                    <a:lnTo>
                      <a:pt x="167414" y="145887"/>
                    </a:lnTo>
                    <a:lnTo>
                      <a:pt x="176571" y="142932"/>
                    </a:lnTo>
                    <a:cubicBezTo>
                      <a:pt x="176366" y="140357"/>
                      <a:pt x="174026" y="134476"/>
                      <a:pt x="173207" y="131930"/>
                    </a:cubicBezTo>
                    <a:lnTo>
                      <a:pt x="167852" y="115867"/>
                    </a:lnTo>
                    <a:cubicBezTo>
                      <a:pt x="167033" y="113322"/>
                      <a:pt x="167150" y="112765"/>
                      <a:pt x="164927" y="111244"/>
                    </a:cubicBezTo>
                    <a:lnTo>
                      <a:pt x="138858" y="93922"/>
                    </a:lnTo>
                    <a:cubicBezTo>
                      <a:pt x="135815" y="91904"/>
                      <a:pt x="133211" y="90148"/>
                      <a:pt x="130168" y="88129"/>
                    </a:cubicBezTo>
                    <a:cubicBezTo>
                      <a:pt x="127125" y="86140"/>
                      <a:pt x="124492" y="83564"/>
                      <a:pt x="124492" y="78766"/>
                    </a:cubicBezTo>
                    <a:close/>
                    <a:moveTo>
                      <a:pt x="130285" y="58490"/>
                    </a:moveTo>
                    <a:cubicBezTo>
                      <a:pt x="131778" y="52081"/>
                      <a:pt x="146640" y="26334"/>
                      <a:pt x="147635" y="22003"/>
                    </a:cubicBezTo>
                    <a:lnTo>
                      <a:pt x="148806" y="22003"/>
                    </a:lnTo>
                    <a:cubicBezTo>
                      <a:pt x="149830" y="26363"/>
                      <a:pt x="164751" y="52521"/>
                      <a:pt x="166389" y="58840"/>
                    </a:cubicBezTo>
                    <a:cubicBezTo>
                      <a:pt x="168555" y="67209"/>
                      <a:pt x="165395" y="69959"/>
                      <a:pt x="164429" y="73529"/>
                    </a:cubicBezTo>
                    <a:cubicBezTo>
                      <a:pt x="159631" y="73149"/>
                      <a:pt x="146787" y="59396"/>
                      <a:pt x="135815" y="58109"/>
                    </a:cubicBezTo>
                    <a:cubicBezTo>
                      <a:pt x="133474" y="57846"/>
                      <a:pt x="132772" y="58490"/>
                      <a:pt x="130285" y="58490"/>
                    </a:cubicBezTo>
                    <a:close/>
                  </a:path>
                </a:pathLst>
              </a:custGeom>
              <a:solidFill>
                <a:srgbClr val="FFFFFF"/>
              </a:solidFill>
              <a:ln w="2922"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B7105DD-AD79-FB72-7675-243005D33573}"/>
                  </a:ext>
                </a:extLst>
              </p:cNvPr>
              <p:cNvSpPr/>
              <p:nvPr/>
            </p:nvSpPr>
            <p:spPr>
              <a:xfrm>
                <a:off x="6624400" y="5051196"/>
                <a:ext cx="200799" cy="186996"/>
              </a:xfrm>
              <a:custGeom>
                <a:avLst/>
                <a:gdLst>
                  <a:gd name="connsiteX0" fmla="*/ 51720 w 200799"/>
                  <a:gd name="connsiteY0" fmla="*/ 165579 h 186996"/>
                  <a:gd name="connsiteX1" fmla="*/ 47097 w 200799"/>
                  <a:gd name="connsiteY1" fmla="*/ 173684 h 186996"/>
                  <a:gd name="connsiteX2" fmla="*/ 28811 w 200799"/>
                  <a:gd name="connsiteY2" fmla="*/ 156069 h 186996"/>
                  <a:gd name="connsiteX3" fmla="*/ 16991 w 200799"/>
                  <a:gd name="connsiteY3" fmla="*/ 64839 h 186996"/>
                  <a:gd name="connsiteX4" fmla="*/ 19946 w 200799"/>
                  <a:gd name="connsiteY4" fmla="*/ 58548 h 186996"/>
                  <a:gd name="connsiteX5" fmla="*/ 23164 w 200799"/>
                  <a:gd name="connsiteY5" fmla="*/ 53076 h 186996"/>
                  <a:gd name="connsiteX6" fmla="*/ 35072 w 200799"/>
                  <a:gd name="connsiteY6" fmla="*/ 37774 h 186996"/>
                  <a:gd name="connsiteX7" fmla="*/ 68104 w 200799"/>
                  <a:gd name="connsiteY7" fmla="*/ 15800 h 186996"/>
                  <a:gd name="connsiteX8" fmla="*/ 150260 w 200799"/>
                  <a:gd name="connsiteY8" fmla="*/ 24783 h 186996"/>
                  <a:gd name="connsiteX9" fmla="*/ 160442 w 200799"/>
                  <a:gd name="connsiteY9" fmla="*/ 32536 h 186996"/>
                  <a:gd name="connsiteX10" fmla="*/ 177090 w 200799"/>
                  <a:gd name="connsiteY10" fmla="*/ 52345 h 186996"/>
                  <a:gd name="connsiteX11" fmla="*/ 186130 w 200799"/>
                  <a:gd name="connsiteY11" fmla="*/ 71130 h 186996"/>
                  <a:gd name="connsiteX12" fmla="*/ 172145 w 200799"/>
                  <a:gd name="connsiteY12" fmla="*/ 155748 h 186996"/>
                  <a:gd name="connsiteX13" fmla="*/ 153625 w 200799"/>
                  <a:gd name="connsiteY13" fmla="*/ 173684 h 186996"/>
                  <a:gd name="connsiteX14" fmla="*/ 148973 w 200799"/>
                  <a:gd name="connsiteY14" fmla="*/ 165579 h 186996"/>
                  <a:gd name="connsiteX15" fmla="*/ 164948 w 200799"/>
                  <a:gd name="connsiteY15" fmla="*/ 149691 h 186996"/>
                  <a:gd name="connsiteX16" fmla="*/ 176622 w 200799"/>
                  <a:gd name="connsiteY16" fmla="*/ 128947 h 186996"/>
                  <a:gd name="connsiteX17" fmla="*/ 180015 w 200799"/>
                  <a:gd name="connsiteY17" fmla="*/ 116716 h 186996"/>
                  <a:gd name="connsiteX18" fmla="*/ 180659 w 200799"/>
                  <a:gd name="connsiteY18" fmla="*/ 87573 h 186996"/>
                  <a:gd name="connsiteX19" fmla="*/ 177529 w 200799"/>
                  <a:gd name="connsiteY19" fmla="*/ 74494 h 186996"/>
                  <a:gd name="connsiteX20" fmla="*/ 159506 w 200799"/>
                  <a:gd name="connsiteY20" fmla="*/ 44474 h 186996"/>
                  <a:gd name="connsiteX21" fmla="*/ 146340 w 200799"/>
                  <a:gd name="connsiteY21" fmla="*/ 33326 h 186996"/>
                  <a:gd name="connsiteX22" fmla="*/ 103828 w 200799"/>
                  <a:gd name="connsiteY22" fmla="*/ 19107 h 186996"/>
                  <a:gd name="connsiteX23" fmla="*/ 82967 w 200799"/>
                  <a:gd name="connsiteY23" fmla="*/ 20832 h 186996"/>
                  <a:gd name="connsiteX24" fmla="*/ 49964 w 200799"/>
                  <a:gd name="connsiteY24" fmla="*/ 36457 h 186996"/>
                  <a:gd name="connsiteX25" fmla="*/ 39958 w 200799"/>
                  <a:gd name="connsiteY25" fmla="*/ 46142 h 186996"/>
                  <a:gd name="connsiteX26" fmla="*/ 28167 w 200799"/>
                  <a:gd name="connsiteY26" fmla="*/ 62703 h 186996"/>
                  <a:gd name="connsiteX27" fmla="*/ 19302 w 200799"/>
                  <a:gd name="connsiteY27" fmla="*/ 93777 h 186996"/>
                  <a:gd name="connsiteX28" fmla="*/ 18775 w 200799"/>
                  <a:gd name="connsiteY28" fmla="*/ 101208 h 186996"/>
                  <a:gd name="connsiteX29" fmla="*/ 35511 w 200799"/>
                  <a:gd name="connsiteY29" fmla="*/ 149370 h 186996"/>
                  <a:gd name="connsiteX30" fmla="*/ 47243 w 200799"/>
                  <a:gd name="connsiteY30" fmla="*/ 161951 h 186996"/>
                  <a:gd name="connsiteX31" fmla="*/ 51720 w 200799"/>
                  <a:gd name="connsiteY31" fmla="*/ 165579 h 186996"/>
                  <a:gd name="connsiteX32" fmla="*/ 95665 w 200799"/>
                  <a:gd name="connsiteY32" fmla="*/ 0 h 186996"/>
                  <a:gd name="connsiteX33" fmla="*/ 105642 w 200799"/>
                  <a:gd name="connsiteY33" fmla="*/ 0 h 186996"/>
                  <a:gd name="connsiteX34" fmla="*/ 139054 w 200799"/>
                  <a:gd name="connsiteY34" fmla="*/ 7607 h 186996"/>
                  <a:gd name="connsiteX35" fmla="*/ 175480 w 200799"/>
                  <a:gd name="connsiteY35" fmla="*/ 33707 h 186996"/>
                  <a:gd name="connsiteX36" fmla="*/ 184492 w 200799"/>
                  <a:gd name="connsiteY36" fmla="*/ 45557 h 186996"/>
                  <a:gd name="connsiteX37" fmla="*/ 188471 w 200799"/>
                  <a:gd name="connsiteY37" fmla="*/ 51965 h 186996"/>
                  <a:gd name="connsiteX38" fmla="*/ 191836 w 200799"/>
                  <a:gd name="connsiteY38" fmla="*/ 59045 h 186996"/>
                  <a:gd name="connsiteX39" fmla="*/ 187388 w 200799"/>
                  <a:gd name="connsiteY39" fmla="*/ 150715 h 186996"/>
                  <a:gd name="connsiteX40" fmla="*/ 183380 w 200799"/>
                  <a:gd name="connsiteY40" fmla="*/ 157123 h 186996"/>
                  <a:gd name="connsiteX41" fmla="*/ 150728 w 200799"/>
                  <a:gd name="connsiteY41" fmla="*/ 186997 h 186996"/>
                  <a:gd name="connsiteX42" fmla="*/ 135661 w 200799"/>
                  <a:gd name="connsiteY42" fmla="*/ 162682 h 186996"/>
                  <a:gd name="connsiteX43" fmla="*/ 152689 w 200799"/>
                  <a:gd name="connsiteY43" fmla="*/ 149018 h 186996"/>
                  <a:gd name="connsiteX44" fmla="*/ 154327 w 200799"/>
                  <a:gd name="connsiteY44" fmla="*/ 147204 h 186996"/>
                  <a:gd name="connsiteX45" fmla="*/ 155848 w 200799"/>
                  <a:gd name="connsiteY45" fmla="*/ 145244 h 186996"/>
                  <a:gd name="connsiteX46" fmla="*/ 159184 w 200799"/>
                  <a:gd name="connsiteY46" fmla="*/ 141030 h 186996"/>
                  <a:gd name="connsiteX47" fmla="*/ 164450 w 200799"/>
                  <a:gd name="connsiteY47" fmla="*/ 131843 h 186996"/>
                  <a:gd name="connsiteX48" fmla="*/ 171501 w 200799"/>
                  <a:gd name="connsiteY48" fmla="*/ 108786 h 186996"/>
                  <a:gd name="connsiteX49" fmla="*/ 169512 w 200799"/>
                  <a:gd name="connsiteY49" fmla="*/ 82541 h 186996"/>
                  <a:gd name="connsiteX50" fmla="*/ 160383 w 200799"/>
                  <a:gd name="connsiteY50" fmla="*/ 61533 h 186996"/>
                  <a:gd name="connsiteX51" fmla="*/ 150289 w 200799"/>
                  <a:gd name="connsiteY51" fmla="*/ 49068 h 186996"/>
                  <a:gd name="connsiteX52" fmla="*/ 127907 w 200799"/>
                  <a:gd name="connsiteY52" fmla="*/ 34380 h 186996"/>
                  <a:gd name="connsiteX53" fmla="*/ 62545 w 200799"/>
                  <a:gd name="connsiteY53" fmla="*/ 39763 h 186996"/>
                  <a:gd name="connsiteX54" fmla="*/ 50111 w 200799"/>
                  <a:gd name="connsiteY54" fmla="*/ 49331 h 186996"/>
                  <a:gd name="connsiteX55" fmla="*/ 46658 w 200799"/>
                  <a:gd name="connsiteY55" fmla="*/ 53398 h 186996"/>
                  <a:gd name="connsiteX56" fmla="*/ 31210 w 200799"/>
                  <a:gd name="connsiteY56" fmla="*/ 82541 h 186996"/>
                  <a:gd name="connsiteX57" fmla="*/ 32117 w 200799"/>
                  <a:gd name="connsiteY57" fmla="*/ 121515 h 186996"/>
                  <a:gd name="connsiteX58" fmla="*/ 38875 w 200799"/>
                  <a:gd name="connsiteY58" fmla="*/ 136759 h 186996"/>
                  <a:gd name="connsiteX59" fmla="*/ 41743 w 200799"/>
                  <a:gd name="connsiteY59" fmla="*/ 141382 h 186996"/>
                  <a:gd name="connsiteX60" fmla="*/ 45107 w 200799"/>
                  <a:gd name="connsiteY60" fmla="*/ 145566 h 186996"/>
                  <a:gd name="connsiteX61" fmla="*/ 48618 w 200799"/>
                  <a:gd name="connsiteY61" fmla="*/ 149603 h 186996"/>
                  <a:gd name="connsiteX62" fmla="*/ 65032 w 200799"/>
                  <a:gd name="connsiteY62" fmla="*/ 162682 h 186996"/>
                  <a:gd name="connsiteX63" fmla="*/ 49993 w 200799"/>
                  <a:gd name="connsiteY63" fmla="*/ 186997 h 186996"/>
                  <a:gd name="connsiteX64" fmla="*/ 17078 w 200799"/>
                  <a:gd name="connsiteY64" fmla="*/ 156801 h 186996"/>
                  <a:gd name="connsiteX65" fmla="*/ 197 w 200799"/>
                  <a:gd name="connsiteY65" fmla="*/ 91465 h 186996"/>
                  <a:gd name="connsiteX66" fmla="*/ 12456 w 200799"/>
                  <a:gd name="connsiteY66" fmla="*/ 51613 h 186996"/>
                  <a:gd name="connsiteX67" fmla="*/ 20794 w 200799"/>
                  <a:gd name="connsiteY67" fmla="*/ 39120 h 186996"/>
                  <a:gd name="connsiteX68" fmla="*/ 25534 w 200799"/>
                  <a:gd name="connsiteY68" fmla="*/ 33414 h 186996"/>
                  <a:gd name="connsiteX69" fmla="*/ 28050 w 200799"/>
                  <a:gd name="connsiteY69" fmla="*/ 30752 h 186996"/>
                  <a:gd name="connsiteX70" fmla="*/ 36067 w 200799"/>
                  <a:gd name="connsiteY70" fmla="*/ 23144 h 186996"/>
                  <a:gd name="connsiteX71" fmla="*/ 62077 w 200799"/>
                  <a:gd name="connsiteY71" fmla="*/ 7432 h 186996"/>
                  <a:gd name="connsiteX72" fmla="*/ 95665 w 200799"/>
                  <a:gd name="connsiteY72" fmla="*/ 0 h 18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0799" h="186996">
                    <a:moveTo>
                      <a:pt x="51720" y="165579"/>
                    </a:moveTo>
                    <a:lnTo>
                      <a:pt x="47097" y="173684"/>
                    </a:lnTo>
                    <a:cubicBezTo>
                      <a:pt x="40924" y="169558"/>
                      <a:pt x="33492" y="162068"/>
                      <a:pt x="28811" y="156069"/>
                    </a:cubicBezTo>
                    <a:cubicBezTo>
                      <a:pt x="9237" y="131053"/>
                      <a:pt x="3737" y="94537"/>
                      <a:pt x="16991" y="64839"/>
                    </a:cubicBezTo>
                    <a:cubicBezTo>
                      <a:pt x="17956" y="62644"/>
                      <a:pt x="18922" y="61006"/>
                      <a:pt x="19946" y="58548"/>
                    </a:cubicBezTo>
                    <a:cubicBezTo>
                      <a:pt x="20823" y="56442"/>
                      <a:pt x="21906" y="55183"/>
                      <a:pt x="23164" y="53076"/>
                    </a:cubicBezTo>
                    <a:cubicBezTo>
                      <a:pt x="26909" y="46786"/>
                      <a:pt x="29952" y="42894"/>
                      <a:pt x="35072" y="37774"/>
                    </a:cubicBezTo>
                    <a:cubicBezTo>
                      <a:pt x="45575" y="27270"/>
                      <a:pt x="54031" y="21301"/>
                      <a:pt x="68104" y="15800"/>
                    </a:cubicBezTo>
                    <a:cubicBezTo>
                      <a:pt x="95782" y="4945"/>
                      <a:pt x="125450" y="9158"/>
                      <a:pt x="150260" y="24783"/>
                    </a:cubicBezTo>
                    <a:lnTo>
                      <a:pt x="160442" y="32536"/>
                    </a:lnTo>
                    <a:cubicBezTo>
                      <a:pt x="167639" y="39676"/>
                      <a:pt x="171765" y="43363"/>
                      <a:pt x="177090" y="52345"/>
                    </a:cubicBezTo>
                    <a:cubicBezTo>
                      <a:pt x="181478" y="59718"/>
                      <a:pt x="182941" y="62381"/>
                      <a:pt x="186130" y="71130"/>
                    </a:cubicBezTo>
                    <a:cubicBezTo>
                      <a:pt x="196400" y="99424"/>
                      <a:pt x="189963" y="132575"/>
                      <a:pt x="172145" y="155748"/>
                    </a:cubicBezTo>
                    <a:cubicBezTo>
                      <a:pt x="167581" y="161717"/>
                      <a:pt x="159886" y="169500"/>
                      <a:pt x="153625" y="173684"/>
                    </a:cubicBezTo>
                    <a:lnTo>
                      <a:pt x="148973" y="165579"/>
                    </a:lnTo>
                    <a:cubicBezTo>
                      <a:pt x="154093" y="162156"/>
                      <a:pt x="161173" y="154724"/>
                      <a:pt x="164948" y="149691"/>
                    </a:cubicBezTo>
                    <a:cubicBezTo>
                      <a:pt x="170009" y="142932"/>
                      <a:pt x="173491" y="137168"/>
                      <a:pt x="176622" y="128947"/>
                    </a:cubicBezTo>
                    <a:cubicBezTo>
                      <a:pt x="178084" y="125084"/>
                      <a:pt x="179108" y="121192"/>
                      <a:pt x="180015" y="116716"/>
                    </a:cubicBezTo>
                    <a:cubicBezTo>
                      <a:pt x="182005" y="106651"/>
                      <a:pt x="182444" y="98078"/>
                      <a:pt x="180659" y="87573"/>
                    </a:cubicBezTo>
                    <a:cubicBezTo>
                      <a:pt x="179986" y="83477"/>
                      <a:pt x="179021" y="78328"/>
                      <a:pt x="177529" y="74494"/>
                    </a:cubicBezTo>
                    <a:cubicBezTo>
                      <a:pt x="170799" y="57436"/>
                      <a:pt x="169746" y="57377"/>
                      <a:pt x="159506" y="44474"/>
                    </a:cubicBezTo>
                    <a:cubicBezTo>
                      <a:pt x="156931" y="41285"/>
                      <a:pt x="149909" y="35814"/>
                      <a:pt x="146340" y="33326"/>
                    </a:cubicBezTo>
                    <a:cubicBezTo>
                      <a:pt x="134958" y="25426"/>
                      <a:pt x="118311" y="19107"/>
                      <a:pt x="103828" y="19107"/>
                    </a:cubicBezTo>
                    <a:cubicBezTo>
                      <a:pt x="96279" y="19107"/>
                      <a:pt x="90428" y="18989"/>
                      <a:pt x="82967" y="20832"/>
                    </a:cubicBezTo>
                    <a:cubicBezTo>
                      <a:pt x="69157" y="24168"/>
                      <a:pt x="61404" y="28352"/>
                      <a:pt x="49964" y="36457"/>
                    </a:cubicBezTo>
                    <a:cubicBezTo>
                      <a:pt x="47009" y="38564"/>
                      <a:pt x="42445" y="43187"/>
                      <a:pt x="39958" y="46142"/>
                    </a:cubicBezTo>
                    <a:cubicBezTo>
                      <a:pt x="34487" y="52667"/>
                      <a:pt x="33112" y="53545"/>
                      <a:pt x="28167" y="62703"/>
                    </a:cubicBezTo>
                    <a:cubicBezTo>
                      <a:pt x="24100" y="70281"/>
                      <a:pt x="19361" y="84940"/>
                      <a:pt x="19302" y="93777"/>
                    </a:cubicBezTo>
                    <a:cubicBezTo>
                      <a:pt x="19273" y="96819"/>
                      <a:pt x="18600" y="99072"/>
                      <a:pt x="18775" y="101208"/>
                    </a:cubicBezTo>
                    <a:cubicBezTo>
                      <a:pt x="20472" y="121544"/>
                      <a:pt x="24012" y="133979"/>
                      <a:pt x="35511" y="149370"/>
                    </a:cubicBezTo>
                    <a:cubicBezTo>
                      <a:pt x="38992" y="154021"/>
                      <a:pt x="42913" y="158118"/>
                      <a:pt x="47243" y="161951"/>
                    </a:cubicBezTo>
                    <a:cubicBezTo>
                      <a:pt x="48472" y="163063"/>
                      <a:pt x="50520" y="164789"/>
                      <a:pt x="51720" y="165579"/>
                    </a:cubicBezTo>
                    <a:close/>
                    <a:moveTo>
                      <a:pt x="95665" y="0"/>
                    </a:moveTo>
                    <a:lnTo>
                      <a:pt x="105642" y="0"/>
                    </a:lnTo>
                    <a:cubicBezTo>
                      <a:pt x="116263" y="585"/>
                      <a:pt x="127059" y="3102"/>
                      <a:pt x="139054" y="7607"/>
                    </a:cubicBezTo>
                    <a:cubicBezTo>
                      <a:pt x="154210" y="13284"/>
                      <a:pt x="164889" y="23085"/>
                      <a:pt x="175480" y="33707"/>
                    </a:cubicBezTo>
                    <a:lnTo>
                      <a:pt x="184492" y="45557"/>
                    </a:lnTo>
                    <a:cubicBezTo>
                      <a:pt x="185896" y="47927"/>
                      <a:pt x="187067" y="49653"/>
                      <a:pt x="188471" y="51965"/>
                    </a:cubicBezTo>
                    <a:cubicBezTo>
                      <a:pt x="189846" y="54247"/>
                      <a:pt x="190636" y="56734"/>
                      <a:pt x="191836" y="59045"/>
                    </a:cubicBezTo>
                    <a:cubicBezTo>
                      <a:pt x="206055" y="86900"/>
                      <a:pt x="202456" y="125493"/>
                      <a:pt x="187388" y="150715"/>
                    </a:cubicBezTo>
                    <a:cubicBezTo>
                      <a:pt x="185955" y="153086"/>
                      <a:pt x="184960" y="154870"/>
                      <a:pt x="183380" y="157123"/>
                    </a:cubicBezTo>
                    <a:cubicBezTo>
                      <a:pt x="177382" y="165755"/>
                      <a:pt x="158950" y="185095"/>
                      <a:pt x="150728" y="186997"/>
                    </a:cubicBezTo>
                    <a:cubicBezTo>
                      <a:pt x="147773" y="181467"/>
                      <a:pt x="136392" y="165842"/>
                      <a:pt x="135661" y="162682"/>
                    </a:cubicBezTo>
                    <a:cubicBezTo>
                      <a:pt x="143736" y="157299"/>
                      <a:pt x="145228" y="156421"/>
                      <a:pt x="152689" y="149018"/>
                    </a:cubicBezTo>
                    <a:lnTo>
                      <a:pt x="154327" y="147204"/>
                    </a:lnTo>
                    <a:cubicBezTo>
                      <a:pt x="155059" y="146327"/>
                      <a:pt x="155234" y="146004"/>
                      <a:pt x="155848" y="145244"/>
                    </a:cubicBezTo>
                    <a:cubicBezTo>
                      <a:pt x="157224" y="143518"/>
                      <a:pt x="157809" y="143108"/>
                      <a:pt x="159184" y="141030"/>
                    </a:cubicBezTo>
                    <a:lnTo>
                      <a:pt x="164450" y="131843"/>
                    </a:lnTo>
                    <a:cubicBezTo>
                      <a:pt x="167727" y="124089"/>
                      <a:pt x="170477" y="118413"/>
                      <a:pt x="171501" y="108786"/>
                    </a:cubicBezTo>
                    <a:cubicBezTo>
                      <a:pt x="172467" y="99570"/>
                      <a:pt x="171765" y="90470"/>
                      <a:pt x="169512" y="82541"/>
                    </a:cubicBezTo>
                    <a:cubicBezTo>
                      <a:pt x="166996" y="73704"/>
                      <a:pt x="165211" y="69520"/>
                      <a:pt x="160383" y="61533"/>
                    </a:cubicBezTo>
                    <a:lnTo>
                      <a:pt x="150289" y="49068"/>
                    </a:lnTo>
                    <a:cubicBezTo>
                      <a:pt x="143823" y="43392"/>
                      <a:pt x="136597" y="37832"/>
                      <a:pt x="127907" y="34380"/>
                    </a:cubicBezTo>
                    <a:cubicBezTo>
                      <a:pt x="105262" y="25426"/>
                      <a:pt x="83347" y="27416"/>
                      <a:pt x="62545" y="39763"/>
                    </a:cubicBezTo>
                    <a:lnTo>
                      <a:pt x="50111" y="49331"/>
                    </a:lnTo>
                    <a:cubicBezTo>
                      <a:pt x="48501" y="50823"/>
                      <a:pt x="48209" y="51818"/>
                      <a:pt x="46658" y="53398"/>
                    </a:cubicBezTo>
                    <a:cubicBezTo>
                      <a:pt x="38846" y="61445"/>
                      <a:pt x="34282" y="71744"/>
                      <a:pt x="31210" y="82541"/>
                    </a:cubicBezTo>
                    <a:cubicBezTo>
                      <a:pt x="27787" y="94479"/>
                      <a:pt x="27875" y="109050"/>
                      <a:pt x="32117" y="121515"/>
                    </a:cubicBezTo>
                    <a:cubicBezTo>
                      <a:pt x="33872" y="126694"/>
                      <a:pt x="35891" y="132165"/>
                      <a:pt x="38875" y="136759"/>
                    </a:cubicBezTo>
                    <a:cubicBezTo>
                      <a:pt x="39958" y="138397"/>
                      <a:pt x="40631" y="139714"/>
                      <a:pt x="41743" y="141382"/>
                    </a:cubicBezTo>
                    <a:cubicBezTo>
                      <a:pt x="43089" y="143401"/>
                      <a:pt x="43703" y="143751"/>
                      <a:pt x="45107" y="145566"/>
                    </a:cubicBezTo>
                    <a:lnTo>
                      <a:pt x="48618" y="149603"/>
                    </a:lnTo>
                    <a:cubicBezTo>
                      <a:pt x="57483" y="157737"/>
                      <a:pt x="55699" y="156421"/>
                      <a:pt x="65032" y="162682"/>
                    </a:cubicBezTo>
                    <a:cubicBezTo>
                      <a:pt x="64301" y="165842"/>
                      <a:pt x="52919" y="181467"/>
                      <a:pt x="49993" y="186997"/>
                    </a:cubicBezTo>
                    <a:cubicBezTo>
                      <a:pt x="41743" y="185095"/>
                      <a:pt x="23105" y="165608"/>
                      <a:pt x="17078" y="156801"/>
                    </a:cubicBezTo>
                    <a:cubicBezTo>
                      <a:pt x="3122" y="136319"/>
                      <a:pt x="-1003" y="116365"/>
                      <a:pt x="197" y="91465"/>
                    </a:cubicBezTo>
                    <a:cubicBezTo>
                      <a:pt x="723" y="80112"/>
                      <a:pt x="6780" y="60976"/>
                      <a:pt x="12456" y="51613"/>
                    </a:cubicBezTo>
                    <a:lnTo>
                      <a:pt x="20794" y="39120"/>
                    </a:lnTo>
                    <a:cubicBezTo>
                      <a:pt x="22608" y="36691"/>
                      <a:pt x="23398" y="35491"/>
                      <a:pt x="25534" y="33414"/>
                    </a:cubicBezTo>
                    <a:cubicBezTo>
                      <a:pt x="26558" y="32420"/>
                      <a:pt x="27172" y="31834"/>
                      <a:pt x="28050" y="30752"/>
                    </a:cubicBezTo>
                    <a:lnTo>
                      <a:pt x="36067" y="23144"/>
                    </a:lnTo>
                    <a:cubicBezTo>
                      <a:pt x="43791" y="17321"/>
                      <a:pt x="52832" y="10767"/>
                      <a:pt x="62077" y="7432"/>
                    </a:cubicBezTo>
                    <a:cubicBezTo>
                      <a:pt x="74131" y="3102"/>
                      <a:pt x="84986" y="585"/>
                      <a:pt x="95665" y="0"/>
                    </a:cubicBezTo>
                    <a:close/>
                  </a:path>
                </a:pathLst>
              </a:custGeom>
              <a:solidFill>
                <a:srgbClr val="FFFFFF"/>
              </a:solidFill>
              <a:ln w="2922"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CB66F981-8538-E65D-2C95-D8308AABCB64}"/>
                  </a:ext>
                </a:extLst>
              </p:cNvPr>
              <p:cNvSpPr/>
              <p:nvPr/>
            </p:nvSpPr>
            <p:spPr>
              <a:xfrm>
                <a:off x="6691159" y="5094031"/>
                <a:ext cx="67175" cy="67179"/>
              </a:xfrm>
              <a:custGeom>
                <a:avLst/>
                <a:gdLst>
                  <a:gd name="connsiteX0" fmla="*/ 9860 w 67175"/>
                  <a:gd name="connsiteY0" fmla="*/ 28938 h 67179"/>
                  <a:gd name="connsiteX1" fmla="*/ 28965 w 67175"/>
                  <a:gd name="connsiteY1" fmla="*/ 28938 h 67179"/>
                  <a:gd name="connsiteX2" fmla="*/ 28965 w 67175"/>
                  <a:gd name="connsiteY2" fmla="*/ 9831 h 67179"/>
                  <a:gd name="connsiteX3" fmla="*/ 38240 w 67175"/>
                  <a:gd name="connsiteY3" fmla="*/ 9831 h 67179"/>
                  <a:gd name="connsiteX4" fmla="*/ 38240 w 67175"/>
                  <a:gd name="connsiteY4" fmla="*/ 28938 h 67179"/>
                  <a:gd name="connsiteX5" fmla="*/ 57345 w 67175"/>
                  <a:gd name="connsiteY5" fmla="*/ 28938 h 67179"/>
                  <a:gd name="connsiteX6" fmla="*/ 57345 w 67175"/>
                  <a:gd name="connsiteY6" fmla="*/ 38213 h 67179"/>
                  <a:gd name="connsiteX7" fmla="*/ 38240 w 67175"/>
                  <a:gd name="connsiteY7" fmla="*/ 38213 h 67179"/>
                  <a:gd name="connsiteX8" fmla="*/ 38240 w 67175"/>
                  <a:gd name="connsiteY8" fmla="*/ 57320 h 67179"/>
                  <a:gd name="connsiteX9" fmla="*/ 28965 w 67175"/>
                  <a:gd name="connsiteY9" fmla="*/ 57320 h 67179"/>
                  <a:gd name="connsiteX10" fmla="*/ 28965 w 67175"/>
                  <a:gd name="connsiteY10" fmla="*/ 38213 h 67179"/>
                  <a:gd name="connsiteX11" fmla="*/ 9860 w 67175"/>
                  <a:gd name="connsiteY11" fmla="*/ 38213 h 67179"/>
                  <a:gd name="connsiteX12" fmla="*/ 9860 w 67175"/>
                  <a:gd name="connsiteY12" fmla="*/ 28938 h 67179"/>
                  <a:gd name="connsiteX13" fmla="*/ 19135 w 67175"/>
                  <a:gd name="connsiteY13" fmla="*/ 19107 h 67179"/>
                  <a:gd name="connsiteX14" fmla="*/ 0 w 67175"/>
                  <a:gd name="connsiteY14" fmla="*/ 19107 h 67179"/>
                  <a:gd name="connsiteX15" fmla="*/ 0 w 67175"/>
                  <a:gd name="connsiteY15" fmla="*/ 48045 h 67179"/>
                  <a:gd name="connsiteX16" fmla="*/ 19135 w 67175"/>
                  <a:gd name="connsiteY16" fmla="*/ 48045 h 67179"/>
                  <a:gd name="connsiteX17" fmla="*/ 19135 w 67175"/>
                  <a:gd name="connsiteY17" fmla="*/ 67180 h 67179"/>
                  <a:gd name="connsiteX18" fmla="*/ 48071 w 67175"/>
                  <a:gd name="connsiteY18" fmla="*/ 67180 h 67179"/>
                  <a:gd name="connsiteX19" fmla="*/ 48071 w 67175"/>
                  <a:gd name="connsiteY19" fmla="*/ 48045 h 67179"/>
                  <a:gd name="connsiteX20" fmla="*/ 67176 w 67175"/>
                  <a:gd name="connsiteY20" fmla="*/ 48045 h 67179"/>
                  <a:gd name="connsiteX21" fmla="*/ 67176 w 67175"/>
                  <a:gd name="connsiteY21" fmla="*/ 19107 h 67179"/>
                  <a:gd name="connsiteX22" fmla="*/ 48071 w 67175"/>
                  <a:gd name="connsiteY22" fmla="*/ 19107 h 67179"/>
                  <a:gd name="connsiteX23" fmla="*/ 48071 w 67175"/>
                  <a:gd name="connsiteY23" fmla="*/ 0 h 67179"/>
                  <a:gd name="connsiteX24" fmla="*/ 19135 w 67175"/>
                  <a:gd name="connsiteY24" fmla="*/ 0 h 67179"/>
                  <a:gd name="connsiteX25" fmla="*/ 19135 w 67175"/>
                  <a:gd name="connsiteY25" fmla="*/ 19107 h 6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7175" h="67179">
                    <a:moveTo>
                      <a:pt x="9860" y="28938"/>
                    </a:moveTo>
                    <a:lnTo>
                      <a:pt x="28965" y="28938"/>
                    </a:lnTo>
                    <a:lnTo>
                      <a:pt x="28965" y="9831"/>
                    </a:lnTo>
                    <a:lnTo>
                      <a:pt x="38240" y="9831"/>
                    </a:lnTo>
                    <a:lnTo>
                      <a:pt x="38240" y="28938"/>
                    </a:lnTo>
                    <a:lnTo>
                      <a:pt x="57345" y="28938"/>
                    </a:lnTo>
                    <a:lnTo>
                      <a:pt x="57345" y="38213"/>
                    </a:lnTo>
                    <a:lnTo>
                      <a:pt x="38240" y="38213"/>
                    </a:lnTo>
                    <a:lnTo>
                      <a:pt x="38240" y="57320"/>
                    </a:lnTo>
                    <a:lnTo>
                      <a:pt x="28965" y="57320"/>
                    </a:lnTo>
                    <a:lnTo>
                      <a:pt x="28965" y="38213"/>
                    </a:lnTo>
                    <a:lnTo>
                      <a:pt x="9860" y="38213"/>
                    </a:lnTo>
                    <a:lnTo>
                      <a:pt x="9860" y="28938"/>
                    </a:lnTo>
                    <a:close/>
                    <a:moveTo>
                      <a:pt x="19135" y="19107"/>
                    </a:moveTo>
                    <a:lnTo>
                      <a:pt x="0" y="19107"/>
                    </a:lnTo>
                    <a:lnTo>
                      <a:pt x="0" y="48045"/>
                    </a:lnTo>
                    <a:lnTo>
                      <a:pt x="19135" y="48045"/>
                    </a:lnTo>
                    <a:lnTo>
                      <a:pt x="19135" y="67180"/>
                    </a:lnTo>
                    <a:lnTo>
                      <a:pt x="48071" y="67180"/>
                    </a:lnTo>
                    <a:lnTo>
                      <a:pt x="48071" y="48045"/>
                    </a:lnTo>
                    <a:lnTo>
                      <a:pt x="67176" y="48045"/>
                    </a:lnTo>
                    <a:lnTo>
                      <a:pt x="67176" y="19107"/>
                    </a:lnTo>
                    <a:lnTo>
                      <a:pt x="48071" y="19107"/>
                    </a:lnTo>
                    <a:lnTo>
                      <a:pt x="48071" y="0"/>
                    </a:lnTo>
                    <a:lnTo>
                      <a:pt x="19135" y="0"/>
                    </a:lnTo>
                    <a:lnTo>
                      <a:pt x="19135" y="19107"/>
                    </a:lnTo>
                    <a:close/>
                  </a:path>
                </a:pathLst>
              </a:custGeom>
              <a:solidFill>
                <a:srgbClr val="FFFFFF"/>
              </a:solidFill>
              <a:ln w="2922" cap="flat">
                <a:noFill/>
                <a:prstDash val="solid"/>
                <a:miter/>
              </a:ln>
            </p:spPr>
            <p:txBody>
              <a:bodyPr rtlCol="0" anchor="ctr"/>
              <a:lstStyle/>
              <a:p>
                <a:endParaRPr lang="en-US"/>
              </a:p>
            </p:txBody>
          </p:sp>
        </p:grpSp>
        <p:sp>
          <p:nvSpPr>
            <p:cNvPr id="184" name="Freeform: Shape 183">
              <a:extLst>
                <a:ext uri="{FF2B5EF4-FFF2-40B4-BE49-F238E27FC236}">
                  <a16:creationId xmlns:a16="http://schemas.microsoft.com/office/drawing/2014/main" id="{D9AEB4CF-F051-CE68-3321-BD7E1A2281BE}"/>
                </a:ext>
              </a:extLst>
            </p:cNvPr>
            <p:cNvSpPr/>
            <p:nvPr/>
          </p:nvSpPr>
          <p:spPr>
            <a:xfrm>
              <a:off x="10173758" y="2706034"/>
              <a:ext cx="123053" cy="125571"/>
            </a:xfrm>
            <a:custGeom>
              <a:avLst/>
              <a:gdLst>
                <a:gd name="connsiteX0" fmla="*/ 116154 w 116153"/>
                <a:gd name="connsiteY0" fmla="*/ 118530 h 118530"/>
                <a:gd name="connsiteX1" fmla="*/ 86311 w 116153"/>
                <a:gd name="connsiteY1" fmla="*/ 118530 h 118530"/>
                <a:gd name="connsiteX2" fmla="*/ 85433 w 116153"/>
                <a:gd name="connsiteY2" fmla="*/ 73851 h 118530"/>
                <a:gd name="connsiteX3" fmla="*/ 85111 w 116153"/>
                <a:gd name="connsiteY3" fmla="*/ 51848 h 118530"/>
                <a:gd name="connsiteX4" fmla="*/ 85784 w 116153"/>
                <a:gd name="connsiteY4" fmla="*/ 26246 h 118530"/>
                <a:gd name="connsiteX5" fmla="*/ 72472 w 116153"/>
                <a:gd name="connsiteY5" fmla="*/ 106241 h 118530"/>
                <a:gd name="connsiteX6" fmla="*/ 43506 w 116153"/>
                <a:gd name="connsiteY6" fmla="*/ 106241 h 118530"/>
                <a:gd name="connsiteX7" fmla="*/ 29346 w 116153"/>
                <a:gd name="connsiteY7" fmla="*/ 26246 h 118530"/>
                <a:gd name="connsiteX8" fmla="*/ 30545 w 116153"/>
                <a:gd name="connsiteY8" fmla="*/ 62235 h 118530"/>
                <a:gd name="connsiteX9" fmla="*/ 30370 w 116153"/>
                <a:gd name="connsiteY9" fmla="*/ 73997 h 118530"/>
                <a:gd name="connsiteX10" fmla="*/ 29346 w 116153"/>
                <a:gd name="connsiteY10" fmla="*/ 118530 h 118530"/>
                <a:gd name="connsiteX11" fmla="*/ 0 w 116153"/>
                <a:gd name="connsiteY11" fmla="*/ 118530 h 118530"/>
                <a:gd name="connsiteX12" fmla="*/ 7666 w 116153"/>
                <a:gd name="connsiteY12" fmla="*/ 0 h 118530"/>
                <a:gd name="connsiteX13" fmla="*/ 45701 w 116153"/>
                <a:gd name="connsiteY13" fmla="*/ 0 h 118530"/>
                <a:gd name="connsiteX14" fmla="*/ 58516 w 116153"/>
                <a:gd name="connsiteY14" fmla="*/ 78971 h 118530"/>
                <a:gd name="connsiteX15" fmla="*/ 69926 w 116153"/>
                <a:gd name="connsiteY15" fmla="*/ 0 h 118530"/>
                <a:gd name="connsiteX16" fmla="*/ 108313 w 116153"/>
                <a:gd name="connsiteY16" fmla="*/ 0 h 118530"/>
                <a:gd name="connsiteX17" fmla="*/ 116154 w 116153"/>
                <a:gd name="connsiteY17" fmla="*/ 118530 h 118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6153" h="118530">
                  <a:moveTo>
                    <a:pt x="116154" y="118530"/>
                  </a:moveTo>
                  <a:lnTo>
                    <a:pt x="86311" y="118530"/>
                  </a:lnTo>
                  <a:lnTo>
                    <a:pt x="85433" y="73851"/>
                  </a:lnTo>
                  <a:cubicBezTo>
                    <a:pt x="85228" y="64049"/>
                    <a:pt x="85111" y="56734"/>
                    <a:pt x="85111" y="51848"/>
                  </a:cubicBezTo>
                  <a:cubicBezTo>
                    <a:pt x="85111" y="42397"/>
                    <a:pt x="85345" y="33883"/>
                    <a:pt x="85784" y="26246"/>
                  </a:cubicBezTo>
                  <a:lnTo>
                    <a:pt x="72472" y="106241"/>
                  </a:lnTo>
                  <a:lnTo>
                    <a:pt x="43506" y="106241"/>
                  </a:lnTo>
                  <a:lnTo>
                    <a:pt x="29346" y="26246"/>
                  </a:lnTo>
                  <a:cubicBezTo>
                    <a:pt x="30136" y="39003"/>
                    <a:pt x="30545" y="51000"/>
                    <a:pt x="30545" y="62235"/>
                  </a:cubicBezTo>
                  <a:cubicBezTo>
                    <a:pt x="30545" y="67355"/>
                    <a:pt x="30487" y="71276"/>
                    <a:pt x="30370" y="73997"/>
                  </a:cubicBezTo>
                  <a:lnTo>
                    <a:pt x="29346" y="118530"/>
                  </a:lnTo>
                  <a:lnTo>
                    <a:pt x="0" y="118530"/>
                  </a:lnTo>
                  <a:lnTo>
                    <a:pt x="7666" y="0"/>
                  </a:lnTo>
                  <a:lnTo>
                    <a:pt x="45701" y="0"/>
                  </a:lnTo>
                  <a:lnTo>
                    <a:pt x="58516" y="78971"/>
                  </a:lnTo>
                  <a:lnTo>
                    <a:pt x="69926" y="0"/>
                  </a:lnTo>
                  <a:lnTo>
                    <a:pt x="108313" y="0"/>
                  </a:lnTo>
                  <a:lnTo>
                    <a:pt x="116154" y="118530"/>
                  </a:lnTo>
                  <a:close/>
                </a:path>
              </a:pathLst>
            </a:custGeom>
            <a:solidFill>
              <a:srgbClr val="FD6234"/>
            </a:solidFill>
            <a:ln w="2922"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82F99B6B-FF4D-5428-7887-AF0D33ADB1AC}"/>
                </a:ext>
              </a:extLst>
            </p:cNvPr>
            <p:cNvSpPr/>
            <p:nvPr/>
          </p:nvSpPr>
          <p:spPr>
            <a:xfrm>
              <a:off x="10304561" y="2732042"/>
              <a:ext cx="85300" cy="102818"/>
            </a:xfrm>
            <a:custGeom>
              <a:avLst/>
              <a:gdLst>
                <a:gd name="connsiteX0" fmla="*/ 80518 w 80517"/>
                <a:gd name="connsiteY0" fmla="*/ 47078 h 97053"/>
                <a:gd name="connsiteX1" fmla="*/ 79815 w 80517"/>
                <a:gd name="connsiteY1" fmla="*/ 57144 h 97053"/>
                <a:gd name="connsiteX2" fmla="*/ 29697 w 80517"/>
                <a:gd name="connsiteY2" fmla="*/ 57144 h 97053"/>
                <a:gd name="connsiteX3" fmla="*/ 34641 w 80517"/>
                <a:gd name="connsiteY3" fmla="*/ 71803 h 97053"/>
                <a:gd name="connsiteX4" fmla="*/ 46052 w 80517"/>
                <a:gd name="connsiteY4" fmla="*/ 75723 h 97053"/>
                <a:gd name="connsiteX5" fmla="*/ 55356 w 80517"/>
                <a:gd name="connsiteY5" fmla="*/ 73939 h 97053"/>
                <a:gd name="connsiteX6" fmla="*/ 65333 w 80517"/>
                <a:gd name="connsiteY6" fmla="*/ 68233 h 97053"/>
                <a:gd name="connsiteX7" fmla="*/ 77270 w 80517"/>
                <a:gd name="connsiteY7" fmla="*/ 84267 h 97053"/>
                <a:gd name="connsiteX8" fmla="*/ 43506 w 80517"/>
                <a:gd name="connsiteY8" fmla="*/ 97053 h 97053"/>
                <a:gd name="connsiteX9" fmla="*/ 11088 w 80517"/>
                <a:gd name="connsiteY9" fmla="*/ 84092 h 97053"/>
                <a:gd name="connsiteX10" fmla="*/ 0 w 80517"/>
                <a:gd name="connsiteY10" fmla="*/ 48951 h 97053"/>
                <a:gd name="connsiteX11" fmla="*/ 4623 w 80517"/>
                <a:gd name="connsiteY11" fmla="*/ 23700 h 97053"/>
                <a:gd name="connsiteX12" fmla="*/ 18345 w 80517"/>
                <a:gd name="connsiteY12" fmla="*/ 6320 h 97053"/>
                <a:gd name="connsiteX13" fmla="*/ 40610 w 80517"/>
                <a:gd name="connsiteY13" fmla="*/ 0 h 97053"/>
                <a:gd name="connsiteX14" fmla="*/ 69751 w 80517"/>
                <a:gd name="connsiteY14" fmla="*/ 12201 h 97053"/>
                <a:gd name="connsiteX15" fmla="*/ 80518 w 80517"/>
                <a:gd name="connsiteY15" fmla="*/ 47078 h 97053"/>
                <a:gd name="connsiteX16" fmla="*/ 51347 w 80517"/>
                <a:gd name="connsiteY16" fmla="*/ 38710 h 97053"/>
                <a:gd name="connsiteX17" fmla="*/ 49036 w 80517"/>
                <a:gd name="connsiteY17" fmla="*/ 23963 h 97053"/>
                <a:gd name="connsiteX18" fmla="*/ 40932 w 80517"/>
                <a:gd name="connsiteY18" fmla="*/ 19107 h 97053"/>
                <a:gd name="connsiteX19" fmla="*/ 32915 w 80517"/>
                <a:gd name="connsiteY19" fmla="*/ 23612 h 97053"/>
                <a:gd name="connsiteX20" fmla="*/ 29521 w 80517"/>
                <a:gd name="connsiteY20" fmla="*/ 39910 h 97053"/>
                <a:gd name="connsiteX21" fmla="*/ 51347 w 80517"/>
                <a:gd name="connsiteY21" fmla="*/ 39910 h 97053"/>
                <a:gd name="connsiteX22" fmla="*/ 51347 w 80517"/>
                <a:gd name="connsiteY22" fmla="*/ 38710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517" h="97053">
                  <a:moveTo>
                    <a:pt x="80518" y="47078"/>
                  </a:moveTo>
                  <a:cubicBezTo>
                    <a:pt x="80518" y="49916"/>
                    <a:pt x="80283" y="53281"/>
                    <a:pt x="79815" y="57144"/>
                  </a:cubicBezTo>
                  <a:lnTo>
                    <a:pt x="29697" y="57144"/>
                  </a:lnTo>
                  <a:cubicBezTo>
                    <a:pt x="30370" y="64312"/>
                    <a:pt x="32008" y="69198"/>
                    <a:pt x="34641" y="71803"/>
                  </a:cubicBezTo>
                  <a:cubicBezTo>
                    <a:pt x="37245" y="74407"/>
                    <a:pt x="41049" y="75723"/>
                    <a:pt x="46052" y="75723"/>
                  </a:cubicBezTo>
                  <a:cubicBezTo>
                    <a:pt x="49241" y="75723"/>
                    <a:pt x="52342" y="75138"/>
                    <a:pt x="55356" y="73939"/>
                  </a:cubicBezTo>
                  <a:cubicBezTo>
                    <a:pt x="58369" y="72739"/>
                    <a:pt x="61705" y="70837"/>
                    <a:pt x="65333" y="68233"/>
                  </a:cubicBezTo>
                  <a:lnTo>
                    <a:pt x="77270" y="84267"/>
                  </a:lnTo>
                  <a:cubicBezTo>
                    <a:pt x="67732" y="92782"/>
                    <a:pt x="56467" y="97053"/>
                    <a:pt x="43506" y="97053"/>
                  </a:cubicBezTo>
                  <a:cubicBezTo>
                    <a:pt x="29287" y="97053"/>
                    <a:pt x="18491" y="92723"/>
                    <a:pt x="11088" y="84092"/>
                  </a:cubicBezTo>
                  <a:cubicBezTo>
                    <a:pt x="3716" y="75431"/>
                    <a:pt x="0" y="63727"/>
                    <a:pt x="0" y="48951"/>
                  </a:cubicBezTo>
                  <a:cubicBezTo>
                    <a:pt x="0" y="39500"/>
                    <a:pt x="1550" y="31102"/>
                    <a:pt x="4623" y="23700"/>
                  </a:cubicBezTo>
                  <a:cubicBezTo>
                    <a:pt x="7695" y="16326"/>
                    <a:pt x="12259" y="10504"/>
                    <a:pt x="18345" y="6320"/>
                  </a:cubicBezTo>
                  <a:cubicBezTo>
                    <a:pt x="24430" y="2107"/>
                    <a:pt x="31833" y="0"/>
                    <a:pt x="40610" y="0"/>
                  </a:cubicBezTo>
                  <a:cubicBezTo>
                    <a:pt x="52869" y="0"/>
                    <a:pt x="62612" y="4067"/>
                    <a:pt x="69751" y="12201"/>
                  </a:cubicBezTo>
                  <a:cubicBezTo>
                    <a:pt x="76919" y="20335"/>
                    <a:pt x="80518" y="31951"/>
                    <a:pt x="80518" y="47078"/>
                  </a:cubicBezTo>
                  <a:close/>
                  <a:moveTo>
                    <a:pt x="51347" y="38710"/>
                  </a:moveTo>
                  <a:cubicBezTo>
                    <a:pt x="51347" y="32127"/>
                    <a:pt x="50587" y="27211"/>
                    <a:pt x="49036" y="23963"/>
                  </a:cubicBezTo>
                  <a:cubicBezTo>
                    <a:pt x="47515" y="20715"/>
                    <a:pt x="44794" y="19107"/>
                    <a:pt x="40932" y="19107"/>
                  </a:cubicBezTo>
                  <a:cubicBezTo>
                    <a:pt x="37421" y="19107"/>
                    <a:pt x="34729" y="20599"/>
                    <a:pt x="32915" y="23612"/>
                  </a:cubicBezTo>
                  <a:cubicBezTo>
                    <a:pt x="31101" y="26626"/>
                    <a:pt x="29960" y="32068"/>
                    <a:pt x="29521" y="39910"/>
                  </a:cubicBezTo>
                  <a:lnTo>
                    <a:pt x="51347" y="39910"/>
                  </a:lnTo>
                  <a:lnTo>
                    <a:pt x="51347" y="38710"/>
                  </a:lnTo>
                  <a:close/>
                </a:path>
              </a:pathLst>
            </a:custGeom>
            <a:solidFill>
              <a:srgbClr val="FD6234"/>
            </a:solidFill>
            <a:ln w="2922"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DD68202A-6096-FB1F-9715-FAFFE1238FD3}"/>
                </a:ext>
              </a:extLst>
            </p:cNvPr>
            <p:cNvSpPr/>
            <p:nvPr/>
          </p:nvSpPr>
          <p:spPr>
            <a:xfrm>
              <a:off x="10397270" y="2694100"/>
              <a:ext cx="86726" cy="140759"/>
            </a:xfrm>
            <a:custGeom>
              <a:avLst/>
              <a:gdLst>
                <a:gd name="connsiteX0" fmla="*/ 81864 w 81863"/>
                <a:gd name="connsiteY0" fmla="*/ 3072 h 132866"/>
                <a:gd name="connsiteX1" fmla="*/ 81864 w 81863"/>
                <a:gd name="connsiteY1" fmla="*/ 129795 h 132866"/>
                <a:gd name="connsiteX2" fmla="*/ 55415 w 81863"/>
                <a:gd name="connsiteY2" fmla="*/ 129795 h 132866"/>
                <a:gd name="connsiteX3" fmla="*/ 54391 w 81863"/>
                <a:gd name="connsiteY3" fmla="*/ 120080 h 132866"/>
                <a:gd name="connsiteX4" fmla="*/ 31189 w 81863"/>
                <a:gd name="connsiteY4" fmla="*/ 132867 h 132866"/>
                <a:gd name="connsiteX5" fmla="*/ 7929 w 81863"/>
                <a:gd name="connsiteY5" fmla="*/ 120080 h 132866"/>
                <a:gd name="connsiteX6" fmla="*/ 0 w 81863"/>
                <a:gd name="connsiteY6" fmla="*/ 84092 h 132866"/>
                <a:gd name="connsiteX7" fmla="*/ 4243 w 81863"/>
                <a:gd name="connsiteY7" fmla="*/ 58752 h 132866"/>
                <a:gd name="connsiteX8" fmla="*/ 16180 w 81863"/>
                <a:gd name="connsiteY8" fmla="*/ 41783 h 132866"/>
                <a:gd name="connsiteX9" fmla="*/ 33939 w 81863"/>
                <a:gd name="connsiteY9" fmla="*/ 35814 h 132866"/>
                <a:gd name="connsiteX10" fmla="*/ 52167 w 81863"/>
                <a:gd name="connsiteY10" fmla="*/ 43655 h 132866"/>
                <a:gd name="connsiteX11" fmla="*/ 52167 w 81863"/>
                <a:gd name="connsiteY11" fmla="*/ 0 h 132866"/>
                <a:gd name="connsiteX12" fmla="*/ 81864 w 81863"/>
                <a:gd name="connsiteY12" fmla="*/ 3072 h 132866"/>
                <a:gd name="connsiteX13" fmla="*/ 41254 w 81863"/>
                <a:gd name="connsiteY13" fmla="*/ 111537 h 132866"/>
                <a:gd name="connsiteX14" fmla="*/ 52167 w 81863"/>
                <a:gd name="connsiteY14" fmla="*/ 103169 h 132866"/>
                <a:gd name="connsiteX15" fmla="*/ 52167 w 81863"/>
                <a:gd name="connsiteY15" fmla="*/ 63434 h 132866"/>
                <a:gd name="connsiteX16" fmla="*/ 47573 w 81863"/>
                <a:gd name="connsiteY16" fmla="*/ 58840 h 132866"/>
                <a:gd name="connsiteX17" fmla="*/ 42629 w 81863"/>
                <a:gd name="connsiteY17" fmla="*/ 57319 h 132866"/>
                <a:gd name="connsiteX18" fmla="*/ 30516 w 81863"/>
                <a:gd name="connsiteY18" fmla="*/ 84237 h 132866"/>
                <a:gd name="connsiteX19" fmla="*/ 33325 w 81863"/>
                <a:gd name="connsiteY19" fmla="*/ 105831 h 132866"/>
                <a:gd name="connsiteX20" fmla="*/ 41254 w 81863"/>
                <a:gd name="connsiteY20" fmla="*/ 111537 h 132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863" h="132866">
                  <a:moveTo>
                    <a:pt x="81864" y="3072"/>
                  </a:moveTo>
                  <a:lnTo>
                    <a:pt x="81864" y="129795"/>
                  </a:lnTo>
                  <a:lnTo>
                    <a:pt x="55415" y="129795"/>
                  </a:lnTo>
                  <a:lnTo>
                    <a:pt x="54391" y="120080"/>
                  </a:lnTo>
                  <a:cubicBezTo>
                    <a:pt x="48480" y="128595"/>
                    <a:pt x="40756" y="132867"/>
                    <a:pt x="31189" y="132867"/>
                  </a:cubicBezTo>
                  <a:cubicBezTo>
                    <a:pt x="20978" y="132867"/>
                    <a:pt x="13195" y="128595"/>
                    <a:pt x="7929" y="120080"/>
                  </a:cubicBezTo>
                  <a:cubicBezTo>
                    <a:pt x="2633" y="111537"/>
                    <a:pt x="0" y="99541"/>
                    <a:pt x="0" y="84092"/>
                  </a:cubicBezTo>
                  <a:cubicBezTo>
                    <a:pt x="0" y="74524"/>
                    <a:pt x="1405" y="66097"/>
                    <a:pt x="4243" y="58752"/>
                  </a:cubicBezTo>
                  <a:cubicBezTo>
                    <a:pt x="7110" y="51408"/>
                    <a:pt x="11089" y="45761"/>
                    <a:pt x="16180" y="41783"/>
                  </a:cubicBezTo>
                  <a:cubicBezTo>
                    <a:pt x="21300" y="37803"/>
                    <a:pt x="27210" y="35814"/>
                    <a:pt x="33939" y="35814"/>
                  </a:cubicBezTo>
                  <a:cubicBezTo>
                    <a:pt x="41429" y="35814"/>
                    <a:pt x="47515" y="38417"/>
                    <a:pt x="52167" y="43655"/>
                  </a:cubicBezTo>
                  <a:lnTo>
                    <a:pt x="52167" y="0"/>
                  </a:lnTo>
                  <a:lnTo>
                    <a:pt x="81864" y="3072"/>
                  </a:lnTo>
                  <a:close/>
                  <a:moveTo>
                    <a:pt x="41254" y="111537"/>
                  </a:moveTo>
                  <a:cubicBezTo>
                    <a:pt x="45350" y="111537"/>
                    <a:pt x="49007" y="108757"/>
                    <a:pt x="52167" y="103169"/>
                  </a:cubicBezTo>
                  <a:lnTo>
                    <a:pt x="52167" y="63434"/>
                  </a:lnTo>
                  <a:cubicBezTo>
                    <a:pt x="50587" y="61386"/>
                    <a:pt x="49065" y="59865"/>
                    <a:pt x="47573" y="58840"/>
                  </a:cubicBezTo>
                  <a:cubicBezTo>
                    <a:pt x="46110" y="57817"/>
                    <a:pt x="44443" y="57319"/>
                    <a:pt x="42629" y="57319"/>
                  </a:cubicBezTo>
                  <a:cubicBezTo>
                    <a:pt x="34554" y="57319"/>
                    <a:pt x="30516" y="66272"/>
                    <a:pt x="30516" y="84237"/>
                  </a:cubicBezTo>
                  <a:cubicBezTo>
                    <a:pt x="30516" y="94830"/>
                    <a:pt x="31452" y="102027"/>
                    <a:pt x="33325" y="105831"/>
                  </a:cubicBezTo>
                  <a:cubicBezTo>
                    <a:pt x="35197" y="109635"/>
                    <a:pt x="37860" y="111537"/>
                    <a:pt x="41254" y="111537"/>
                  </a:cubicBezTo>
                  <a:close/>
                </a:path>
              </a:pathLst>
            </a:custGeom>
            <a:solidFill>
              <a:srgbClr val="FD6234"/>
            </a:solidFill>
            <a:ln w="2922"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2C1F0CE-5EA2-6997-7370-3ECF6F514CEE}"/>
                </a:ext>
              </a:extLst>
            </p:cNvPr>
            <p:cNvSpPr/>
            <p:nvPr/>
          </p:nvSpPr>
          <p:spPr>
            <a:xfrm>
              <a:off x="10497541" y="2683809"/>
              <a:ext cx="35397" cy="147795"/>
            </a:xfrm>
            <a:custGeom>
              <a:avLst/>
              <a:gdLst>
                <a:gd name="connsiteX0" fmla="*/ 31540 w 33412"/>
                <a:gd name="connsiteY0" fmla="*/ 48600 h 139508"/>
                <a:gd name="connsiteX1" fmla="*/ 31540 w 33412"/>
                <a:gd name="connsiteY1" fmla="*/ 139509 h 139508"/>
                <a:gd name="connsiteX2" fmla="*/ 1873 w 33412"/>
                <a:gd name="connsiteY2" fmla="*/ 139509 h 139508"/>
                <a:gd name="connsiteX3" fmla="*/ 1873 w 33412"/>
                <a:gd name="connsiteY3" fmla="*/ 48600 h 139508"/>
                <a:gd name="connsiteX4" fmla="*/ 31540 w 33412"/>
                <a:gd name="connsiteY4" fmla="*/ 48600 h 139508"/>
                <a:gd name="connsiteX5" fmla="*/ 16706 w 33412"/>
                <a:gd name="connsiteY5" fmla="*/ 0 h 139508"/>
                <a:gd name="connsiteX6" fmla="*/ 28731 w 33412"/>
                <a:gd name="connsiteY6" fmla="*/ 4682 h 139508"/>
                <a:gd name="connsiteX7" fmla="*/ 33412 w 33412"/>
                <a:gd name="connsiteY7" fmla="*/ 16356 h 139508"/>
                <a:gd name="connsiteX8" fmla="*/ 28731 w 33412"/>
                <a:gd name="connsiteY8" fmla="*/ 28118 h 139508"/>
                <a:gd name="connsiteX9" fmla="*/ 16706 w 33412"/>
                <a:gd name="connsiteY9" fmla="*/ 32741 h 139508"/>
                <a:gd name="connsiteX10" fmla="*/ 4681 w 33412"/>
                <a:gd name="connsiteY10" fmla="*/ 28118 h 139508"/>
                <a:gd name="connsiteX11" fmla="*/ 0 w 33412"/>
                <a:gd name="connsiteY11" fmla="*/ 16356 h 139508"/>
                <a:gd name="connsiteX12" fmla="*/ 4681 w 33412"/>
                <a:gd name="connsiteY12" fmla="*/ 4682 h 139508"/>
                <a:gd name="connsiteX13" fmla="*/ 16706 w 33412"/>
                <a:gd name="connsiteY13" fmla="*/ 0 h 1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12" h="139508">
                  <a:moveTo>
                    <a:pt x="31540" y="48600"/>
                  </a:moveTo>
                  <a:lnTo>
                    <a:pt x="31540" y="139509"/>
                  </a:lnTo>
                  <a:lnTo>
                    <a:pt x="1873" y="139509"/>
                  </a:lnTo>
                  <a:lnTo>
                    <a:pt x="1873" y="48600"/>
                  </a:lnTo>
                  <a:lnTo>
                    <a:pt x="31540" y="48600"/>
                  </a:lnTo>
                  <a:close/>
                  <a:moveTo>
                    <a:pt x="16706" y="0"/>
                  </a:moveTo>
                  <a:cubicBezTo>
                    <a:pt x="21592" y="0"/>
                    <a:pt x="25601" y="1551"/>
                    <a:pt x="28731" y="4682"/>
                  </a:cubicBezTo>
                  <a:cubicBezTo>
                    <a:pt x="31862" y="7812"/>
                    <a:pt x="33412" y="11704"/>
                    <a:pt x="33412" y="16356"/>
                  </a:cubicBezTo>
                  <a:cubicBezTo>
                    <a:pt x="33412" y="21125"/>
                    <a:pt x="31862" y="25076"/>
                    <a:pt x="28731" y="28118"/>
                  </a:cubicBezTo>
                  <a:cubicBezTo>
                    <a:pt x="25601" y="31190"/>
                    <a:pt x="21592" y="32741"/>
                    <a:pt x="16706" y="32741"/>
                  </a:cubicBezTo>
                  <a:cubicBezTo>
                    <a:pt x="11820" y="32741"/>
                    <a:pt x="7812" y="31190"/>
                    <a:pt x="4681" y="28118"/>
                  </a:cubicBezTo>
                  <a:cubicBezTo>
                    <a:pt x="1550" y="25076"/>
                    <a:pt x="0" y="21125"/>
                    <a:pt x="0" y="16356"/>
                  </a:cubicBezTo>
                  <a:cubicBezTo>
                    <a:pt x="0" y="11704"/>
                    <a:pt x="1550" y="7812"/>
                    <a:pt x="4681" y="4682"/>
                  </a:cubicBezTo>
                  <a:cubicBezTo>
                    <a:pt x="7812" y="1551"/>
                    <a:pt x="11820" y="0"/>
                    <a:pt x="16706" y="0"/>
                  </a:cubicBezTo>
                  <a:close/>
                </a:path>
              </a:pathLst>
            </a:custGeom>
            <a:solidFill>
              <a:srgbClr val="FD6234"/>
            </a:solidFill>
            <a:ln w="2922"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A829096-8CCF-678C-FF41-918645BA8647}"/>
                </a:ext>
              </a:extLst>
            </p:cNvPr>
            <p:cNvSpPr/>
            <p:nvPr/>
          </p:nvSpPr>
          <p:spPr>
            <a:xfrm>
              <a:off x="10542703" y="2732042"/>
              <a:ext cx="76250" cy="102818"/>
            </a:xfrm>
            <a:custGeom>
              <a:avLst/>
              <a:gdLst>
                <a:gd name="connsiteX0" fmla="*/ 42629 w 71974"/>
                <a:gd name="connsiteY0" fmla="*/ 0 h 97053"/>
                <a:gd name="connsiteX1" fmla="*/ 58662 w 71974"/>
                <a:gd name="connsiteY1" fmla="*/ 2897 h 97053"/>
                <a:gd name="connsiteX2" fmla="*/ 71974 w 71974"/>
                <a:gd name="connsiteY2" fmla="*/ 11587 h 97053"/>
                <a:gd name="connsiteX3" fmla="*/ 59686 w 71974"/>
                <a:gd name="connsiteY3" fmla="*/ 28323 h 97053"/>
                <a:gd name="connsiteX4" fmla="*/ 45203 w 71974"/>
                <a:gd name="connsiteY4" fmla="*/ 22354 h 97053"/>
                <a:gd name="connsiteX5" fmla="*/ 34466 w 71974"/>
                <a:gd name="connsiteY5" fmla="*/ 28323 h 97053"/>
                <a:gd name="connsiteX6" fmla="*/ 30867 w 71974"/>
                <a:gd name="connsiteY6" fmla="*/ 49127 h 97053"/>
                <a:gd name="connsiteX7" fmla="*/ 34554 w 71974"/>
                <a:gd name="connsiteY7" fmla="*/ 68730 h 97053"/>
                <a:gd name="connsiteX8" fmla="*/ 45028 w 71974"/>
                <a:gd name="connsiteY8" fmla="*/ 74202 h 97053"/>
                <a:gd name="connsiteX9" fmla="*/ 51669 w 71974"/>
                <a:gd name="connsiteY9" fmla="*/ 72914 h 97053"/>
                <a:gd name="connsiteX10" fmla="*/ 59189 w 71974"/>
                <a:gd name="connsiteY10" fmla="*/ 68730 h 97053"/>
                <a:gd name="connsiteX11" fmla="*/ 71974 w 71974"/>
                <a:gd name="connsiteY11" fmla="*/ 86140 h 97053"/>
                <a:gd name="connsiteX12" fmla="*/ 43155 w 71974"/>
                <a:gd name="connsiteY12" fmla="*/ 97053 h 97053"/>
                <a:gd name="connsiteX13" fmla="*/ 11440 w 71974"/>
                <a:gd name="connsiteY13" fmla="*/ 84413 h 97053"/>
                <a:gd name="connsiteX14" fmla="*/ 0 w 71974"/>
                <a:gd name="connsiteY14" fmla="*/ 49302 h 97053"/>
                <a:gd name="connsiteX15" fmla="*/ 5208 w 71974"/>
                <a:gd name="connsiteY15" fmla="*/ 23290 h 97053"/>
                <a:gd name="connsiteX16" fmla="*/ 20042 w 71974"/>
                <a:gd name="connsiteY16" fmla="*/ 6056 h 97053"/>
                <a:gd name="connsiteX17" fmla="*/ 42629 w 71974"/>
                <a:gd name="connsiteY17" fmla="*/ 0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974" h="97053">
                  <a:moveTo>
                    <a:pt x="42629" y="0"/>
                  </a:moveTo>
                  <a:cubicBezTo>
                    <a:pt x="48539" y="0"/>
                    <a:pt x="53893" y="965"/>
                    <a:pt x="58662" y="2897"/>
                  </a:cubicBezTo>
                  <a:cubicBezTo>
                    <a:pt x="63460" y="4828"/>
                    <a:pt x="67878" y="7724"/>
                    <a:pt x="71974" y="11587"/>
                  </a:cubicBezTo>
                  <a:lnTo>
                    <a:pt x="59686" y="28323"/>
                  </a:lnTo>
                  <a:cubicBezTo>
                    <a:pt x="54683" y="24343"/>
                    <a:pt x="49856" y="22354"/>
                    <a:pt x="45203" y="22354"/>
                  </a:cubicBezTo>
                  <a:cubicBezTo>
                    <a:pt x="40435" y="22354"/>
                    <a:pt x="36836" y="24343"/>
                    <a:pt x="34466" y="28323"/>
                  </a:cubicBezTo>
                  <a:cubicBezTo>
                    <a:pt x="32066" y="32303"/>
                    <a:pt x="30867" y="39237"/>
                    <a:pt x="30867" y="49127"/>
                  </a:cubicBezTo>
                  <a:cubicBezTo>
                    <a:pt x="30867" y="58548"/>
                    <a:pt x="32096" y="65102"/>
                    <a:pt x="34554" y="68730"/>
                  </a:cubicBezTo>
                  <a:cubicBezTo>
                    <a:pt x="36982" y="72359"/>
                    <a:pt x="40493" y="74202"/>
                    <a:pt x="45028" y="74202"/>
                  </a:cubicBezTo>
                  <a:cubicBezTo>
                    <a:pt x="47427" y="74202"/>
                    <a:pt x="49621" y="73763"/>
                    <a:pt x="51669" y="72914"/>
                  </a:cubicBezTo>
                  <a:cubicBezTo>
                    <a:pt x="53717" y="72066"/>
                    <a:pt x="56234" y="70661"/>
                    <a:pt x="59189" y="68730"/>
                  </a:cubicBezTo>
                  <a:lnTo>
                    <a:pt x="71974" y="86140"/>
                  </a:lnTo>
                  <a:cubicBezTo>
                    <a:pt x="63782" y="93396"/>
                    <a:pt x="54186" y="97053"/>
                    <a:pt x="43155" y="97053"/>
                  </a:cubicBezTo>
                  <a:cubicBezTo>
                    <a:pt x="29609" y="97053"/>
                    <a:pt x="19047" y="92840"/>
                    <a:pt x="11440" y="84413"/>
                  </a:cubicBezTo>
                  <a:cubicBezTo>
                    <a:pt x="3804" y="76016"/>
                    <a:pt x="0" y="64312"/>
                    <a:pt x="0" y="49302"/>
                  </a:cubicBezTo>
                  <a:cubicBezTo>
                    <a:pt x="0" y="39412"/>
                    <a:pt x="1726" y="30722"/>
                    <a:pt x="5208" y="23290"/>
                  </a:cubicBezTo>
                  <a:cubicBezTo>
                    <a:pt x="8660" y="15829"/>
                    <a:pt x="13605" y="10094"/>
                    <a:pt x="20042" y="6056"/>
                  </a:cubicBezTo>
                  <a:cubicBezTo>
                    <a:pt x="26479" y="2019"/>
                    <a:pt x="33998" y="0"/>
                    <a:pt x="42629" y="0"/>
                  </a:cubicBezTo>
                  <a:close/>
                </a:path>
              </a:pathLst>
            </a:custGeom>
            <a:solidFill>
              <a:srgbClr val="FD6234"/>
            </a:solidFill>
            <a:ln w="2922"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CAF38DB-E4BA-C8F1-A821-BDE598C972C1}"/>
                </a:ext>
              </a:extLst>
            </p:cNvPr>
            <p:cNvSpPr/>
            <p:nvPr/>
          </p:nvSpPr>
          <p:spPr>
            <a:xfrm>
              <a:off x="10618054" y="2732042"/>
              <a:ext cx="88896" cy="102818"/>
            </a:xfrm>
            <a:custGeom>
              <a:avLst/>
              <a:gdLst>
                <a:gd name="connsiteX0" fmla="*/ 41956 w 83911"/>
                <a:gd name="connsiteY0" fmla="*/ 0 h 97053"/>
                <a:gd name="connsiteX1" fmla="*/ 72735 w 83911"/>
                <a:gd name="connsiteY1" fmla="*/ 12377 h 97053"/>
                <a:gd name="connsiteX2" fmla="*/ 83911 w 83911"/>
                <a:gd name="connsiteY2" fmla="*/ 48600 h 97053"/>
                <a:gd name="connsiteX3" fmla="*/ 72735 w 83911"/>
                <a:gd name="connsiteY3" fmla="*/ 84267 h 97053"/>
                <a:gd name="connsiteX4" fmla="*/ 41956 w 83911"/>
                <a:gd name="connsiteY4" fmla="*/ 97053 h 97053"/>
                <a:gd name="connsiteX5" fmla="*/ 11088 w 83911"/>
                <a:gd name="connsiteY5" fmla="*/ 84677 h 97053"/>
                <a:gd name="connsiteX6" fmla="*/ 0 w 83911"/>
                <a:gd name="connsiteY6" fmla="*/ 48424 h 97053"/>
                <a:gd name="connsiteX7" fmla="*/ 11176 w 83911"/>
                <a:gd name="connsiteY7" fmla="*/ 12786 h 97053"/>
                <a:gd name="connsiteX8" fmla="*/ 41956 w 83911"/>
                <a:gd name="connsiteY8" fmla="*/ 0 h 97053"/>
                <a:gd name="connsiteX9" fmla="*/ 41956 w 83911"/>
                <a:gd name="connsiteY9" fmla="*/ 21652 h 97053"/>
                <a:gd name="connsiteX10" fmla="*/ 33237 w 83911"/>
                <a:gd name="connsiteY10" fmla="*/ 27796 h 97053"/>
                <a:gd name="connsiteX11" fmla="*/ 30516 w 83911"/>
                <a:gd name="connsiteY11" fmla="*/ 48424 h 97053"/>
                <a:gd name="connsiteX12" fmla="*/ 33178 w 83911"/>
                <a:gd name="connsiteY12" fmla="*/ 69491 h 97053"/>
                <a:gd name="connsiteX13" fmla="*/ 41956 w 83911"/>
                <a:gd name="connsiteY13" fmla="*/ 75547 h 97053"/>
                <a:gd name="connsiteX14" fmla="*/ 50645 w 83911"/>
                <a:gd name="connsiteY14" fmla="*/ 69403 h 97053"/>
                <a:gd name="connsiteX15" fmla="*/ 53366 w 83911"/>
                <a:gd name="connsiteY15" fmla="*/ 48600 h 97053"/>
                <a:gd name="connsiteX16" fmla="*/ 50645 w 83911"/>
                <a:gd name="connsiteY16" fmla="*/ 27709 h 97053"/>
                <a:gd name="connsiteX17" fmla="*/ 41956 w 83911"/>
                <a:gd name="connsiteY17" fmla="*/ 21652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11" h="97053">
                  <a:moveTo>
                    <a:pt x="41956" y="0"/>
                  </a:moveTo>
                  <a:cubicBezTo>
                    <a:pt x="55034" y="0"/>
                    <a:pt x="65274" y="4125"/>
                    <a:pt x="72735" y="12377"/>
                  </a:cubicBezTo>
                  <a:cubicBezTo>
                    <a:pt x="80196" y="20599"/>
                    <a:pt x="83911" y="32683"/>
                    <a:pt x="83911" y="48600"/>
                  </a:cubicBezTo>
                  <a:cubicBezTo>
                    <a:pt x="83911" y="63844"/>
                    <a:pt x="80196" y="75723"/>
                    <a:pt x="72735" y="84267"/>
                  </a:cubicBezTo>
                  <a:cubicBezTo>
                    <a:pt x="65274" y="92782"/>
                    <a:pt x="55034" y="97053"/>
                    <a:pt x="41956" y="97053"/>
                  </a:cubicBezTo>
                  <a:cubicBezTo>
                    <a:pt x="28760" y="97053"/>
                    <a:pt x="18462" y="92928"/>
                    <a:pt x="11088" y="84677"/>
                  </a:cubicBezTo>
                  <a:cubicBezTo>
                    <a:pt x="3687" y="76425"/>
                    <a:pt x="0" y="64371"/>
                    <a:pt x="0" y="48424"/>
                  </a:cubicBezTo>
                  <a:cubicBezTo>
                    <a:pt x="0" y="33209"/>
                    <a:pt x="3715" y="21330"/>
                    <a:pt x="11176" y="12786"/>
                  </a:cubicBezTo>
                  <a:cubicBezTo>
                    <a:pt x="18608" y="4272"/>
                    <a:pt x="28877" y="0"/>
                    <a:pt x="41956" y="0"/>
                  </a:cubicBezTo>
                  <a:close/>
                  <a:moveTo>
                    <a:pt x="41956" y="21652"/>
                  </a:moveTo>
                  <a:cubicBezTo>
                    <a:pt x="37977" y="21652"/>
                    <a:pt x="35080" y="23700"/>
                    <a:pt x="33237" y="27796"/>
                  </a:cubicBezTo>
                  <a:cubicBezTo>
                    <a:pt x="31423" y="31893"/>
                    <a:pt x="30516" y="38769"/>
                    <a:pt x="30516" y="48424"/>
                  </a:cubicBezTo>
                  <a:cubicBezTo>
                    <a:pt x="30516" y="58431"/>
                    <a:pt x="31394" y="65453"/>
                    <a:pt x="33178" y="69491"/>
                  </a:cubicBezTo>
                  <a:cubicBezTo>
                    <a:pt x="34934" y="73529"/>
                    <a:pt x="37859" y="75547"/>
                    <a:pt x="41956" y="75547"/>
                  </a:cubicBezTo>
                  <a:cubicBezTo>
                    <a:pt x="45935" y="75547"/>
                    <a:pt x="48831" y="73499"/>
                    <a:pt x="50645" y="69403"/>
                  </a:cubicBezTo>
                  <a:cubicBezTo>
                    <a:pt x="52459" y="65336"/>
                    <a:pt x="53366" y="58372"/>
                    <a:pt x="53366" y="48600"/>
                  </a:cubicBezTo>
                  <a:cubicBezTo>
                    <a:pt x="53366" y="38710"/>
                    <a:pt x="52459" y="31746"/>
                    <a:pt x="50645" y="27709"/>
                  </a:cubicBezTo>
                  <a:cubicBezTo>
                    <a:pt x="48831" y="23670"/>
                    <a:pt x="45935" y="21652"/>
                    <a:pt x="41956" y="21652"/>
                  </a:cubicBezTo>
                  <a:close/>
                </a:path>
              </a:pathLst>
            </a:custGeom>
            <a:solidFill>
              <a:srgbClr val="FD6234"/>
            </a:solidFill>
            <a:ln w="2922"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4D201D87-C407-F595-890E-59DCE61F5FAC}"/>
                </a:ext>
              </a:extLst>
            </p:cNvPr>
            <p:cNvSpPr/>
            <p:nvPr/>
          </p:nvSpPr>
          <p:spPr>
            <a:xfrm>
              <a:off x="10717426" y="2762946"/>
              <a:ext cx="54924" cy="24208"/>
            </a:xfrm>
            <a:custGeom>
              <a:avLst/>
              <a:gdLst>
                <a:gd name="connsiteX0" fmla="*/ 0 w 51844"/>
                <a:gd name="connsiteY0" fmla="*/ 22852 h 22851"/>
                <a:gd name="connsiteX1" fmla="*/ 0 w 51844"/>
                <a:gd name="connsiteY1" fmla="*/ 0 h 22851"/>
                <a:gd name="connsiteX2" fmla="*/ 51845 w 51844"/>
                <a:gd name="connsiteY2" fmla="*/ 0 h 22851"/>
                <a:gd name="connsiteX3" fmla="*/ 51845 w 51844"/>
                <a:gd name="connsiteY3" fmla="*/ 22852 h 22851"/>
              </a:gdLst>
              <a:ahLst/>
              <a:cxnLst>
                <a:cxn ang="0">
                  <a:pos x="connsiteX0" y="connsiteY0"/>
                </a:cxn>
                <a:cxn ang="0">
                  <a:pos x="connsiteX1" y="connsiteY1"/>
                </a:cxn>
                <a:cxn ang="0">
                  <a:pos x="connsiteX2" y="connsiteY2"/>
                </a:cxn>
                <a:cxn ang="0">
                  <a:pos x="connsiteX3" y="connsiteY3"/>
                </a:cxn>
              </a:cxnLst>
              <a:rect l="l" t="t" r="r" b="b"/>
              <a:pathLst>
                <a:path w="51844" h="22851">
                  <a:moveTo>
                    <a:pt x="0" y="22852"/>
                  </a:moveTo>
                  <a:lnTo>
                    <a:pt x="0" y="0"/>
                  </a:lnTo>
                  <a:lnTo>
                    <a:pt x="51845" y="0"/>
                  </a:lnTo>
                  <a:lnTo>
                    <a:pt x="51845" y="22852"/>
                  </a:lnTo>
                  <a:close/>
                </a:path>
              </a:pathLst>
            </a:custGeom>
            <a:solidFill>
              <a:srgbClr val="FD6234"/>
            </a:solidFill>
            <a:ln w="2922"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4D26EBD5-F68C-AD12-E83C-340DBB18D5E7}"/>
                </a:ext>
              </a:extLst>
            </p:cNvPr>
            <p:cNvSpPr/>
            <p:nvPr/>
          </p:nvSpPr>
          <p:spPr>
            <a:xfrm>
              <a:off x="10772537" y="2702779"/>
              <a:ext cx="92491" cy="132080"/>
            </a:xfrm>
            <a:custGeom>
              <a:avLst/>
              <a:gdLst>
                <a:gd name="connsiteX0" fmla="*/ 45525 w 87305"/>
                <a:gd name="connsiteY0" fmla="*/ 0 h 124674"/>
                <a:gd name="connsiteX1" fmla="*/ 67527 w 87305"/>
                <a:gd name="connsiteY1" fmla="*/ 3921 h 124674"/>
                <a:gd name="connsiteX2" fmla="*/ 84585 w 87305"/>
                <a:gd name="connsiteY2" fmla="*/ 15683 h 124674"/>
                <a:gd name="connsiteX3" fmla="*/ 71126 w 87305"/>
                <a:gd name="connsiteY3" fmla="*/ 31718 h 124674"/>
                <a:gd name="connsiteX4" fmla="*/ 48773 w 87305"/>
                <a:gd name="connsiteY4" fmla="*/ 22150 h 124674"/>
                <a:gd name="connsiteX5" fmla="*/ 39381 w 87305"/>
                <a:gd name="connsiteY5" fmla="*/ 24988 h 124674"/>
                <a:gd name="connsiteX6" fmla="*/ 36163 w 87305"/>
                <a:gd name="connsiteY6" fmla="*/ 32742 h 124674"/>
                <a:gd name="connsiteX7" fmla="*/ 37859 w 87305"/>
                <a:gd name="connsiteY7" fmla="*/ 38447 h 124674"/>
                <a:gd name="connsiteX8" fmla="*/ 43653 w 87305"/>
                <a:gd name="connsiteY8" fmla="*/ 42895 h 124674"/>
                <a:gd name="connsiteX9" fmla="*/ 55765 w 87305"/>
                <a:gd name="connsiteY9" fmla="*/ 48074 h 124674"/>
                <a:gd name="connsiteX10" fmla="*/ 73584 w 87305"/>
                <a:gd name="connsiteY10" fmla="*/ 57290 h 124674"/>
                <a:gd name="connsiteX11" fmla="*/ 83824 w 87305"/>
                <a:gd name="connsiteY11" fmla="*/ 69140 h 124674"/>
                <a:gd name="connsiteX12" fmla="*/ 87305 w 87305"/>
                <a:gd name="connsiteY12" fmla="*/ 86638 h 124674"/>
                <a:gd name="connsiteX13" fmla="*/ 81951 w 87305"/>
                <a:gd name="connsiteY13" fmla="*/ 106505 h 124674"/>
                <a:gd name="connsiteX14" fmla="*/ 66503 w 87305"/>
                <a:gd name="connsiteY14" fmla="*/ 119906 h 124674"/>
                <a:gd name="connsiteX15" fmla="*/ 42629 w 87305"/>
                <a:gd name="connsiteY15" fmla="*/ 124675 h 124674"/>
                <a:gd name="connsiteX16" fmla="*/ 0 w 87305"/>
                <a:gd name="connsiteY16" fmla="*/ 107441 h 124674"/>
                <a:gd name="connsiteX17" fmla="*/ 14834 w 87305"/>
                <a:gd name="connsiteY17" fmla="*/ 91056 h 124674"/>
                <a:gd name="connsiteX18" fmla="*/ 27532 w 87305"/>
                <a:gd name="connsiteY18" fmla="*/ 99424 h 124674"/>
                <a:gd name="connsiteX19" fmla="*/ 40756 w 87305"/>
                <a:gd name="connsiteY19" fmla="*/ 102321 h 124674"/>
                <a:gd name="connsiteX20" fmla="*/ 51582 w 87305"/>
                <a:gd name="connsiteY20" fmla="*/ 98751 h 124674"/>
                <a:gd name="connsiteX21" fmla="*/ 55239 w 87305"/>
                <a:gd name="connsiteY21" fmla="*/ 89183 h 124674"/>
                <a:gd name="connsiteX22" fmla="*/ 51494 w 87305"/>
                <a:gd name="connsiteY22" fmla="*/ 79645 h 124674"/>
                <a:gd name="connsiteX23" fmla="*/ 37684 w 87305"/>
                <a:gd name="connsiteY23" fmla="*/ 72301 h 124674"/>
                <a:gd name="connsiteX24" fmla="*/ 11937 w 87305"/>
                <a:gd name="connsiteY24" fmla="*/ 56793 h 124674"/>
                <a:gd name="connsiteX25" fmla="*/ 4418 w 87305"/>
                <a:gd name="connsiteY25" fmla="*/ 35287 h 124674"/>
                <a:gd name="connsiteX26" fmla="*/ 9801 w 87305"/>
                <a:gd name="connsiteY26" fmla="*/ 16708 h 124674"/>
                <a:gd name="connsiteX27" fmla="*/ 24547 w 87305"/>
                <a:gd name="connsiteY27" fmla="*/ 4331 h 124674"/>
                <a:gd name="connsiteX28" fmla="*/ 45525 w 87305"/>
                <a:gd name="connsiteY28" fmla="*/ 0 h 1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305" h="124674">
                  <a:moveTo>
                    <a:pt x="45525" y="0"/>
                  </a:moveTo>
                  <a:cubicBezTo>
                    <a:pt x="53835" y="0"/>
                    <a:pt x="61149" y="1288"/>
                    <a:pt x="67527" y="3921"/>
                  </a:cubicBezTo>
                  <a:cubicBezTo>
                    <a:pt x="73905" y="6526"/>
                    <a:pt x="79581" y="10446"/>
                    <a:pt x="84585" y="15683"/>
                  </a:cubicBezTo>
                  <a:lnTo>
                    <a:pt x="71126" y="31718"/>
                  </a:lnTo>
                  <a:cubicBezTo>
                    <a:pt x="63840" y="25339"/>
                    <a:pt x="56380" y="22150"/>
                    <a:pt x="48773" y="22150"/>
                  </a:cubicBezTo>
                  <a:cubicBezTo>
                    <a:pt x="44677" y="22150"/>
                    <a:pt x="41546" y="23115"/>
                    <a:pt x="39381" y="24988"/>
                  </a:cubicBezTo>
                  <a:cubicBezTo>
                    <a:pt x="37216" y="26861"/>
                    <a:pt x="36163" y="29435"/>
                    <a:pt x="36163" y="32742"/>
                  </a:cubicBezTo>
                  <a:cubicBezTo>
                    <a:pt x="36163" y="35024"/>
                    <a:pt x="36718" y="36926"/>
                    <a:pt x="37859" y="38447"/>
                  </a:cubicBezTo>
                  <a:cubicBezTo>
                    <a:pt x="39001" y="39998"/>
                    <a:pt x="40932" y="41461"/>
                    <a:pt x="43653" y="42895"/>
                  </a:cubicBezTo>
                  <a:cubicBezTo>
                    <a:pt x="46374" y="44299"/>
                    <a:pt x="50411" y="46054"/>
                    <a:pt x="55765" y="48074"/>
                  </a:cubicBezTo>
                  <a:cubicBezTo>
                    <a:pt x="63138" y="51029"/>
                    <a:pt x="69107" y="54101"/>
                    <a:pt x="73584" y="57290"/>
                  </a:cubicBezTo>
                  <a:cubicBezTo>
                    <a:pt x="78089" y="60480"/>
                    <a:pt x="81483" y="64429"/>
                    <a:pt x="83824" y="69140"/>
                  </a:cubicBezTo>
                  <a:cubicBezTo>
                    <a:pt x="86135" y="73880"/>
                    <a:pt x="87305" y="79703"/>
                    <a:pt x="87305" y="86638"/>
                  </a:cubicBezTo>
                  <a:cubicBezTo>
                    <a:pt x="87305" y="94128"/>
                    <a:pt x="85521" y="100770"/>
                    <a:pt x="81951" y="106505"/>
                  </a:cubicBezTo>
                  <a:cubicBezTo>
                    <a:pt x="78353" y="112240"/>
                    <a:pt x="73203" y="116716"/>
                    <a:pt x="66503" y="119906"/>
                  </a:cubicBezTo>
                  <a:cubicBezTo>
                    <a:pt x="59803" y="123065"/>
                    <a:pt x="51845" y="124675"/>
                    <a:pt x="42629" y="124675"/>
                  </a:cubicBezTo>
                  <a:cubicBezTo>
                    <a:pt x="25250" y="124675"/>
                    <a:pt x="11030" y="118911"/>
                    <a:pt x="0" y="107441"/>
                  </a:cubicBezTo>
                  <a:lnTo>
                    <a:pt x="14834" y="91056"/>
                  </a:lnTo>
                  <a:cubicBezTo>
                    <a:pt x="19164" y="94713"/>
                    <a:pt x="23377" y="97493"/>
                    <a:pt x="27532" y="99424"/>
                  </a:cubicBezTo>
                  <a:cubicBezTo>
                    <a:pt x="31686" y="101355"/>
                    <a:pt x="36104" y="102321"/>
                    <a:pt x="40756" y="102321"/>
                  </a:cubicBezTo>
                  <a:cubicBezTo>
                    <a:pt x="45525" y="102321"/>
                    <a:pt x="49153" y="101121"/>
                    <a:pt x="51582" y="98751"/>
                  </a:cubicBezTo>
                  <a:cubicBezTo>
                    <a:pt x="54039" y="96352"/>
                    <a:pt x="55239" y="93162"/>
                    <a:pt x="55239" y="89183"/>
                  </a:cubicBezTo>
                  <a:cubicBezTo>
                    <a:pt x="55239" y="85204"/>
                    <a:pt x="54010" y="82044"/>
                    <a:pt x="51494" y="79645"/>
                  </a:cubicBezTo>
                  <a:cubicBezTo>
                    <a:pt x="49007" y="77245"/>
                    <a:pt x="44384" y="74817"/>
                    <a:pt x="37684" y="72301"/>
                  </a:cubicBezTo>
                  <a:cubicBezTo>
                    <a:pt x="25513" y="67648"/>
                    <a:pt x="16940" y="62469"/>
                    <a:pt x="11937" y="56793"/>
                  </a:cubicBezTo>
                  <a:cubicBezTo>
                    <a:pt x="6934" y="51088"/>
                    <a:pt x="4418" y="43948"/>
                    <a:pt x="4418" y="35287"/>
                  </a:cubicBezTo>
                  <a:cubicBezTo>
                    <a:pt x="4418" y="28236"/>
                    <a:pt x="6232" y="22062"/>
                    <a:pt x="9801" y="16708"/>
                  </a:cubicBezTo>
                  <a:cubicBezTo>
                    <a:pt x="13371" y="11353"/>
                    <a:pt x="18286" y="7228"/>
                    <a:pt x="24547" y="4331"/>
                  </a:cubicBezTo>
                  <a:cubicBezTo>
                    <a:pt x="30809" y="1434"/>
                    <a:pt x="37801" y="0"/>
                    <a:pt x="45525" y="0"/>
                  </a:cubicBezTo>
                  <a:close/>
                </a:path>
              </a:pathLst>
            </a:custGeom>
            <a:solidFill>
              <a:srgbClr val="FD6234"/>
            </a:solidFill>
            <a:ln w="2922"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C8EF2F77-11EC-447B-1F1D-64FD76AA6875}"/>
                </a:ext>
              </a:extLst>
            </p:cNvPr>
            <p:cNvSpPr/>
            <p:nvPr/>
          </p:nvSpPr>
          <p:spPr>
            <a:xfrm>
              <a:off x="10870825" y="2732042"/>
              <a:ext cx="84185" cy="102818"/>
            </a:xfrm>
            <a:custGeom>
              <a:avLst/>
              <a:gdLst>
                <a:gd name="connsiteX0" fmla="*/ 74520 w 79464"/>
                <a:gd name="connsiteY0" fmla="*/ 67355 h 97053"/>
                <a:gd name="connsiteX1" fmla="*/ 75544 w 79464"/>
                <a:gd name="connsiteY1" fmla="*/ 74026 h 97053"/>
                <a:gd name="connsiteX2" fmla="*/ 79464 w 79464"/>
                <a:gd name="connsiteY2" fmla="*/ 77274 h 97053"/>
                <a:gd name="connsiteX3" fmla="*/ 73496 w 79464"/>
                <a:gd name="connsiteY3" fmla="*/ 96527 h 97053"/>
                <a:gd name="connsiteX4" fmla="*/ 59949 w 79464"/>
                <a:gd name="connsiteY4" fmla="*/ 93044 h 97053"/>
                <a:gd name="connsiteX5" fmla="*/ 51669 w 79464"/>
                <a:gd name="connsiteY5" fmla="*/ 83916 h 97053"/>
                <a:gd name="connsiteX6" fmla="*/ 26947 w 79464"/>
                <a:gd name="connsiteY6" fmla="*/ 97053 h 97053"/>
                <a:gd name="connsiteX7" fmla="*/ 7314 w 79464"/>
                <a:gd name="connsiteY7" fmla="*/ 89212 h 97053"/>
                <a:gd name="connsiteX8" fmla="*/ 0 w 79464"/>
                <a:gd name="connsiteY8" fmla="*/ 68555 h 97053"/>
                <a:gd name="connsiteX9" fmla="*/ 10152 w 79464"/>
                <a:gd name="connsiteY9" fmla="*/ 45615 h 97053"/>
                <a:gd name="connsiteX10" fmla="*/ 39557 w 79464"/>
                <a:gd name="connsiteY10" fmla="*/ 37686 h 97053"/>
                <a:gd name="connsiteX11" fmla="*/ 45525 w 79464"/>
                <a:gd name="connsiteY11" fmla="*/ 37686 h 97053"/>
                <a:gd name="connsiteX12" fmla="*/ 45525 w 79464"/>
                <a:gd name="connsiteY12" fmla="*/ 34292 h 97053"/>
                <a:gd name="connsiteX13" fmla="*/ 42980 w 79464"/>
                <a:gd name="connsiteY13" fmla="*/ 23875 h 97053"/>
                <a:gd name="connsiteX14" fmla="*/ 33413 w 79464"/>
                <a:gd name="connsiteY14" fmla="*/ 21155 h 97053"/>
                <a:gd name="connsiteX15" fmla="*/ 12259 w 79464"/>
                <a:gd name="connsiteY15" fmla="*/ 25748 h 97053"/>
                <a:gd name="connsiteX16" fmla="*/ 5793 w 79464"/>
                <a:gd name="connsiteY16" fmla="*/ 6993 h 97053"/>
                <a:gd name="connsiteX17" fmla="*/ 22090 w 79464"/>
                <a:gd name="connsiteY17" fmla="*/ 1784 h 97053"/>
                <a:gd name="connsiteX18" fmla="*/ 38708 w 79464"/>
                <a:gd name="connsiteY18" fmla="*/ 0 h 97053"/>
                <a:gd name="connsiteX19" fmla="*/ 65830 w 79464"/>
                <a:gd name="connsiteY19" fmla="*/ 7929 h 97053"/>
                <a:gd name="connsiteX20" fmla="*/ 74520 w 79464"/>
                <a:gd name="connsiteY20" fmla="*/ 32565 h 97053"/>
                <a:gd name="connsiteX21" fmla="*/ 74520 w 79464"/>
                <a:gd name="connsiteY21" fmla="*/ 67355 h 97053"/>
                <a:gd name="connsiteX22" fmla="*/ 36163 w 79464"/>
                <a:gd name="connsiteY22" fmla="*/ 76250 h 97053"/>
                <a:gd name="connsiteX23" fmla="*/ 41517 w 79464"/>
                <a:gd name="connsiteY23" fmla="*/ 74348 h 97053"/>
                <a:gd name="connsiteX24" fmla="*/ 45525 w 79464"/>
                <a:gd name="connsiteY24" fmla="*/ 69403 h 97053"/>
                <a:gd name="connsiteX25" fmla="*/ 45525 w 79464"/>
                <a:gd name="connsiteY25" fmla="*/ 53544 h 97053"/>
                <a:gd name="connsiteX26" fmla="*/ 42131 w 79464"/>
                <a:gd name="connsiteY26" fmla="*/ 53544 h 97053"/>
                <a:gd name="connsiteX27" fmla="*/ 32154 w 79464"/>
                <a:gd name="connsiteY27" fmla="*/ 56529 h 97053"/>
                <a:gd name="connsiteX28" fmla="*/ 28995 w 79464"/>
                <a:gd name="connsiteY28" fmla="*/ 65834 h 97053"/>
                <a:gd name="connsiteX29" fmla="*/ 30867 w 79464"/>
                <a:gd name="connsiteY29" fmla="*/ 73499 h 97053"/>
                <a:gd name="connsiteX30" fmla="*/ 36163 w 79464"/>
                <a:gd name="connsiteY30" fmla="*/ 76250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464" h="97053">
                  <a:moveTo>
                    <a:pt x="74520" y="67355"/>
                  </a:moveTo>
                  <a:cubicBezTo>
                    <a:pt x="74520" y="70427"/>
                    <a:pt x="74871" y="72651"/>
                    <a:pt x="75544" y="74026"/>
                  </a:cubicBezTo>
                  <a:cubicBezTo>
                    <a:pt x="76217" y="75402"/>
                    <a:pt x="77533" y="76455"/>
                    <a:pt x="79464" y="77274"/>
                  </a:cubicBezTo>
                  <a:lnTo>
                    <a:pt x="73496" y="96527"/>
                  </a:lnTo>
                  <a:cubicBezTo>
                    <a:pt x="67937" y="96088"/>
                    <a:pt x="63402" y="94917"/>
                    <a:pt x="59949" y="93044"/>
                  </a:cubicBezTo>
                  <a:cubicBezTo>
                    <a:pt x="56468" y="91172"/>
                    <a:pt x="53717" y="88129"/>
                    <a:pt x="51669" y="83916"/>
                  </a:cubicBezTo>
                  <a:cubicBezTo>
                    <a:pt x="45993" y="92664"/>
                    <a:pt x="37743" y="97053"/>
                    <a:pt x="26947" y="97053"/>
                  </a:cubicBezTo>
                  <a:cubicBezTo>
                    <a:pt x="18754" y="97053"/>
                    <a:pt x="12230" y="94420"/>
                    <a:pt x="7314" y="89212"/>
                  </a:cubicBezTo>
                  <a:cubicBezTo>
                    <a:pt x="2429" y="83974"/>
                    <a:pt x="0" y="77098"/>
                    <a:pt x="0" y="68555"/>
                  </a:cubicBezTo>
                  <a:cubicBezTo>
                    <a:pt x="0" y="58548"/>
                    <a:pt x="3365" y="50911"/>
                    <a:pt x="10152" y="45615"/>
                  </a:cubicBezTo>
                  <a:cubicBezTo>
                    <a:pt x="16911" y="40349"/>
                    <a:pt x="26712" y="37686"/>
                    <a:pt x="39557" y="37686"/>
                  </a:cubicBezTo>
                  <a:lnTo>
                    <a:pt x="45525" y="37686"/>
                  </a:lnTo>
                  <a:lnTo>
                    <a:pt x="45525" y="34292"/>
                  </a:lnTo>
                  <a:cubicBezTo>
                    <a:pt x="45525" y="29172"/>
                    <a:pt x="44677" y="25690"/>
                    <a:pt x="42980" y="23875"/>
                  </a:cubicBezTo>
                  <a:cubicBezTo>
                    <a:pt x="41254" y="22062"/>
                    <a:pt x="38094" y="21155"/>
                    <a:pt x="33413" y="21155"/>
                  </a:cubicBezTo>
                  <a:cubicBezTo>
                    <a:pt x="27971" y="21155"/>
                    <a:pt x="20919" y="22676"/>
                    <a:pt x="12259" y="25748"/>
                  </a:cubicBezTo>
                  <a:lnTo>
                    <a:pt x="5793" y="6993"/>
                  </a:lnTo>
                  <a:cubicBezTo>
                    <a:pt x="10796" y="4710"/>
                    <a:pt x="16209" y="2985"/>
                    <a:pt x="22090" y="1784"/>
                  </a:cubicBezTo>
                  <a:cubicBezTo>
                    <a:pt x="27941" y="585"/>
                    <a:pt x="33471" y="0"/>
                    <a:pt x="38708" y="0"/>
                  </a:cubicBezTo>
                  <a:cubicBezTo>
                    <a:pt x="50997" y="0"/>
                    <a:pt x="60037" y="2633"/>
                    <a:pt x="65830" y="7929"/>
                  </a:cubicBezTo>
                  <a:cubicBezTo>
                    <a:pt x="71623" y="13225"/>
                    <a:pt x="74520" y="21447"/>
                    <a:pt x="74520" y="32565"/>
                  </a:cubicBezTo>
                  <a:lnTo>
                    <a:pt x="74520" y="67355"/>
                  </a:lnTo>
                  <a:close/>
                  <a:moveTo>
                    <a:pt x="36163" y="76250"/>
                  </a:moveTo>
                  <a:cubicBezTo>
                    <a:pt x="38094" y="76250"/>
                    <a:pt x="39878" y="75606"/>
                    <a:pt x="41517" y="74348"/>
                  </a:cubicBezTo>
                  <a:cubicBezTo>
                    <a:pt x="43185" y="73119"/>
                    <a:pt x="44501" y="71451"/>
                    <a:pt x="45525" y="69403"/>
                  </a:cubicBezTo>
                  <a:lnTo>
                    <a:pt x="45525" y="53544"/>
                  </a:lnTo>
                  <a:lnTo>
                    <a:pt x="42131" y="53544"/>
                  </a:lnTo>
                  <a:cubicBezTo>
                    <a:pt x="37567" y="53544"/>
                    <a:pt x="34232" y="54539"/>
                    <a:pt x="32154" y="56529"/>
                  </a:cubicBezTo>
                  <a:cubicBezTo>
                    <a:pt x="30048" y="58519"/>
                    <a:pt x="28995" y="61620"/>
                    <a:pt x="28995" y="65834"/>
                  </a:cubicBezTo>
                  <a:cubicBezTo>
                    <a:pt x="28995" y="69140"/>
                    <a:pt x="29609" y="71686"/>
                    <a:pt x="30867" y="73499"/>
                  </a:cubicBezTo>
                  <a:cubicBezTo>
                    <a:pt x="32125" y="75343"/>
                    <a:pt x="33881" y="76250"/>
                    <a:pt x="36163" y="76250"/>
                  </a:cubicBezTo>
                  <a:close/>
                </a:path>
              </a:pathLst>
            </a:custGeom>
            <a:solidFill>
              <a:srgbClr val="FD6234"/>
            </a:solidFill>
            <a:ln w="2922"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1AEC3C7-03C3-EEC8-F09E-23655DC98E7E}"/>
                </a:ext>
              </a:extLst>
            </p:cNvPr>
            <p:cNvSpPr/>
            <p:nvPr/>
          </p:nvSpPr>
          <p:spPr>
            <a:xfrm>
              <a:off x="10965858" y="2732042"/>
              <a:ext cx="79504" cy="99563"/>
            </a:xfrm>
            <a:custGeom>
              <a:avLst/>
              <a:gdLst>
                <a:gd name="connsiteX0" fmla="*/ 52518 w 75046"/>
                <a:gd name="connsiteY0" fmla="*/ 0 h 93980"/>
                <a:gd name="connsiteX1" fmla="*/ 69078 w 75046"/>
                <a:gd name="connsiteY1" fmla="*/ 6993 h 93980"/>
                <a:gd name="connsiteX2" fmla="*/ 75046 w 75046"/>
                <a:gd name="connsiteY2" fmla="*/ 26451 h 93980"/>
                <a:gd name="connsiteX3" fmla="*/ 75046 w 75046"/>
                <a:gd name="connsiteY3" fmla="*/ 93981 h 93980"/>
                <a:gd name="connsiteX4" fmla="*/ 45350 w 75046"/>
                <a:gd name="connsiteY4" fmla="*/ 93981 h 93980"/>
                <a:gd name="connsiteX5" fmla="*/ 45350 w 75046"/>
                <a:gd name="connsiteY5" fmla="*/ 30371 h 93980"/>
                <a:gd name="connsiteX6" fmla="*/ 44091 w 75046"/>
                <a:gd name="connsiteY6" fmla="*/ 24051 h 93980"/>
                <a:gd name="connsiteX7" fmla="*/ 40405 w 75046"/>
                <a:gd name="connsiteY7" fmla="*/ 22178 h 93980"/>
                <a:gd name="connsiteX8" fmla="*/ 29668 w 75046"/>
                <a:gd name="connsiteY8" fmla="*/ 31717 h 93980"/>
                <a:gd name="connsiteX9" fmla="*/ 29668 w 75046"/>
                <a:gd name="connsiteY9" fmla="*/ 93981 h 93980"/>
                <a:gd name="connsiteX10" fmla="*/ 0 w 75046"/>
                <a:gd name="connsiteY10" fmla="*/ 93981 h 93980"/>
                <a:gd name="connsiteX11" fmla="*/ 0 w 75046"/>
                <a:gd name="connsiteY11" fmla="*/ 3072 h 93980"/>
                <a:gd name="connsiteX12" fmla="*/ 25922 w 75046"/>
                <a:gd name="connsiteY12" fmla="*/ 3072 h 93980"/>
                <a:gd name="connsiteX13" fmla="*/ 27970 w 75046"/>
                <a:gd name="connsiteY13" fmla="*/ 13137 h 93980"/>
                <a:gd name="connsiteX14" fmla="*/ 39147 w 75046"/>
                <a:gd name="connsiteY14" fmla="*/ 3247 h 93980"/>
                <a:gd name="connsiteX15" fmla="*/ 52518 w 75046"/>
                <a:gd name="connsiteY15" fmla="*/ 0 h 9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46" h="93980">
                  <a:moveTo>
                    <a:pt x="52518" y="0"/>
                  </a:moveTo>
                  <a:cubicBezTo>
                    <a:pt x="59569" y="0"/>
                    <a:pt x="65099" y="2340"/>
                    <a:pt x="69078" y="6993"/>
                  </a:cubicBezTo>
                  <a:cubicBezTo>
                    <a:pt x="73057" y="11645"/>
                    <a:pt x="75046" y="18141"/>
                    <a:pt x="75046" y="26451"/>
                  </a:cubicBezTo>
                  <a:lnTo>
                    <a:pt x="75046" y="93981"/>
                  </a:lnTo>
                  <a:lnTo>
                    <a:pt x="45350" y="93981"/>
                  </a:lnTo>
                  <a:lnTo>
                    <a:pt x="45350" y="30371"/>
                  </a:lnTo>
                  <a:cubicBezTo>
                    <a:pt x="45350" y="27416"/>
                    <a:pt x="44940" y="25309"/>
                    <a:pt x="44091" y="24051"/>
                  </a:cubicBezTo>
                  <a:cubicBezTo>
                    <a:pt x="43243" y="22793"/>
                    <a:pt x="42014" y="22178"/>
                    <a:pt x="40405" y="22178"/>
                  </a:cubicBezTo>
                  <a:cubicBezTo>
                    <a:pt x="37128" y="22178"/>
                    <a:pt x="33529" y="25368"/>
                    <a:pt x="29668" y="31717"/>
                  </a:cubicBezTo>
                  <a:lnTo>
                    <a:pt x="29668" y="93981"/>
                  </a:lnTo>
                  <a:lnTo>
                    <a:pt x="0" y="93981"/>
                  </a:lnTo>
                  <a:lnTo>
                    <a:pt x="0" y="3072"/>
                  </a:lnTo>
                  <a:lnTo>
                    <a:pt x="25922" y="3072"/>
                  </a:lnTo>
                  <a:lnTo>
                    <a:pt x="27970" y="13137"/>
                  </a:lnTo>
                  <a:cubicBezTo>
                    <a:pt x="31481" y="8690"/>
                    <a:pt x="35227" y="5413"/>
                    <a:pt x="39147" y="3247"/>
                  </a:cubicBezTo>
                  <a:cubicBezTo>
                    <a:pt x="43067" y="1082"/>
                    <a:pt x="47515" y="0"/>
                    <a:pt x="52518" y="0"/>
                  </a:cubicBezTo>
                  <a:close/>
                </a:path>
              </a:pathLst>
            </a:custGeom>
            <a:solidFill>
              <a:srgbClr val="FD6234"/>
            </a:solidFill>
            <a:ln w="2922"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D163FC40-06A2-1B7B-BF70-6EDE57783239}"/>
                </a:ext>
              </a:extLst>
            </p:cNvPr>
            <p:cNvSpPr/>
            <p:nvPr/>
          </p:nvSpPr>
          <p:spPr>
            <a:xfrm>
              <a:off x="11058164" y="2683809"/>
              <a:ext cx="35428" cy="147795"/>
            </a:xfrm>
            <a:custGeom>
              <a:avLst/>
              <a:gdLst>
                <a:gd name="connsiteX0" fmla="*/ 31569 w 33441"/>
                <a:gd name="connsiteY0" fmla="*/ 48600 h 139508"/>
                <a:gd name="connsiteX1" fmla="*/ 31569 w 33441"/>
                <a:gd name="connsiteY1" fmla="*/ 139509 h 139508"/>
                <a:gd name="connsiteX2" fmla="*/ 1901 w 33441"/>
                <a:gd name="connsiteY2" fmla="*/ 139509 h 139508"/>
                <a:gd name="connsiteX3" fmla="*/ 1901 w 33441"/>
                <a:gd name="connsiteY3" fmla="*/ 48600 h 139508"/>
                <a:gd name="connsiteX4" fmla="*/ 31569 w 33441"/>
                <a:gd name="connsiteY4" fmla="*/ 48600 h 139508"/>
                <a:gd name="connsiteX5" fmla="*/ 16735 w 33441"/>
                <a:gd name="connsiteY5" fmla="*/ 0 h 139508"/>
                <a:gd name="connsiteX6" fmla="*/ 28760 w 33441"/>
                <a:gd name="connsiteY6" fmla="*/ 4682 h 139508"/>
                <a:gd name="connsiteX7" fmla="*/ 33442 w 33441"/>
                <a:gd name="connsiteY7" fmla="*/ 16356 h 139508"/>
                <a:gd name="connsiteX8" fmla="*/ 28760 w 33441"/>
                <a:gd name="connsiteY8" fmla="*/ 28118 h 139508"/>
                <a:gd name="connsiteX9" fmla="*/ 16735 w 33441"/>
                <a:gd name="connsiteY9" fmla="*/ 32741 h 139508"/>
                <a:gd name="connsiteX10" fmla="*/ 4710 w 33441"/>
                <a:gd name="connsiteY10" fmla="*/ 28118 h 139508"/>
                <a:gd name="connsiteX11" fmla="*/ 0 w 33441"/>
                <a:gd name="connsiteY11" fmla="*/ 16356 h 139508"/>
                <a:gd name="connsiteX12" fmla="*/ 4710 w 33441"/>
                <a:gd name="connsiteY12" fmla="*/ 4682 h 139508"/>
                <a:gd name="connsiteX13" fmla="*/ 16735 w 33441"/>
                <a:gd name="connsiteY13" fmla="*/ 0 h 1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41" h="139508">
                  <a:moveTo>
                    <a:pt x="31569" y="48600"/>
                  </a:moveTo>
                  <a:lnTo>
                    <a:pt x="31569" y="139509"/>
                  </a:lnTo>
                  <a:lnTo>
                    <a:pt x="1901" y="139509"/>
                  </a:lnTo>
                  <a:lnTo>
                    <a:pt x="1901" y="48600"/>
                  </a:lnTo>
                  <a:lnTo>
                    <a:pt x="31569" y="48600"/>
                  </a:lnTo>
                  <a:close/>
                  <a:moveTo>
                    <a:pt x="16735" y="0"/>
                  </a:moveTo>
                  <a:cubicBezTo>
                    <a:pt x="21622" y="0"/>
                    <a:pt x="25630" y="1551"/>
                    <a:pt x="28760" y="4682"/>
                  </a:cubicBezTo>
                  <a:cubicBezTo>
                    <a:pt x="31891" y="7812"/>
                    <a:pt x="33442" y="11704"/>
                    <a:pt x="33442" y="16356"/>
                  </a:cubicBezTo>
                  <a:cubicBezTo>
                    <a:pt x="33442" y="21125"/>
                    <a:pt x="31891" y="25076"/>
                    <a:pt x="28760" y="28118"/>
                  </a:cubicBezTo>
                  <a:cubicBezTo>
                    <a:pt x="25630" y="31190"/>
                    <a:pt x="21622" y="32741"/>
                    <a:pt x="16735" y="32741"/>
                  </a:cubicBezTo>
                  <a:cubicBezTo>
                    <a:pt x="11849" y="32741"/>
                    <a:pt x="7841" y="31190"/>
                    <a:pt x="4710" y="28118"/>
                  </a:cubicBezTo>
                  <a:cubicBezTo>
                    <a:pt x="1580" y="25076"/>
                    <a:pt x="0" y="21125"/>
                    <a:pt x="0" y="16356"/>
                  </a:cubicBezTo>
                  <a:cubicBezTo>
                    <a:pt x="0" y="11704"/>
                    <a:pt x="1580" y="7812"/>
                    <a:pt x="4710" y="4682"/>
                  </a:cubicBezTo>
                  <a:cubicBezTo>
                    <a:pt x="7841" y="1551"/>
                    <a:pt x="11849" y="0"/>
                    <a:pt x="16735" y="0"/>
                  </a:cubicBezTo>
                  <a:close/>
                </a:path>
              </a:pathLst>
            </a:custGeom>
            <a:solidFill>
              <a:srgbClr val="FD6234"/>
            </a:solidFill>
            <a:ln w="2922"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CD1DA52A-0C1A-6642-0BDC-72174C32A0EF}"/>
                </a:ext>
              </a:extLst>
            </p:cNvPr>
            <p:cNvSpPr/>
            <p:nvPr/>
          </p:nvSpPr>
          <p:spPr>
            <a:xfrm>
              <a:off x="11099202" y="2711087"/>
              <a:ext cx="67384" cy="123772"/>
            </a:xfrm>
            <a:custGeom>
              <a:avLst/>
              <a:gdLst>
                <a:gd name="connsiteX0" fmla="*/ 63607 w 63606"/>
                <a:gd name="connsiteY0" fmla="*/ 109489 h 116832"/>
                <a:gd name="connsiteX1" fmla="*/ 52430 w 63606"/>
                <a:gd name="connsiteY1" fmla="*/ 114960 h 116832"/>
                <a:gd name="connsiteX2" fmla="*/ 39557 w 63606"/>
                <a:gd name="connsiteY2" fmla="*/ 116833 h 116832"/>
                <a:gd name="connsiteX3" fmla="*/ 17204 w 63606"/>
                <a:gd name="connsiteY3" fmla="*/ 108552 h 116832"/>
                <a:gd name="connsiteX4" fmla="*/ 9889 w 63606"/>
                <a:gd name="connsiteY4" fmla="*/ 85115 h 116832"/>
                <a:gd name="connsiteX5" fmla="*/ 9889 w 63606"/>
                <a:gd name="connsiteY5" fmla="*/ 43304 h 116832"/>
                <a:gd name="connsiteX6" fmla="*/ 0 w 63606"/>
                <a:gd name="connsiteY6" fmla="*/ 43304 h 116832"/>
                <a:gd name="connsiteX7" fmla="*/ 0 w 63606"/>
                <a:gd name="connsiteY7" fmla="*/ 22851 h 116832"/>
                <a:gd name="connsiteX8" fmla="*/ 9889 w 63606"/>
                <a:gd name="connsiteY8" fmla="*/ 22851 h 116832"/>
                <a:gd name="connsiteX9" fmla="*/ 9889 w 63606"/>
                <a:gd name="connsiteY9" fmla="*/ 3570 h 116832"/>
                <a:gd name="connsiteX10" fmla="*/ 39557 w 63606"/>
                <a:gd name="connsiteY10" fmla="*/ 0 h 116832"/>
                <a:gd name="connsiteX11" fmla="*/ 39557 w 63606"/>
                <a:gd name="connsiteY11" fmla="*/ 22851 h 116832"/>
                <a:gd name="connsiteX12" fmla="*/ 57989 w 63606"/>
                <a:gd name="connsiteY12" fmla="*/ 22851 h 116832"/>
                <a:gd name="connsiteX13" fmla="*/ 55063 w 63606"/>
                <a:gd name="connsiteY13" fmla="*/ 43304 h 116832"/>
                <a:gd name="connsiteX14" fmla="*/ 39557 w 63606"/>
                <a:gd name="connsiteY14" fmla="*/ 43304 h 116832"/>
                <a:gd name="connsiteX15" fmla="*/ 39557 w 63606"/>
                <a:gd name="connsiteY15" fmla="*/ 84765 h 116832"/>
                <a:gd name="connsiteX16" fmla="*/ 46198 w 63606"/>
                <a:gd name="connsiteY16" fmla="*/ 93455 h 116832"/>
                <a:gd name="connsiteX17" fmla="*/ 54068 w 63606"/>
                <a:gd name="connsiteY17" fmla="*/ 91231 h 116832"/>
                <a:gd name="connsiteX18" fmla="*/ 63607 w 63606"/>
                <a:gd name="connsiteY18" fmla="*/ 109489 h 11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6" h="116832">
                  <a:moveTo>
                    <a:pt x="63607" y="109489"/>
                  </a:moveTo>
                  <a:cubicBezTo>
                    <a:pt x="60418" y="111888"/>
                    <a:pt x="56702" y="113702"/>
                    <a:pt x="52430" y="114960"/>
                  </a:cubicBezTo>
                  <a:cubicBezTo>
                    <a:pt x="48158" y="116189"/>
                    <a:pt x="43887" y="116833"/>
                    <a:pt x="39557" y="116833"/>
                  </a:cubicBezTo>
                  <a:cubicBezTo>
                    <a:pt x="29550" y="116833"/>
                    <a:pt x="22119" y="114083"/>
                    <a:pt x="17204" y="108552"/>
                  </a:cubicBezTo>
                  <a:cubicBezTo>
                    <a:pt x="12317" y="103052"/>
                    <a:pt x="9889" y="95210"/>
                    <a:pt x="9889" y="85115"/>
                  </a:cubicBezTo>
                  <a:lnTo>
                    <a:pt x="9889" y="43304"/>
                  </a:lnTo>
                  <a:lnTo>
                    <a:pt x="0" y="43304"/>
                  </a:lnTo>
                  <a:lnTo>
                    <a:pt x="0" y="22851"/>
                  </a:lnTo>
                  <a:lnTo>
                    <a:pt x="9889" y="22851"/>
                  </a:lnTo>
                  <a:lnTo>
                    <a:pt x="9889" y="3570"/>
                  </a:lnTo>
                  <a:lnTo>
                    <a:pt x="39557" y="0"/>
                  </a:lnTo>
                  <a:lnTo>
                    <a:pt x="39557" y="22851"/>
                  </a:lnTo>
                  <a:lnTo>
                    <a:pt x="57989" y="22851"/>
                  </a:lnTo>
                  <a:lnTo>
                    <a:pt x="55063" y="43304"/>
                  </a:lnTo>
                  <a:lnTo>
                    <a:pt x="39557" y="43304"/>
                  </a:lnTo>
                  <a:lnTo>
                    <a:pt x="39557" y="84765"/>
                  </a:lnTo>
                  <a:cubicBezTo>
                    <a:pt x="39557" y="90558"/>
                    <a:pt x="41780" y="93455"/>
                    <a:pt x="46198" y="93455"/>
                  </a:cubicBezTo>
                  <a:cubicBezTo>
                    <a:pt x="48597" y="93455"/>
                    <a:pt x="51201" y="92723"/>
                    <a:pt x="54068" y="91231"/>
                  </a:cubicBezTo>
                  <a:lnTo>
                    <a:pt x="63607" y="109489"/>
                  </a:lnTo>
                  <a:close/>
                </a:path>
              </a:pathLst>
            </a:custGeom>
            <a:solidFill>
              <a:srgbClr val="FD6234"/>
            </a:solidFill>
            <a:ln w="2922"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8D3030D0-C9F2-0862-CECF-90FB1735F8FD}"/>
                </a:ext>
              </a:extLst>
            </p:cNvPr>
            <p:cNvSpPr/>
            <p:nvPr/>
          </p:nvSpPr>
          <p:spPr>
            <a:xfrm>
              <a:off x="11165131" y="2732042"/>
              <a:ext cx="84215" cy="102818"/>
            </a:xfrm>
            <a:custGeom>
              <a:avLst/>
              <a:gdLst>
                <a:gd name="connsiteX0" fmla="*/ 74549 w 79493"/>
                <a:gd name="connsiteY0" fmla="*/ 67355 h 97053"/>
                <a:gd name="connsiteX1" fmla="*/ 75573 w 79493"/>
                <a:gd name="connsiteY1" fmla="*/ 74026 h 97053"/>
                <a:gd name="connsiteX2" fmla="*/ 79493 w 79493"/>
                <a:gd name="connsiteY2" fmla="*/ 77274 h 97053"/>
                <a:gd name="connsiteX3" fmla="*/ 73525 w 79493"/>
                <a:gd name="connsiteY3" fmla="*/ 96527 h 97053"/>
                <a:gd name="connsiteX4" fmla="*/ 59949 w 79493"/>
                <a:gd name="connsiteY4" fmla="*/ 93044 h 97053"/>
                <a:gd name="connsiteX5" fmla="*/ 51669 w 79493"/>
                <a:gd name="connsiteY5" fmla="*/ 83916 h 97053"/>
                <a:gd name="connsiteX6" fmla="*/ 26946 w 79493"/>
                <a:gd name="connsiteY6" fmla="*/ 97053 h 97053"/>
                <a:gd name="connsiteX7" fmla="*/ 7344 w 79493"/>
                <a:gd name="connsiteY7" fmla="*/ 89212 h 97053"/>
                <a:gd name="connsiteX8" fmla="*/ 0 w 79493"/>
                <a:gd name="connsiteY8" fmla="*/ 68555 h 97053"/>
                <a:gd name="connsiteX9" fmla="*/ 10152 w 79493"/>
                <a:gd name="connsiteY9" fmla="*/ 45615 h 97053"/>
                <a:gd name="connsiteX10" fmla="*/ 39586 w 79493"/>
                <a:gd name="connsiteY10" fmla="*/ 37686 h 97053"/>
                <a:gd name="connsiteX11" fmla="*/ 45554 w 79493"/>
                <a:gd name="connsiteY11" fmla="*/ 37686 h 97053"/>
                <a:gd name="connsiteX12" fmla="*/ 45554 w 79493"/>
                <a:gd name="connsiteY12" fmla="*/ 34292 h 97053"/>
                <a:gd name="connsiteX13" fmla="*/ 42980 w 79493"/>
                <a:gd name="connsiteY13" fmla="*/ 23875 h 97053"/>
                <a:gd name="connsiteX14" fmla="*/ 33442 w 79493"/>
                <a:gd name="connsiteY14" fmla="*/ 21155 h 97053"/>
                <a:gd name="connsiteX15" fmla="*/ 12288 w 79493"/>
                <a:gd name="connsiteY15" fmla="*/ 25748 h 97053"/>
                <a:gd name="connsiteX16" fmla="*/ 5793 w 79493"/>
                <a:gd name="connsiteY16" fmla="*/ 6993 h 97053"/>
                <a:gd name="connsiteX17" fmla="*/ 22089 w 79493"/>
                <a:gd name="connsiteY17" fmla="*/ 1784 h 97053"/>
                <a:gd name="connsiteX18" fmla="*/ 38737 w 79493"/>
                <a:gd name="connsiteY18" fmla="*/ 0 h 97053"/>
                <a:gd name="connsiteX19" fmla="*/ 65830 w 79493"/>
                <a:gd name="connsiteY19" fmla="*/ 7929 h 97053"/>
                <a:gd name="connsiteX20" fmla="*/ 74549 w 79493"/>
                <a:gd name="connsiteY20" fmla="*/ 32565 h 97053"/>
                <a:gd name="connsiteX21" fmla="*/ 74549 w 79493"/>
                <a:gd name="connsiteY21" fmla="*/ 67355 h 97053"/>
                <a:gd name="connsiteX22" fmla="*/ 36163 w 79493"/>
                <a:gd name="connsiteY22" fmla="*/ 76250 h 97053"/>
                <a:gd name="connsiteX23" fmla="*/ 41546 w 79493"/>
                <a:gd name="connsiteY23" fmla="*/ 74348 h 97053"/>
                <a:gd name="connsiteX24" fmla="*/ 45554 w 79493"/>
                <a:gd name="connsiteY24" fmla="*/ 69403 h 97053"/>
                <a:gd name="connsiteX25" fmla="*/ 45554 w 79493"/>
                <a:gd name="connsiteY25" fmla="*/ 53544 h 97053"/>
                <a:gd name="connsiteX26" fmla="*/ 42131 w 79493"/>
                <a:gd name="connsiteY26" fmla="*/ 53544 h 97053"/>
                <a:gd name="connsiteX27" fmla="*/ 32154 w 79493"/>
                <a:gd name="connsiteY27" fmla="*/ 56529 h 97053"/>
                <a:gd name="connsiteX28" fmla="*/ 28994 w 79493"/>
                <a:gd name="connsiteY28" fmla="*/ 65834 h 97053"/>
                <a:gd name="connsiteX29" fmla="*/ 30867 w 79493"/>
                <a:gd name="connsiteY29" fmla="*/ 73499 h 97053"/>
                <a:gd name="connsiteX30" fmla="*/ 36163 w 79493"/>
                <a:gd name="connsiteY30" fmla="*/ 76250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493" h="97053">
                  <a:moveTo>
                    <a:pt x="74549" y="67355"/>
                  </a:moveTo>
                  <a:cubicBezTo>
                    <a:pt x="74549" y="70427"/>
                    <a:pt x="74871" y="72651"/>
                    <a:pt x="75573" y="74026"/>
                  </a:cubicBezTo>
                  <a:cubicBezTo>
                    <a:pt x="76246" y="75402"/>
                    <a:pt x="77563" y="76455"/>
                    <a:pt x="79493" y="77274"/>
                  </a:cubicBezTo>
                  <a:lnTo>
                    <a:pt x="73525" y="96527"/>
                  </a:lnTo>
                  <a:cubicBezTo>
                    <a:pt x="67937" y="96088"/>
                    <a:pt x="63431" y="94917"/>
                    <a:pt x="59949" y="93044"/>
                  </a:cubicBezTo>
                  <a:cubicBezTo>
                    <a:pt x="56497" y="91172"/>
                    <a:pt x="53717" y="88129"/>
                    <a:pt x="51669" y="83916"/>
                  </a:cubicBezTo>
                  <a:cubicBezTo>
                    <a:pt x="45993" y="92664"/>
                    <a:pt x="37742" y="97053"/>
                    <a:pt x="26946" y="97053"/>
                  </a:cubicBezTo>
                  <a:cubicBezTo>
                    <a:pt x="18754" y="97053"/>
                    <a:pt x="12230" y="94420"/>
                    <a:pt x="7344" y="89212"/>
                  </a:cubicBezTo>
                  <a:cubicBezTo>
                    <a:pt x="2458" y="83974"/>
                    <a:pt x="0" y="77098"/>
                    <a:pt x="0" y="68555"/>
                  </a:cubicBezTo>
                  <a:cubicBezTo>
                    <a:pt x="0" y="58548"/>
                    <a:pt x="3394" y="50911"/>
                    <a:pt x="10152" y="45615"/>
                  </a:cubicBezTo>
                  <a:cubicBezTo>
                    <a:pt x="16911" y="40349"/>
                    <a:pt x="26741" y="37686"/>
                    <a:pt x="39586" y="37686"/>
                  </a:cubicBezTo>
                  <a:lnTo>
                    <a:pt x="45554" y="37686"/>
                  </a:lnTo>
                  <a:lnTo>
                    <a:pt x="45554" y="34292"/>
                  </a:lnTo>
                  <a:cubicBezTo>
                    <a:pt x="45554" y="29172"/>
                    <a:pt x="44676" y="25690"/>
                    <a:pt x="42980" y="23875"/>
                  </a:cubicBezTo>
                  <a:cubicBezTo>
                    <a:pt x="41283" y="22062"/>
                    <a:pt x="38093" y="21155"/>
                    <a:pt x="33442" y="21155"/>
                  </a:cubicBezTo>
                  <a:cubicBezTo>
                    <a:pt x="27970" y="21155"/>
                    <a:pt x="20919" y="22676"/>
                    <a:pt x="12288" y="25748"/>
                  </a:cubicBezTo>
                  <a:lnTo>
                    <a:pt x="5793" y="6993"/>
                  </a:lnTo>
                  <a:cubicBezTo>
                    <a:pt x="10796" y="4710"/>
                    <a:pt x="16238" y="2985"/>
                    <a:pt x="22089" y="1784"/>
                  </a:cubicBezTo>
                  <a:cubicBezTo>
                    <a:pt x="27941" y="585"/>
                    <a:pt x="33500" y="0"/>
                    <a:pt x="38737" y="0"/>
                  </a:cubicBezTo>
                  <a:cubicBezTo>
                    <a:pt x="50996" y="0"/>
                    <a:pt x="60037" y="2633"/>
                    <a:pt x="65830" y="7929"/>
                  </a:cubicBezTo>
                  <a:cubicBezTo>
                    <a:pt x="71652" y="13225"/>
                    <a:pt x="74549" y="21447"/>
                    <a:pt x="74549" y="32565"/>
                  </a:cubicBezTo>
                  <a:lnTo>
                    <a:pt x="74549" y="67355"/>
                  </a:lnTo>
                  <a:close/>
                  <a:moveTo>
                    <a:pt x="36163" y="76250"/>
                  </a:moveTo>
                  <a:cubicBezTo>
                    <a:pt x="38093" y="76250"/>
                    <a:pt x="39878" y="75606"/>
                    <a:pt x="41546" y="74348"/>
                  </a:cubicBezTo>
                  <a:cubicBezTo>
                    <a:pt x="43185" y="73119"/>
                    <a:pt x="44530" y="71451"/>
                    <a:pt x="45554" y="69403"/>
                  </a:cubicBezTo>
                  <a:lnTo>
                    <a:pt x="45554" y="53544"/>
                  </a:lnTo>
                  <a:lnTo>
                    <a:pt x="42131" y="53544"/>
                  </a:lnTo>
                  <a:cubicBezTo>
                    <a:pt x="37596" y="53544"/>
                    <a:pt x="34261" y="54539"/>
                    <a:pt x="32154" y="56529"/>
                  </a:cubicBezTo>
                  <a:cubicBezTo>
                    <a:pt x="30048" y="58519"/>
                    <a:pt x="28994" y="61620"/>
                    <a:pt x="28994" y="65834"/>
                  </a:cubicBezTo>
                  <a:cubicBezTo>
                    <a:pt x="28994" y="69140"/>
                    <a:pt x="29638" y="71686"/>
                    <a:pt x="30867" y="73499"/>
                  </a:cubicBezTo>
                  <a:cubicBezTo>
                    <a:pt x="32125" y="75343"/>
                    <a:pt x="33880" y="76250"/>
                    <a:pt x="36163" y="76250"/>
                  </a:cubicBezTo>
                  <a:close/>
                </a:path>
              </a:pathLst>
            </a:custGeom>
            <a:solidFill>
              <a:srgbClr val="FD6234"/>
            </a:solidFill>
            <a:ln w="2922"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D05985F-5599-6350-B36F-80DEE7D6D14E}"/>
                </a:ext>
              </a:extLst>
            </p:cNvPr>
            <p:cNvSpPr/>
            <p:nvPr/>
          </p:nvSpPr>
          <p:spPr>
            <a:xfrm>
              <a:off x="11260164" y="2732414"/>
              <a:ext cx="60721" cy="99192"/>
            </a:xfrm>
            <a:custGeom>
              <a:avLst/>
              <a:gdLst>
                <a:gd name="connsiteX0" fmla="*/ 49300 w 57316"/>
                <a:gd name="connsiteY0" fmla="*/ 0 h 93630"/>
                <a:gd name="connsiteX1" fmla="*/ 57316 w 57316"/>
                <a:gd name="connsiteY1" fmla="*/ 1522 h 93630"/>
                <a:gd name="connsiteX2" fmla="*/ 52547 w 57316"/>
                <a:gd name="connsiteY2" fmla="*/ 30020 h 93630"/>
                <a:gd name="connsiteX3" fmla="*/ 45379 w 57316"/>
                <a:gd name="connsiteY3" fmla="*/ 28997 h 93630"/>
                <a:gd name="connsiteX4" fmla="*/ 35139 w 57316"/>
                <a:gd name="connsiteY4" fmla="*/ 33853 h 93630"/>
                <a:gd name="connsiteX5" fmla="*/ 29697 w 57316"/>
                <a:gd name="connsiteY5" fmla="*/ 48249 h 93630"/>
                <a:gd name="connsiteX6" fmla="*/ 29697 w 57316"/>
                <a:gd name="connsiteY6" fmla="*/ 93630 h 93630"/>
                <a:gd name="connsiteX7" fmla="*/ 0 w 57316"/>
                <a:gd name="connsiteY7" fmla="*/ 93630 h 93630"/>
                <a:gd name="connsiteX8" fmla="*/ 0 w 57316"/>
                <a:gd name="connsiteY8" fmla="*/ 2721 h 93630"/>
                <a:gd name="connsiteX9" fmla="*/ 25922 w 57316"/>
                <a:gd name="connsiteY9" fmla="*/ 2721 h 93630"/>
                <a:gd name="connsiteX10" fmla="*/ 28146 w 57316"/>
                <a:gd name="connsiteY10" fmla="*/ 18229 h 93630"/>
                <a:gd name="connsiteX11" fmla="*/ 36689 w 57316"/>
                <a:gd name="connsiteY11" fmla="*/ 4770 h 93630"/>
                <a:gd name="connsiteX12" fmla="*/ 49300 w 57316"/>
                <a:gd name="connsiteY12" fmla="*/ 0 h 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 h="93630">
                  <a:moveTo>
                    <a:pt x="49300" y="0"/>
                  </a:moveTo>
                  <a:cubicBezTo>
                    <a:pt x="51903" y="0"/>
                    <a:pt x="54595" y="498"/>
                    <a:pt x="57316" y="1522"/>
                  </a:cubicBezTo>
                  <a:lnTo>
                    <a:pt x="52547" y="30020"/>
                  </a:lnTo>
                  <a:cubicBezTo>
                    <a:pt x="50148" y="29318"/>
                    <a:pt x="47778" y="28997"/>
                    <a:pt x="45379" y="28997"/>
                  </a:cubicBezTo>
                  <a:cubicBezTo>
                    <a:pt x="40815" y="28997"/>
                    <a:pt x="37421" y="30605"/>
                    <a:pt x="35139" y="33853"/>
                  </a:cubicBezTo>
                  <a:cubicBezTo>
                    <a:pt x="32857" y="37101"/>
                    <a:pt x="31043" y="41900"/>
                    <a:pt x="29697" y="48249"/>
                  </a:cubicBezTo>
                  <a:lnTo>
                    <a:pt x="29697" y="93630"/>
                  </a:lnTo>
                  <a:lnTo>
                    <a:pt x="0" y="93630"/>
                  </a:lnTo>
                  <a:lnTo>
                    <a:pt x="0" y="2721"/>
                  </a:lnTo>
                  <a:lnTo>
                    <a:pt x="25922" y="2721"/>
                  </a:lnTo>
                  <a:lnTo>
                    <a:pt x="28146" y="18229"/>
                  </a:lnTo>
                  <a:cubicBezTo>
                    <a:pt x="30194" y="12435"/>
                    <a:pt x="33032" y="7958"/>
                    <a:pt x="36689" y="4770"/>
                  </a:cubicBezTo>
                  <a:cubicBezTo>
                    <a:pt x="40317" y="1580"/>
                    <a:pt x="44531" y="0"/>
                    <a:pt x="49300" y="0"/>
                  </a:cubicBezTo>
                  <a:close/>
                </a:path>
              </a:pathLst>
            </a:custGeom>
            <a:solidFill>
              <a:srgbClr val="FD6234"/>
            </a:solidFill>
            <a:ln w="2922" cap="flat">
              <a:noFill/>
              <a:prstDash val="solid"/>
              <a:miter/>
            </a:ln>
          </p:spPr>
          <p:txBody>
            <a:bodyPr rtlCol="0" anchor="ctr"/>
            <a:lstStyle/>
            <a:p>
              <a:endParaRPr lang="en-US"/>
            </a:p>
          </p:txBody>
        </p:sp>
        <p:grpSp>
          <p:nvGrpSpPr>
            <p:cNvPr id="845" name="Group 844">
              <a:extLst>
                <a:ext uri="{FF2B5EF4-FFF2-40B4-BE49-F238E27FC236}">
                  <a16:creationId xmlns:a16="http://schemas.microsoft.com/office/drawing/2014/main" id="{C362AE1D-C2A8-F690-CE9E-896506060F79}"/>
                </a:ext>
              </a:extLst>
            </p:cNvPr>
            <p:cNvGrpSpPr/>
            <p:nvPr/>
          </p:nvGrpSpPr>
          <p:grpSpPr>
            <a:xfrm>
              <a:off x="9346571" y="3245609"/>
              <a:ext cx="1933089" cy="805193"/>
              <a:chOff x="9346571" y="3245609"/>
              <a:chExt cx="1933089" cy="805193"/>
            </a:xfrm>
          </p:grpSpPr>
          <p:sp>
            <p:nvSpPr>
              <p:cNvPr id="198" name="Freeform: Shape 197">
                <a:extLst>
                  <a:ext uri="{FF2B5EF4-FFF2-40B4-BE49-F238E27FC236}">
                    <a16:creationId xmlns:a16="http://schemas.microsoft.com/office/drawing/2014/main" id="{FE39E853-8B44-445F-D209-94EF1B81C7C6}"/>
                  </a:ext>
                </a:extLst>
              </p:cNvPr>
              <p:cNvSpPr/>
              <p:nvPr/>
            </p:nvSpPr>
            <p:spPr>
              <a:xfrm>
                <a:off x="9591314" y="3256428"/>
                <a:ext cx="65741" cy="105980"/>
              </a:xfrm>
              <a:custGeom>
                <a:avLst/>
                <a:gdLst>
                  <a:gd name="connsiteX0" fmla="*/ 36836 w 62055"/>
                  <a:gd name="connsiteY0" fmla="*/ 0 h 100037"/>
                  <a:gd name="connsiteX1" fmla="*/ 50002 w 62055"/>
                  <a:gd name="connsiteY1" fmla="*/ 2312 h 100037"/>
                  <a:gd name="connsiteX2" fmla="*/ 61090 w 62055"/>
                  <a:gd name="connsiteY2" fmla="*/ 9539 h 100037"/>
                  <a:gd name="connsiteX3" fmla="*/ 54361 w 62055"/>
                  <a:gd name="connsiteY3" fmla="*/ 17380 h 100037"/>
                  <a:gd name="connsiteX4" fmla="*/ 46286 w 62055"/>
                  <a:gd name="connsiteY4" fmla="*/ 12201 h 100037"/>
                  <a:gd name="connsiteX5" fmla="*/ 37538 w 62055"/>
                  <a:gd name="connsiteY5" fmla="*/ 10534 h 100037"/>
                  <a:gd name="connsiteX6" fmla="*/ 20159 w 62055"/>
                  <a:gd name="connsiteY6" fmla="*/ 19838 h 100037"/>
                  <a:gd name="connsiteX7" fmla="*/ 13722 w 62055"/>
                  <a:gd name="connsiteY7" fmla="*/ 49888 h 100037"/>
                  <a:gd name="connsiteX8" fmla="*/ 20159 w 62055"/>
                  <a:gd name="connsiteY8" fmla="*/ 79644 h 100037"/>
                  <a:gd name="connsiteX9" fmla="*/ 37538 w 62055"/>
                  <a:gd name="connsiteY9" fmla="*/ 89241 h 100037"/>
                  <a:gd name="connsiteX10" fmla="*/ 46930 w 62055"/>
                  <a:gd name="connsiteY10" fmla="*/ 87281 h 100037"/>
                  <a:gd name="connsiteX11" fmla="*/ 55473 w 62055"/>
                  <a:gd name="connsiteY11" fmla="*/ 81546 h 100037"/>
                  <a:gd name="connsiteX12" fmla="*/ 62056 w 62055"/>
                  <a:gd name="connsiteY12" fmla="*/ 89241 h 100037"/>
                  <a:gd name="connsiteX13" fmla="*/ 36836 w 62055"/>
                  <a:gd name="connsiteY13" fmla="*/ 100038 h 100037"/>
                  <a:gd name="connsiteX14" fmla="*/ 17730 w 62055"/>
                  <a:gd name="connsiteY14" fmla="*/ 94450 h 100037"/>
                  <a:gd name="connsiteX15" fmla="*/ 4681 w 62055"/>
                  <a:gd name="connsiteY15" fmla="*/ 77567 h 100037"/>
                  <a:gd name="connsiteX16" fmla="*/ 0 w 62055"/>
                  <a:gd name="connsiteY16" fmla="*/ 49888 h 100037"/>
                  <a:gd name="connsiteX17" fmla="*/ 4828 w 62055"/>
                  <a:gd name="connsiteY17" fmla="*/ 22412 h 100037"/>
                  <a:gd name="connsiteX18" fmla="*/ 17994 w 62055"/>
                  <a:gd name="connsiteY18" fmla="*/ 5618 h 100037"/>
                  <a:gd name="connsiteX19" fmla="*/ 36836 w 62055"/>
                  <a:gd name="connsiteY19" fmla="*/ 0 h 1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55" h="100037">
                    <a:moveTo>
                      <a:pt x="36836" y="0"/>
                    </a:moveTo>
                    <a:cubicBezTo>
                      <a:pt x="41897" y="0"/>
                      <a:pt x="46286" y="790"/>
                      <a:pt x="50002" y="2312"/>
                    </a:cubicBezTo>
                    <a:cubicBezTo>
                      <a:pt x="53747" y="3862"/>
                      <a:pt x="57433" y="6261"/>
                      <a:pt x="61090" y="9539"/>
                    </a:cubicBezTo>
                    <a:lnTo>
                      <a:pt x="54361" y="17380"/>
                    </a:lnTo>
                    <a:cubicBezTo>
                      <a:pt x="51640" y="15039"/>
                      <a:pt x="48949" y="13313"/>
                      <a:pt x="46286" y="12201"/>
                    </a:cubicBezTo>
                    <a:cubicBezTo>
                      <a:pt x="43624" y="11089"/>
                      <a:pt x="40727" y="10534"/>
                      <a:pt x="37538" y="10534"/>
                    </a:cubicBezTo>
                    <a:cubicBezTo>
                      <a:pt x="30253" y="10534"/>
                      <a:pt x="24460" y="13635"/>
                      <a:pt x="20159" y="19838"/>
                    </a:cubicBezTo>
                    <a:cubicBezTo>
                      <a:pt x="15858" y="26041"/>
                      <a:pt x="13722" y="36077"/>
                      <a:pt x="13722" y="49888"/>
                    </a:cubicBezTo>
                    <a:cubicBezTo>
                      <a:pt x="13722" y="63346"/>
                      <a:pt x="15858" y="73266"/>
                      <a:pt x="20159" y="79644"/>
                    </a:cubicBezTo>
                    <a:cubicBezTo>
                      <a:pt x="24460" y="86052"/>
                      <a:pt x="30253" y="89241"/>
                      <a:pt x="37538" y="89241"/>
                    </a:cubicBezTo>
                    <a:cubicBezTo>
                      <a:pt x="41195" y="89241"/>
                      <a:pt x="44326" y="88598"/>
                      <a:pt x="46930" y="87281"/>
                    </a:cubicBezTo>
                    <a:cubicBezTo>
                      <a:pt x="49534" y="85993"/>
                      <a:pt x="52401" y="84062"/>
                      <a:pt x="55473" y="81546"/>
                    </a:cubicBezTo>
                    <a:lnTo>
                      <a:pt x="62056" y="89241"/>
                    </a:lnTo>
                    <a:cubicBezTo>
                      <a:pt x="55063" y="96439"/>
                      <a:pt x="46637" y="100038"/>
                      <a:pt x="36836" y="100038"/>
                    </a:cubicBezTo>
                    <a:cubicBezTo>
                      <a:pt x="29638" y="100038"/>
                      <a:pt x="23289" y="98166"/>
                      <a:pt x="17730" y="94450"/>
                    </a:cubicBezTo>
                    <a:cubicBezTo>
                      <a:pt x="12171" y="90704"/>
                      <a:pt x="7812" y="85087"/>
                      <a:pt x="4681" y="77567"/>
                    </a:cubicBezTo>
                    <a:cubicBezTo>
                      <a:pt x="1551" y="70047"/>
                      <a:pt x="0" y="60801"/>
                      <a:pt x="0" y="49888"/>
                    </a:cubicBezTo>
                    <a:cubicBezTo>
                      <a:pt x="0" y="39062"/>
                      <a:pt x="1609" y="29903"/>
                      <a:pt x="4828" y="22412"/>
                    </a:cubicBezTo>
                    <a:cubicBezTo>
                      <a:pt x="8046" y="14952"/>
                      <a:pt x="12435" y="9363"/>
                      <a:pt x="17994" y="5618"/>
                    </a:cubicBezTo>
                    <a:cubicBezTo>
                      <a:pt x="23553" y="1872"/>
                      <a:pt x="29843" y="0"/>
                      <a:pt x="36836" y="0"/>
                    </a:cubicBezTo>
                    <a:close/>
                  </a:path>
                </a:pathLst>
              </a:custGeom>
              <a:solidFill>
                <a:srgbClr val="000000"/>
              </a:solidFill>
              <a:ln w="2922"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D2E08A9-746C-8A97-9CAA-1F8A1B6EAA8E}"/>
                  </a:ext>
                </a:extLst>
              </p:cNvPr>
              <p:cNvSpPr/>
              <p:nvPr/>
            </p:nvSpPr>
            <p:spPr>
              <a:xfrm>
                <a:off x="10087310" y="3249329"/>
                <a:ext cx="59945" cy="113079"/>
              </a:xfrm>
              <a:custGeom>
                <a:avLst/>
                <a:gdLst>
                  <a:gd name="connsiteX0" fmla="*/ 56585 w 56584"/>
                  <a:gd name="connsiteY0" fmla="*/ 1375 h 106738"/>
                  <a:gd name="connsiteX1" fmla="*/ 56585 w 56584"/>
                  <a:gd name="connsiteY1" fmla="*/ 104925 h 106738"/>
                  <a:gd name="connsiteX2" fmla="*/ 45379 w 56584"/>
                  <a:gd name="connsiteY2" fmla="*/ 104925 h 106738"/>
                  <a:gd name="connsiteX3" fmla="*/ 44531 w 56584"/>
                  <a:gd name="connsiteY3" fmla="*/ 95240 h 106738"/>
                  <a:gd name="connsiteX4" fmla="*/ 25367 w 56584"/>
                  <a:gd name="connsiteY4" fmla="*/ 106738 h 106738"/>
                  <a:gd name="connsiteX5" fmla="*/ 6642 w 56584"/>
                  <a:gd name="connsiteY5" fmla="*/ 96527 h 106738"/>
                  <a:gd name="connsiteX6" fmla="*/ 0 w 56584"/>
                  <a:gd name="connsiteY6" fmla="*/ 68350 h 106738"/>
                  <a:gd name="connsiteX7" fmla="*/ 3277 w 56584"/>
                  <a:gd name="connsiteY7" fmla="*/ 47898 h 106738"/>
                  <a:gd name="connsiteX8" fmla="*/ 12610 w 56584"/>
                  <a:gd name="connsiteY8" fmla="*/ 34233 h 106738"/>
                  <a:gd name="connsiteX9" fmla="*/ 26478 w 56584"/>
                  <a:gd name="connsiteY9" fmla="*/ 29406 h 106738"/>
                  <a:gd name="connsiteX10" fmla="*/ 43974 w 56584"/>
                  <a:gd name="connsiteY10" fmla="*/ 38242 h 106738"/>
                  <a:gd name="connsiteX11" fmla="*/ 43974 w 56584"/>
                  <a:gd name="connsiteY11" fmla="*/ 0 h 106738"/>
                  <a:gd name="connsiteX12" fmla="*/ 56585 w 56584"/>
                  <a:gd name="connsiteY12" fmla="*/ 1375 h 106738"/>
                  <a:gd name="connsiteX13" fmla="*/ 28292 w 56584"/>
                  <a:gd name="connsiteY13" fmla="*/ 96790 h 106738"/>
                  <a:gd name="connsiteX14" fmla="*/ 37040 w 56584"/>
                  <a:gd name="connsiteY14" fmla="*/ 93982 h 106738"/>
                  <a:gd name="connsiteX15" fmla="*/ 43974 w 56584"/>
                  <a:gd name="connsiteY15" fmla="*/ 85730 h 106738"/>
                  <a:gd name="connsiteX16" fmla="*/ 43974 w 56584"/>
                  <a:gd name="connsiteY16" fmla="*/ 48747 h 106738"/>
                  <a:gd name="connsiteX17" fmla="*/ 29287 w 56584"/>
                  <a:gd name="connsiteY17" fmla="*/ 39354 h 106738"/>
                  <a:gd name="connsiteX18" fmla="*/ 17496 w 56584"/>
                  <a:gd name="connsiteY18" fmla="*/ 46494 h 106738"/>
                  <a:gd name="connsiteX19" fmla="*/ 13312 w 56584"/>
                  <a:gd name="connsiteY19" fmla="*/ 68087 h 106738"/>
                  <a:gd name="connsiteX20" fmla="*/ 17233 w 56584"/>
                  <a:gd name="connsiteY20" fmla="*/ 89797 h 106738"/>
                  <a:gd name="connsiteX21" fmla="*/ 28292 w 56584"/>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38">
                    <a:moveTo>
                      <a:pt x="56585" y="1375"/>
                    </a:moveTo>
                    <a:lnTo>
                      <a:pt x="56585" y="104925"/>
                    </a:lnTo>
                    <a:lnTo>
                      <a:pt x="45379" y="104925"/>
                    </a:lnTo>
                    <a:lnTo>
                      <a:pt x="44531" y="95240"/>
                    </a:lnTo>
                    <a:cubicBezTo>
                      <a:pt x="39791" y="102905"/>
                      <a:pt x="33383" y="106738"/>
                      <a:pt x="25367" y="106738"/>
                    </a:cubicBezTo>
                    <a:cubicBezTo>
                      <a:pt x="17321" y="106738"/>
                      <a:pt x="11089" y="103345"/>
                      <a:pt x="6642" y="96527"/>
                    </a:cubicBezTo>
                    <a:cubicBezTo>
                      <a:pt x="2224" y="89710"/>
                      <a:pt x="0" y="80317"/>
                      <a:pt x="0" y="68350"/>
                    </a:cubicBezTo>
                    <a:cubicBezTo>
                      <a:pt x="0" y="60596"/>
                      <a:pt x="1083" y="53779"/>
                      <a:pt x="3277" y="47898"/>
                    </a:cubicBezTo>
                    <a:cubicBezTo>
                      <a:pt x="5471" y="42017"/>
                      <a:pt x="8573" y="37452"/>
                      <a:pt x="12610" y="34233"/>
                    </a:cubicBezTo>
                    <a:cubicBezTo>
                      <a:pt x="16618" y="31015"/>
                      <a:pt x="21241" y="29406"/>
                      <a:pt x="26478" y="29406"/>
                    </a:cubicBezTo>
                    <a:cubicBezTo>
                      <a:pt x="33471" y="29406"/>
                      <a:pt x="39323" y="32361"/>
                      <a:pt x="43974" y="38242"/>
                    </a:cubicBezTo>
                    <a:lnTo>
                      <a:pt x="43974" y="0"/>
                    </a:lnTo>
                    <a:lnTo>
                      <a:pt x="56585" y="1375"/>
                    </a:lnTo>
                    <a:close/>
                    <a:moveTo>
                      <a:pt x="28292" y="96790"/>
                    </a:moveTo>
                    <a:cubicBezTo>
                      <a:pt x="31657" y="96790"/>
                      <a:pt x="34583" y="95854"/>
                      <a:pt x="37040" y="93982"/>
                    </a:cubicBezTo>
                    <a:cubicBezTo>
                      <a:pt x="39527" y="92138"/>
                      <a:pt x="41839" y="89358"/>
                      <a:pt x="43974" y="85730"/>
                    </a:cubicBezTo>
                    <a:lnTo>
                      <a:pt x="43974" y="48747"/>
                    </a:lnTo>
                    <a:cubicBezTo>
                      <a:pt x="39791" y="42485"/>
                      <a:pt x="34875" y="39354"/>
                      <a:pt x="29287" y="39354"/>
                    </a:cubicBezTo>
                    <a:cubicBezTo>
                      <a:pt x="24313" y="39354"/>
                      <a:pt x="20393" y="41724"/>
                      <a:pt x="17496" y="46494"/>
                    </a:cubicBezTo>
                    <a:cubicBezTo>
                      <a:pt x="14600" y="51263"/>
                      <a:pt x="13225" y="58460"/>
                      <a:pt x="13312" y="68087"/>
                    </a:cubicBezTo>
                    <a:cubicBezTo>
                      <a:pt x="13312" y="77889"/>
                      <a:pt x="14600" y="85116"/>
                      <a:pt x="17233" y="89797"/>
                    </a:cubicBezTo>
                    <a:cubicBezTo>
                      <a:pt x="19837" y="94450"/>
                      <a:pt x="23523" y="96790"/>
                      <a:pt x="28292" y="96790"/>
                    </a:cubicBezTo>
                    <a:close/>
                  </a:path>
                </a:pathLst>
              </a:custGeom>
              <a:solidFill>
                <a:srgbClr val="000000"/>
              </a:solidFill>
              <a:ln w="2922"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E69F01E3-8015-C0AD-FF23-53DCE8AF8435}"/>
                  </a:ext>
                </a:extLst>
              </p:cNvPr>
              <p:cNvSpPr/>
              <p:nvPr/>
            </p:nvSpPr>
            <p:spPr>
              <a:xfrm>
                <a:off x="10169233" y="3245609"/>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70" y="3950"/>
                      <a:pt x="16531" y="5940"/>
                      <a:pt x="16531" y="8251"/>
                    </a:cubicBezTo>
                    <a:cubicBezTo>
                      <a:pt x="16531" y="10592"/>
                      <a:pt x="15770" y="12523"/>
                      <a:pt x="14278" y="14074"/>
                    </a:cubicBezTo>
                    <a:cubicBezTo>
                      <a:pt x="12786" y="15625"/>
                      <a:pt x="10796" y="16386"/>
                      <a:pt x="8251" y="16386"/>
                    </a:cubicBezTo>
                    <a:cubicBezTo>
                      <a:pt x="5822" y="16386"/>
                      <a:pt x="3862" y="15625"/>
                      <a:pt x="2311" y="14074"/>
                    </a:cubicBezTo>
                    <a:cubicBezTo>
                      <a:pt x="761" y="12523"/>
                      <a:pt x="0" y="10592"/>
                      <a:pt x="0" y="8251"/>
                    </a:cubicBezTo>
                    <a:cubicBezTo>
                      <a:pt x="0" y="5940"/>
                      <a:pt x="761" y="3950"/>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51FAEAA7-336B-AAD6-E3ED-99A30165ED2F}"/>
                  </a:ext>
                </a:extLst>
              </p:cNvPr>
              <p:cNvSpPr/>
              <p:nvPr/>
            </p:nvSpPr>
            <p:spPr>
              <a:xfrm>
                <a:off x="10834404" y="3249329"/>
                <a:ext cx="59976" cy="113079"/>
              </a:xfrm>
              <a:custGeom>
                <a:avLst/>
                <a:gdLst>
                  <a:gd name="connsiteX0" fmla="*/ 56614 w 56613"/>
                  <a:gd name="connsiteY0" fmla="*/ 1375 h 106738"/>
                  <a:gd name="connsiteX1" fmla="*/ 56614 w 56613"/>
                  <a:gd name="connsiteY1" fmla="*/ 104925 h 106738"/>
                  <a:gd name="connsiteX2" fmla="*/ 45408 w 56613"/>
                  <a:gd name="connsiteY2" fmla="*/ 104925 h 106738"/>
                  <a:gd name="connsiteX3" fmla="*/ 44560 w 56613"/>
                  <a:gd name="connsiteY3" fmla="*/ 95240 h 106738"/>
                  <a:gd name="connsiteX4" fmla="*/ 25367 w 56613"/>
                  <a:gd name="connsiteY4" fmla="*/ 106738 h 106738"/>
                  <a:gd name="connsiteX5" fmla="*/ 6671 w 56613"/>
                  <a:gd name="connsiteY5" fmla="*/ 96527 h 106738"/>
                  <a:gd name="connsiteX6" fmla="*/ 0 w 56613"/>
                  <a:gd name="connsiteY6" fmla="*/ 68350 h 106738"/>
                  <a:gd name="connsiteX7" fmla="*/ 3306 w 56613"/>
                  <a:gd name="connsiteY7" fmla="*/ 47898 h 106738"/>
                  <a:gd name="connsiteX8" fmla="*/ 12610 w 56613"/>
                  <a:gd name="connsiteY8" fmla="*/ 34233 h 106738"/>
                  <a:gd name="connsiteX9" fmla="*/ 26479 w 56613"/>
                  <a:gd name="connsiteY9" fmla="*/ 29406 h 106738"/>
                  <a:gd name="connsiteX10" fmla="*/ 44004 w 56613"/>
                  <a:gd name="connsiteY10" fmla="*/ 38242 h 106738"/>
                  <a:gd name="connsiteX11" fmla="*/ 44004 w 56613"/>
                  <a:gd name="connsiteY11" fmla="*/ 0 h 106738"/>
                  <a:gd name="connsiteX12" fmla="*/ 56614 w 56613"/>
                  <a:gd name="connsiteY12" fmla="*/ 1375 h 106738"/>
                  <a:gd name="connsiteX13" fmla="*/ 28322 w 56613"/>
                  <a:gd name="connsiteY13" fmla="*/ 96790 h 106738"/>
                  <a:gd name="connsiteX14" fmla="*/ 37070 w 56613"/>
                  <a:gd name="connsiteY14" fmla="*/ 93982 h 106738"/>
                  <a:gd name="connsiteX15" fmla="*/ 44004 w 56613"/>
                  <a:gd name="connsiteY15" fmla="*/ 85730 h 106738"/>
                  <a:gd name="connsiteX16" fmla="*/ 44004 w 56613"/>
                  <a:gd name="connsiteY16" fmla="*/ 48747 h 106738"/>
                  <a:gd name="connsiteX17" fmla="*/ 29287 w 56613"/>
                  <a:gd name="connsiteY17" fmla="*/ 39354 h 106738"/>
                  <a:gd name="connsiteX18" fmla="*/ 17525 w 56613"/>
                  <a:gd name="connsiteY18" fmla="*/ 46494 h 106738"/>
                  <a:gd name="connsiteX19" fmla="*/ 13312 w 56613"/>
                  <a:gd name="connsiteY19" fmla="*/ 68087 h 106738"/>
                  <a:gd name="connsiteX20" fmla="*/ 17233 w 56613"/>
                  <a:gd name="connsiteY20" fmla="*/ 89797 h 106738"/>
                  <a:gd name="connsiteX21" fmla="*/ 28322 w 56613"/>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3" h="106738">
                    <a:moveTo>
                      <a:pt x="56614" y="1375"/>
                    </a:moveTo>
                    <a:lnTo>
                      <a:pt x="56614" y="104925"/>
                    </a:lnTo>
                    <a:lnTo>
                      <a:pt x="45408" y="104925"/>
                    </a:lnTo>
                    <a:lnTo>
                      <a:pt x="44560" y="95240"/>
                    </a:lnTo>
                    <a:cubicBezTo>
                      <a:pt x="39791" y="102905"/>
                      <a:pt x="33413" y="106738"/>
                      <a:pt x="25367" y="106738"/>
                    </a:cubicBezTo>
                    <a:cubicBezTo>
                      <a:pt x="17350" y="106738"/>
                      <a:pt x="11118" y="103345"/>
                      <a:pt x="6671" y="96527"/>
                    </a:cubicBezTo>
                    <a:cubicBezTo>
                      <a:pt x="2224" y="89710"/>
                      <a:pt x="0" y="80317"/>
                      <a:pt x="0" y="68350"/>
                    </a:cubicBezTo>
                    <a:cubicBezTo>
                      <a:pt x="0" y="60596"/>
                      <a:pt x="1112" y="53779"/>
                      <a:pt x="3306" y="47898"/>
                    </a:cubicBezTo>
                    <a:cubicBezTo>
                      <a:pt x="5500" y="42017"/>
                      <a:pt x="8602" y="37452"/>
                      <a:pt x="12610" y="34233"/>
                    </a:cubicBezTo>
                    <a:cubicBezTo>
                      <a:pt x="16648" y="31015"/>
                      <a:pt x="21271" y="29406"/>
                      <a:pt x="26479" y="29406"/>
                    </a:cubicBezTo>
                    <a:cubicBezTo>
                      <a:pt x="33500" y="29406"/>
                      <a:pt x="39323" y="32361"/>
                      <a:pt x="44004" y="38242"/>
                    </a:cubicBezTo>
                    <a:lnTo>
                      <a:pt x="44004" y="0"/>
                    </a:lnTo>
                    <a:lnTo>
                      <a:pt x="56614" y="1375"/>
                    </a:lnTo>
                    <a:close/>
                    <a:moveTo>
                      <a:pt x="28322" y="96790"/>
                    </a:moveTo>
                    <a:cubicBezTo>
                      <a:pt x="31686" y="96790"/>
                      <a:pt x="34583" y="95854"/>
                      <a:pt x="37070" y="93982"/>
                    </a:cubicBezTo>
                    <a:cubicBezTo>
                      <a:pt x="39527" y="92138"/>
                      <a:pt x="41868" y="89358"/>
                      <a:pt x="44004" y="85730"/>
                    </a:cubicBezTo>
                    <a:lnTo>
                      <a:pt x="44004" y="48747"/>
                    </a:lnTo>
                    <a:cubicBezTo>
                      <a:pt x="39791" y="42485"/>
                      <a:pt x="34905" y="39354"/>
                      <a:pt x="29287" y="39354"/>
                    </a:cubicBezTo>
                    <a:cubicBezTo>
                      <a:pt x="24343" y="39354"/>
                      <a:pt x="20422" y="41724"/>
                      <a:pt x="17525" y="46494"/>
                    </a:cubicBezTo>
                    <a:cubicBezTo>
                      <a:pt x="14629" y="51263"/>
                      <a:pt x="13225" y="58460"/>
                      <a:pt x="13312" y="68087"/>
                    </a:cubicBezTo>
                    <a:cubicBezTo>
                      <a:pt x="13312" y="77889"/>
                      <a:pt x="14629" y="85116"/>
                      <a:pt x="17233" y="89797"/>
                    </a:cubicBezTo>
                    <a:cubicBezTo>
                      <a:pt x="19866" y="94450"/>
                      <a:pt x="23553" y="96790"/>
                      <a:pt x="28322" y="96790"/>
                    </a:cubicBezTo>
                    <a:close/>
                  </a:path>
                </a:pathLst>
              </a:custGeom>
              <a:solidFill>
                <a:srgbClr val="000000"/>
              </a:solidFill>
              <a:ln w="2922"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7015D26-961B-1651-2F08-2A7429742426}"/>
                  </a:ext>
                </a:extLst>
              </p:cNvPr>
              <p:cNvSpPr/>
              <p:nvPr/>
            </p:nvSpPr>
            <p:spPr>
              <a:xfrm>
                <a:off x="10916327" y="3245609"/>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6 h 108435"/>
                  <a:gd name="connsiteX10" fmla="*/ 2340 w 16530"/>
                  <a:gd name="connsiteY10" fmla="*/ 14074 h 108435"/>
                  <a:gd name="connsiteX11" fmla="*/ 0 w 16530"/>
                  <a:gd name="connsiteY11" fmla="*/ 8251 h 108435"/>
                  <a:gd name="connsiteX12" fmla="*/ 2340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1" y="5940"/>
                      <a:pt x="16531" y="8251"/>
                    </a:cubicBezTo>
                    <a:cubicBezTo>
                      <a:pt x="16531" y="10592"/>
                      <a:pt x="15799" y="12523"/>
                      <a:pt x="14307" y="14074"/>
                    </a:cubicBezTo>
                    <a:cubicBezTo>
                      <a:pt x="12815" y="15625"/>
                      <a:pt x="10796" y="16386"/>
                      <a:pt x="8280" y="16386"/>
                    </a:cubicBezTo>
                    <a:cubicBezTo>
                      <a:pt x="5852" y="16386"/>
                      <a:pt x="3862" y="15625"/>
                      <a:pt x="2340" y="14074"/>
                    </a:cubicBezTo>
                    <a:cubicBezTo>
                      <a:pt x="790" y="12523"/>
                      <a:pt x="0" y="10592"/>
                      <a:pt x="0" y="8251"/>
                    </a:cubicBezTo>
                    <a:cubicBezTo>
                      <a:pt x="0" y="5940"/>
                      <a:pt x="790" y="3950"/>
                      <a:pt x="2340"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B2656F2B-CEE4-FB5B-BE96-AF467BAB4335}"/>
                  </a:ext>
                </a:extLst>
              </p:cNvPr>
              <p:cNvSpPr/>
              <p:nvPr/>
            </p:nvSpPr>
            <p:spPr>
              <a:xfrm>
                <a:off x="11095019" y="3249329"/>
                <a:ext cx="25385" cy="113079"/>
              </a:xfrm>
              <a:custGeom>
                <a:avLst/>
                <a:gdLst>
                  <a:gd name="connsiteX0" fmla="*/ 14570 w 23962"/>
                  <a:gd name="connsiteY0" fmla="*/ 106738 h 106738"/>
                  <a:gd name="connsiteX1" fmla="*/ 3920 w 23962"/>
                  <a:gd name="connsiteY1" fmla="*/ 102672 h 106738"/>
                  <a:gd name="connsiteX2" fmla="*/ 0 w 23962"/>
                  <a:gd name="connsiteY2" fmla="*/ 91319 h 106738"/>
                  <a:gd name="connsiteX3" fmla="*/ 0 w 23962"/>
                  <a:gd name="connsiteY3" fmla="*/ 1375 h 106738"/>
                  <a:gd name="connsiteX4" fmla="*/ 12610 w 23962"/>
                  <a:gd name="connsiteY4" fmla="*/ 0 h 106738"/>
                  <a:gd name="connsiteX5" fmla="*/ 12610 w 23962"/>
                  <a:gd name="connsiteY5" fmla="*/ 90909 h 106738"/>
                  <a:gd name="connsiteX6" fmla="*/ 17116 w 23962"/>
                  <a:gd name="connsiteY6" fmla="*/ 96380 h 106738"/>
                  <a:gd name="connsiteX7" fmla="*/ 21153 w 23962"/>
                  <a:gd name="connsiteY7" fmla="*/ 95533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54" y="105393"/>
                      <a:pt x="3920" y="102672"/>
                    </a:cubicBezTo>
                    <a:cubicBezTo>
                      <a:pt x="1316" y="99979"/>
                      <a:pt x="0" y="96176"/>
                      <a:pt x="0" y="91319"/>
                    </a:cubicBezTo>
                    <a:lnTo>
                      <a:pt x="0" y="1375"/>
                    </a:lnTo>
                    <a:lnTo>
                      <a:pt x="12610" y="0"/>
                    </a:lnTo>
                    <a:lnTo>
                      <a:pt x="12610" y="90909"/>
                    </a:lnTo>
                    <a:cubicBezTo>
                      <a:pt x="12610" y="94567"/>
                      <a:pt x="14102" y="96380"/>
                      <a:pt x="17116" y="96380"/>
                    </a:cubicBezTo>
                    <a:cubicBezTo>
                      <a:pt x="18315" y="96380"/>
                      <a:pt x="19661" y="96088"/>
                      <a:pt x="21153" y="95533"/>
                    </a:cubicBezTo>
                    <a:lnTo>
                      <a:pt x="23962" y="104368"/>
                    </a:lnTo>
                    <a:cubicBezTo>
                      <a:pt x="20978" y="105948"/>
                      <a:pt x="17847" y="106738"/>
                      <a:pt x="14570" y="106738"/>
                    </a:cubicBezTo>
                    <a:close/>
                  </a:path>
                </a:pathLst>
              </a:custGeom>
              <a:solidFill>
                <a:srgbClr val="000000"/>
              </a:solidFill>
              <a:ln w="2922" cap="flat">
                <a:noFill/>
                <a:prstDash val="solid"/>
                <a:miter/>
              </a:ln>
            </p:spPr>
            <p:txBody>
              <a:bodyPr rtlCol="0" anchor="ctr"/>
              <a:lstStyle/>
              <a:p>
                <a:endParaRPr lang="en-US"/>
              </a:p>
            </p:txBody>
          </p:sp>
          <p:grpSp>
            <p:nvGrpSpPr>
              <p:cNvPr id="844" name="Group 843">
                <a:extLst>
                  <a:ext uri="{FF2B5EF4-FFF2-40B4-BE49-F238E27FC236}">
                    <a16:creationId xmlns:a16="http://schemas.microsoft.com/office/drawing/2014/main" id="{52C02FA8-6442-D053-7F41-F69DED9AE4F0}"/>
                  </a:ext>
                </a:extLst>
              </p:cNvPr>
              <p:cNvGrpSpPr/>
              <p:nvPr/>
            </p:nvGrpSpPr>
            <p:grpSpPr>
              <a:xfrm>
                <a:off x="9346571" y="3262813"/>
                <a:ext cx="1933089" cy="787989"/>
                <a:chOff x="9346571" y="3262813"/>
                <a:chExt cx="1933089" cy="787989"/>
              </a:xfrm>
            </p:grpSpPr>
            <p:sp>
              <p:nvSpPr>
                <p:cNvPr id="199" name="Freeform: Shape 198">
                  <a:extLst>
                    <a:ext uri="{FF2B5EF4-FFF2-40B4-BE49-F238E27FC236}">
                      <a16:creationId xmlns:a16="http://schemas.microsoft.com/office/drawing/2014/main" id="{BA0D4565-C799-1AC5-894C-6F953555E9D9}"/>
                    </a:ext>
                  </a:extLst>
                </p:cNvPr>
                <p:cNvSpPr/>
                <p:nvPr/>
              </p:nvSpPr>
              <p:spPr>
                <a:xfrm>
                  <a:off x="9663596" y="3280482"/>
                  <a:ext cx="63510" cy="81926"/>
                </a:xfrm>
                <a:custGeom>
                  <a:avLst/>
                  <a:gdLst>
                    <a:gd name="connsiteX0" fmla="*/ 30106 w 59949"/>
                    <a:gd name="connsiteY0" fmla="*/ 0 h 77332"/>
                    <a:gd name="connsiteX1" fmla="*/ 52108 w 59949"/>
                    <a:gd name="connsiteY1" fmla="*/ 9948 h 77332"/>
                    <a:gd name="connsiteX2" fmla="*/ 59949 w 59949"/>
                    <a:gd name="connsiteY2" fmla="*/ 38534 h 77332"/>
                    <a:gd name="connsiteX3" fmla="*/ 51962 w 59949"/>
                    <a:gd name="connsiteY3" fmla="*/ 66887 h 77332"/>
                    <a:gd name="connsiteX4" fmla="*/ 29960 w 59949"/>
                    <a:gd name="connsiteY4" fmla="*/ 77333 h 77332"/>
                    <a:gd name="connsiteX5" fmla="*/ 7900 w 59949"/>
                    <a:gd name="connsiteY5" fmla="*/ 67121 h 77332"/>
                    <a:gd name="connsiteX6" fmla="*/ 0 w 59949"/>
                    <a:gd name="connsiteY6" fmla="*/ 38681 h 77332"/>
                    <a:gd name="connsiteX7" fmla="*/ 7987 w 59949"/>
                    <a:gd name="connsiteY7" fmla="*/ 10153 h 77332"/>
                    <a:gd name="connsiteX8" fmla="*/ 30106 w 59949"/>
                    <a:gd name="connsiteY8" fmla="*/ 0 h 77332"/>
                    <a:gd name="connsiteX9" fmla="*/ 30106 w 59949"/>
                    <a:gd name="connsiteY9" fmla="*/ 10094 h 77332"/>
                    <a:gd name="connsiteX10" fmla="*/ 17496 w 59949"/>
                    <a:gd name="connsiteY10" fmla="*/ 17029 h 77332"/>
                    <a:gd name="connsiteX11" fmla="*/ 13166 w 59949"/>
                    <a:gd name="connsiteY11" fmla="*/ 38681 h 77332"/>
                    <a:gd name="connsiteX12" fmla="*/ 29960 w 59949"/>
                    <a:gd name="connsiteY12" fmla="*/ 67385 h 77332"/>
                    <a:gd name="connsiteX13" fmla="*/ 46783 w 59949"/>
                    <a:gd name="connsiteY13" fmla="*/ 38534 h 77332"/>
                    <a:gd name="connsiteX14" fmla="*/ 42570 w 59949"/>
                    <a:gd name="connsiteY14" fmla="*/ 16941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06"/>
                        <a:pt x="52108" y="9948"/>
                      </a:cubicBezTo>
                      <a:cubicBezTo>
                        <a:pt x="57345" y="16590"/>
                        <a:pt x="59949" y="26099"/>
                        <a:pt x="59949" y="38534"/>
                      </a:cubicBezTo>
                      <a:cubicBezTo>
                        <a:pt x="59949" y="50473"/>
                        <a:pt x="57287" y="59953"/>
                        <a:pt x="51962" y="66887"/>
                      </a:cubicBezTo>
                      <a:cubicBezTo>
                        <a:pt x="46637" y="73851"/>
                        <a:pt x="39323" y="77333"/>
                        <a:pt x="29960" y="77333"/>
                      </a:cubicBezTo>
                      <a:cubicBezTo>
                        <a:pt x="20539" y="77333"/>
                        <a:pt x="13195" y="73939"/>
                        <a:pt x="7900" y="67121"/>
                      </a:cubicBezTo>
                      <a:cubicBezTo>
                        <a:pt x="2633" y="60304"/>
                        <a:pt x="0" y="50795"/>
                        <a:pt x="0" y="38681"/>
                      </a:cubicBezTo>
                      <a:cubicBezTo>
                        <a:pt x="0" y="26421"/>
                        <a:pt x="2663" y="16941"/>
                        <a:pt x="7987" y="10153"/>
                      </a:cubicBezTo>
                      <a:cubicBezTo>
                        <a:pt x="13312" y="3394"/>
                        <a:pt x="20685" y="0"/>
                        <a:pt x="30106" y="0"/>
                      </a:cubicBezTo>
                      <a:close/>
                      <a:moveTo>
                        <a:pt x="30106" y="10094"/>
                      </a:moveTo>
                      <a:cubicBezTo>
                        <a:pt x="24606" y="10094"/>
                        <a:pt x="20393" y="12406"/>
                        <a:pt x="17496" y="17029"/>
                      </a:cubicBezTo>
                      <a:cubicBezTo>
                        <a:pt x="14600" y="21652"/>
                        <a:pt x="13166" y="28850"/>
                        <a:pt x="13166" y="38681"/>
                      </a:cubicBezTo>
                      <a:cubicBezTo>
                        <a:pt x="13166" y="57817"/>
                        <a:pt x="18754" y="67385"/>
                        <a:pt x="29960" y="67385"/>
                      </a:cubicBezTo>
                      <a:cubicBezTo>
                        <a:pt x="41166" y="67385"/>
                        <a:pt x="46783" y="57758"/>
                        <a:pt x="46783" y="38534"/>
                      </a:cubicBezTo>
                      <a:cubicBezTo>
                        <a:pt x="46783" y="28733"/>
                        <a:pt x="45379" y="21535"/>
                        <a:pt x="42570" y="16941"/>
                      </a:cubicBezTo>
                      <a:cubicBezTo>
                        <a:pt x="39762" y="12377"/>
                        <a:pt x="35636" y="10094"/>
                        <a:pt x="30106" y="10094"/>
                      </a:cubicBezTo>
                      <a:close/>
                    </a:path>
                  </a:pathLst>
                </a:custGeom>
                <a:solidFill>
                  <a:srgbClr val="000000"/>
                </a:solidFill>
                <a:ln w="2922"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3578F05-0028-2D09-93B1-E39F86D150E0}"/>
                    </a:ext>
                  </a:extLst>
                </p:cNvPr>
                <p:cNvSpPr/>
                <p:nvPr/>
              </p:nvSpPr>
              <p:spPr>
                <a:xfrm>
                  <a:off x="9746387" y="3280482"/>
                  <a:ext cx="54769" cy="80004"/>
                </a:xfrm>
                <a:custGeom>
                  <a:avLst/>
                  <a:gdLst>
                    <a:gd name="connsiteX0" fmla="*/ 32944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3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31"/>
                        <a:pt x="46725" y="5823"/>
                      </a:cubicBezTo>
                      <a:cubicBezTo>
                        <a:pt x="50060" y="9685"/>
                        <a:pt x="51699" y="15039"/>
                        <a:pt x="51699" y="21857"/>
                      </a:cubicBezTo>
                      <a:lnTo>
                        <a:pt x="51699" y="75519"/>
                      </a:lnTo>
                      <a:lnTo>
                        <a:pt x="39088" y="75519"/>
                      </a:lnTo>
                      <a:lnTo>
                        <a:pt x="39088" y="23408"/>
                      </a:lnTo>
                      <a:cubicBezTo>
                        <a:pt x="39088" y="18638"/>
                        <a:pt x="38298" y="15215"/>
                        <a:pt x="36719" y="13108"/>
                      </a:cubicBezTo>
                      <a:cubicBezTo>
                        <a:pt x="35139" y="11002"/>
                        <a:pt x="32710" y="9948"/>
                        <a:pt x="29433" y="9948"/>
                      </a:cubicBezTo>
                      <a:cubicBezTo>
                        <a:pt x="23260" y="9948"/>
                        <a:pt x="17672" y="14337"/>
                        <a:pt x="12610" y="23115"/>
                      </a:cubicBezTo>
                      <a:lnTo>
                        <a:pt x="12610" y="75519"/>
                      </a:lnTo>
                      <a:lnTo>
                        <a:pt x="0" y="75519"/>
                      </a:lnTo>
                      <a:lnTo>
                        <a:pt x="0" y="1814"/>
                      </a:lnTo>
                      <a:lnTo>
                        <a:pt x="10942" y="1814"/>
                      </a:lnTo>
                      <a:lnTo>
                        <a:pt x="11908" y="12757"/>
                      </a:lnTo>
                      <a:cubicBezTo>
                        <a:pt x="17613" y="4242"/>
                        <a:pt x="24635" y="0"/>
                        <a:pt x="32944" y="0"/>
                      </a:cubicBezTo>
                      <a:close/>
                    </a:path>
                  </a:pathLst>
                </a:custGeom>
                <a:solidFill>
                  <a:srgbClr val="000000"/>
                </a:solidFill>
                <a:ln w="2922"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95265828-01E6-BA40-D791-694F09AD6861}"/>
                    </a:ext>
                  </a:extLst>
                </p:cNvPr>
                <p:cNvSpPr/>
                <p:nvPr/>
              </p:nvSpPr>
              <p:spPr>
                <a:xfrm>
                  <a:off x="9814236" y="3262813"/>
                  <a:ext cx="47330" cy="99595"/>
                </a:xfrm>
                <a:custGeom>
                  <a:avLst/>
                  <a:gdLst>
                    <a:gd name="connsiteX0" fmla="*/ 44677 w 44676"/>
                    <a:gd name="connsiteY0" fmla="*/ 88978 h 94010"/>
                    <a:gd name="connsiteX1" fmla="*/ 29141 w 44676"/>
                    <a:gd name="connsiteY1" fmla="*/ 94010 h 94010"/>
                    <a:gd name="connsiteX2" fmla="*/ 15331 w 44676"/>
                    <a:gd name="connsiteY2" fmla="*/ 88831 h 94010"/>
                    <a:gd name="connsiteX3" fmla="*/ 10504 w 44676"/>
                    <a:gd name="connsiteY3" fmla="*/ 74260 h 94010"/>
                    <a:gd name="connsiteX4" fmla="*/ 10504 w 44676"/>
                    <a:gd name="connsiteY4" fmla="*/ 28030 h 94010"/>
                    <a:gd name="connsiteX5" fmla="*/ 0 w 44676"/>
                    <a:gd name="connsiteY5" fmla="*/ 28030 h 94010"/>
                    <a:gd name="connsiteX6" fmla="*/ 0 w 44676"/>
                    <a:gd name="connsiteY6" fmla="*/ 18491 h 94010"/>
                    <a:gd name="connsiteX7" fmla="*/ 10504 w 44676"/>
                    <a:gd name="connsiteY7" fmla="*/ 18491 h 94010"/>
                    <a:gd name="connsiteX8" fmla="*/ 10504 w 44676"/>
                    <a:gd name="connsiteY8" fmla="*/ 1551 h 94010"/>
                    <a:gd name="connsiteX9" fmla="*/ 23114 w 44676"/>
                    <a:gd name="connsiteY9" fmla="*/ 0 h 94010"/>
                    <a:gd name="connsiteX10" fmla="*/ 23114 w 44676"/>
                    <a:gd name="connsiteY10" fmla="*/ 18491 h 94010"/>
                    <a:gd name="connsiteX11" fmla="*/ 39352 w 44676"/>
                    <a:gd name="connsiteY11" fmla="*/ 18491 h 94010"/>
                    <a:gd name="connsiteX12" fmla="*/ 37948 w 44676"/>
                    <a:gd name="connsiteY12" fmla="*/ 28030 h 94010"/>
                    <a:gd name="connsiteX13" fmla="*/ 23114 w 44676"/>
                    <a:gd name="connsiteY13" fmla="*/ 28030 h 94010"/>
                    <a:gd name="connsiteX14" fmla="*/ 23114 w 44676"/>
                    <a:gd name="connsiteY14" fmla="*/ 74114 h 94010"/>
                    <a:gd name="connsiteX15" fmla="*/ 31101 w 44676"/>
                    <a:gd name="connsiteY15" fmla="*/ 83652 h 94010"/>
                    <a:gd name="connsiteX16" fmla="*/ 35490 w 44676"/>
                    <a:gd name="connsiteY16" fmla="*/ 82950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39996" y="92343"/>
                        <a:pt x="34817" y="94010"/>
                        <a:pt x="29141" y="94010"/>
                      </a:cubicBezTo>
                      <a:cubicBezTo>
                        <a:pt x="23143" y="94010"/>
                        <a:pt x="18550" y="92284"/>
                        <a:pt x="15331" y="88831"/>
                      </a:cubicBezTo>
                      <a:cubicBezTo>
                        <a:pt x="12113" y="85379"/>
                        <a:pt x="10504" y="80522"/>
                        <a:pt x="10504" y="74260"/>
                      </a:cubicBezTo>
                      <a:lnTo>
                        <a:pt x="10504" y="28030"/>
                      </a:lnTo>
                      <a:lnTo>
                        <a:pt x="0" y="28030"/>
                      </a:lnTo>
                      <a:lnTo>
                        <a:pt x="0" y="18491"/>
                      </a:lnTo>
                      <a:lnTo>
                        <a:pt x="10504" y="18491"/>
                      </a:lnTo>
                      <a:lnTo>
                        <a:pt x="10504" y="1551"/>
                      </a:lnTo>
                      <a:lnTo>
                        <a:pt x="23114" y="0"/>
                      </a:lnTo>
                      <a:lnTo>
                        <a:pt x="23114" y="18491"/>
                      </a:lnTo>
                      <a:lnTo>
                        <a:pt x="39352" y="18491"/>
                      </a:lnTo>
                      <a:lnTo>
                        <a:pt x="37948" y="28030"/>
                      </a:lnTo>
                      <a:lnTo>
                        <a:pt x="23114" y="28030"/>
                      </a:lnTo>
                      <a:lnTo>
                        <a:pt x="23114" y="74114"/>
                      </a:lnTo>
                      <a:cubicBezTo>
                        <a:pt x="23114" y="80463"/>
                        <a:pt x="25776" y="83652"/>
                        <a:pt x="31101" y="83652"/>
                      </a:cubicBezTo>
                      <a:cubicBezTo>
                        <a:pt x="32681" y="83652"/>
                        <a:pt x="34144" y="83419"/>
                        <a:pt x="35490" y="82950"/>
                      </a:cubicBezTo>
                      <a:cubicBezTo>
                        <a:pt x="36865" y="82482"/>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5CD372AB-E07D-546C-ED07-CCB3EA949883}"/>
                    </a:ext>
                  </a:extLst>
                </p:cNvPr>
                <p:cNvSpPr/>
                <p:nvPr/>
              </p:nvSpPr>
              <p:spPr>
                <a:xfrm>
                  <a:off x="9866030" y="3280482"/>
                  <a:ext cx="60256" cy="81926"/>
                </a:xfrm>
                <a:custGeom>
                  <a:avLst/>
                  <a:gdLst>
                    <a:gd name="connsiteX0" fmla="*/ 51699 w 56877"/>
                    <a:gd name="connsiteY0" fmla="*/ 58695 h 77332"/>
                    <a:gd name="connsiteX1" fmla="*/ 52957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12 w 56877"/>
                    <a:gd name="connsiteY5" fmla="*/ 66127 h 77332"/>
                    <a:gd name="connsiteX6" fmla="*/ 21271 w 56877"/>
                    <a:gd name="connsiteY6" fmla="*/ 77333 h 77332"/>
                    <a:gd name="connsiteX7" fmla="*/ 5735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06 w 56877"/>
                    <a:gd name="connsiteY11" fmla="*/ 30810 h 77332"/>
                    <a:gd name="connsiteX12" fmla="*/ 39206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40 w 56877"/>
                    <a:gd name="connsiteY16" fmla="*/ 5033 h 77332"/>
                    <a:gd name="connsiteX17" fmla="*/ 27736 w 56877"/>
                    <a:gd name="connsiteY17" fmla="*/ 0 h 77332"/>
                    <a:gd name="connsiteX18" fmla="*/ 51699 w 56877"/>
                    <a:gd name="connsiteY18" fmla="*/ 23963 h 77332"/>
                    <a:gd name="connsiteX19" fmla="*/ 51699 w 56877"/>
                    <a:gd name="connsiteY19" fmla="*/ 58695 h 77332"/>
                    <a:gd name="connsiteX20" fmla="*/ 24226 w 56877"/>
                    <a:gd name="connsiteY20" fmla="*/ 67823 h 77332"/>
                    <a:gd name="connsiteX21" fmla="*/ 39206 w 56877"/>
                    <a:gd name="connsiteY21" fmla="*/ 56324 h 77332"/>
                    <a:gd name="connsiteX22" fmla="*/ 39206 w 56877"/>
                    <a:gd name="connsiteY22" fmla="*/ 38945 h 77332"/>
                    <a:gd name="connsiteX23" fmla="*/ 31101 w 56877"/>
                    <a:gd name="connsiteY23" fmla="*/ 38945 h 77332"/>
                    <a:gd name="connsiteX24" fmla="*/ 12874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9"/>
                        <a:pt x="52108" y="63903"/>
                        <a:pt x="52957" y="65366"/>
                      </a:cubicBezTo>
                      <a:cubicBezTo>
                        <a:pt x="53776" y="66800"/>
                        <a:pt x="55093" y="67911"/>
                        <a:pt x="56877" y="68643"/>
                      </a:cubicBezTo>
                      <a:lnTo>
                        <a:pt x="54215" y="77186"/>
                      </a:lnTo>
                      <a:cubicBezTo>
                        <a:pt x="50558" y="76630"/>
                        <a:pt x="47720" y="75519"/>
                        <a:pt x="45671" y="73822"/>
                      </a:cubicBezTo>
                      <a:cubicBezTo>
                        <a:pt x="43594" y="72154"/>
                        <a:pt x="42161" y="69579"/>
                        <a:pt x="41312" y="66127"/>
                      </a:cubicBezTo>
                      <a:cubicBezTo>
                        <a:pt x="36543" y="73587"/>
                        <a:pt x="29872" y="77333"/>
                        <a:pt x="21271" y="77333"/>
                      </a:cubicBezTo>
                      <a:cubicBezTo>
                        <a:pt x="14746" y="77333"/>
                        <a:pt x="9567" y="75314"/>
                        <a:pt x="5735" y="71247"/>
                      </a:cubicBezTo>
                      <a:cubicBezTo>
                        <a:pt x="1902" y="67180"/>
                        <a:pt x="0" y="61738"/>
                        <a:pt x="0" y="54920"/>
                      </a:cubicBezTo>
                      <a:cubicBezTo>
                        <a:pt x="0" y="47079"/>
                        <a:pt x="2575" y="41110"/>
                        <a:pt x="7695" y="36984"/>
                      </a:cubicBezTo>
                      <a:cubicBezTo>
                        <a:pt x="12844" y="32888"/>
                        <a:pt x="20159" y="30810"/>
                        <a:pt x="29697" y="30810"/>
                      </a:cubicBezTo>
                      <a:lnTo>
                        <a:pt x="39206" y="30810"/>
                      </a:lnTo>
                      <a:lnTo>
                        <a:pt x="39206" y="24519"/>
                      </a:lnTo>
                      <a:cubicBezTo>
                        <a:pt x="39206" y="19369"/>
                        <a:pt x="38152" y="15654"/>
                        <a:pt x="36075" y="13372"/>
                      </a:cubicBezTo>
                      <a:cubicBezTo>
                        <a:pt x="33968" y="11089"/>
                        <a:pt x="30545" y="9948"/>
                        <a:pt x="25776" y="9948"/>
                      </a:cubicBezTo>
                      <a:cubicBezTo>
                        <a:pt x="20627" y="9948"/>
                        <a:pt x="14658" y="11265"/>
                        <a:pt x="7841" y="13869"/>
                      </a:cubicBezTo>
                      <a:lnTo>
                        <a:pt x="4740" y="5033"/>
                      </a:lnTo>
                      <a:cubicBezTo>
                        <a:pt x="12961" y="1668"/>
                        <a:pt x="20627" y="0"/>
                        <a:pt x="27736" y="0"/>
                      </a:cubicBezTo>
                      <a:cubicBezTo>
                        <a:pt x="43711" y="0"/>
                        <a:pt x="51699" y="7988"/>
                        <a:pt x="51699" y="23963"/>
                      </a:cubicBezTo>
                      <a:lnTo>
                        <a:pt x="51699" y="58695"/>
                      </a:lnTo>
                      <a:close/>
                      <a:moveTo>
                        <a:pt x="24226" y="67823"/>
                      </a:moveTo>
                      <a:cubicBezTo>
                        <a:pt x="30750" y="67823"/>
                        <a:pt x="35753" y="63990"/>
                        <a:pt x="39206" y="56324"/>
                      </a:cubicBezTo>
                      <a:lnTo>
                        <a:pt x="39206" y="38945"/>
                      </a:lnTo>
                      <a:lnTo>
                        <a:pt x="31101" y="38945"/>
                      </a:lnTo>
                      <a:cubicBezTo>
                        <a:pt x="18959" y="38945"/>
                        <a:pt x="12874" y="44036"/>
                        <a:pt x="12874" y="54218"/>
                      </a:cubicBezTo>
                      <a:cubicBezTo>
                        <a:pt x="12874" y="58607"/>
                        <a:pt x="13868" y="61971"/>
                        <a:pt x="15829" y="64312"/>
                      </a:cubicBezTo>
                      <a:cubicBezTo>
                        <a:pt x="17789" y="66653"/>
                        <a:pt x="20568" y="67823"/>
                        <a:pt x="24226" y="67823"/>
                      </a:cubicBezTo>
                      <a:close/>
                    </a:path>
                  </a:pathLst>
                </a:custGeom>
                <a:solidFill>
                  <a:srgbClr val="000000"/>
                </a:solidFill>
                <a:ln w="2922"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359ABE2D-4486-51FC-C264-DE2D8049482A}"/>
                    </a:ext>
                  </a:extLst>
                </p:cNvPr>
                <p:cNvSpPr/>
                <p:nvPr/>
              </p:nvSpPr>
              <p:spPr>
                <a:xfrm>
                  <a:off x="9940080" y="3280482"/>
                  <a:ext cx="53560" cy="81926"/>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77 w 50557"/>
                    <a:gd name="connsiteY4" fmla="*/ 11557 h 77332"/>
                    <a:gd name="connsiteX5" fmla="*/ 30691 w 50557"/>
                    <a:gd name="connsiteY5" fmla="*/ 10241 h 77332"/>
                    <a:gd name="connsiteX6" fmla="*/ 17847 w 50557"/>
                    <a:gd name="connsiteY6" fmla="*/ 17234 h 77332"/>
                    <a:gd name="connsiteX7" fmla="*/ 13312 w 50557"/>
                    <a:gd name="connsiteY7" fmla="*/ 39091 h 77332"/>
                    <a:gd name="connsiteX8" fmla="*/ 30691 w 50557"/>
                    <a:gd name="connsiteY8" fmla="*/ 66829 h 77332"/>
                    <a:gd name="connsiteX9" fmla="*/ 37830 w 50557"/>
                    <a:gd name="connsiteY9" fmla="*/ 65482 h 77332"/>
                    <a:gd name="connsiteX10" fmla="*/ 44677 w 50557"/>
                    <a:gd name="connsiteY10" fmla="*/ 61503 h 77332"/>
                    <a:gd name="connsiteX11" fmla="*/ 50557 w 50557"/>
                    <a:gd name="connsiteY11" fmla="*/ 69198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77"/>
                        <a:pt x="47310" y="5267"/>
                        <a:pt x="50294" y="7988"/>
                      </a:cubicBezTo>
                      <a:lnTo>
                        <a:pt x="44677" y="15537"/>
                      </a:lnTo>
                      <a:cubicBezTo>
                        <a:pt x="42453" y="13781"/>
                        <a:pt x="40200" y="12435"/>
                        <a:pt x="37977" y="11557"/>
                      </a:cubicBezTo>
                      <a:cubicBezTo>
                        <a:pt x="35724" y="10679"/>
                        <a:pt x="33295" y="10241"/>
                        <a:pt x="30691" y="10241"/>
                      </a:cubicBezTo>
                      <a:cubicBezTo>
                        <a:pt x="25162" y="10241"/>
                        <a:pt x="20890" y="12552"/>
                        <a:pt x="17847" y="17234"/>
                      </a:cubicBezTo>
                      <a:cubicBezTo>
                        <a:pt x="14834" y="21915"/>
                        <a:pt x="13312" y="29201"/>
                        <a:pt x="13312" y="39091"/>
                      </a:cubicBezTo>
                      <a:cubicBezTo>
                        <a:pt x="13312" y="57582"/>
                        <a:pt x="19105" y="66829"/>
                        <a:pt x="30691" y="66829"/>
                      </a:cubicBezTo>
                      <a:cubicBezTo>
                        <a:pt x="33295" y="66829"/>
                        <a:pt x="35665" y="66390"/>
                        <a:pt x="37830" y="65482"/>
                      </a:cubicBezTo>
                      <a:cubicBezTo>
                        <a:pt x="39966" y="64605"/>
                        <a:pt x="42248" y="63288"/>
                        <a:pt x="44677" y="61503"/>
                      </a:cubicBezTo>
                      <a:lnTo>
                        <a:pt x="50557" y="69198"/>
                      </a:lnTo>
                      <a:cubicBezTo>
                        <a:pt x="44589" y="74641"/>
                        <a:pt x="37830" y="77333"/>
                        <a:pt x="30253" y="77333"/>
                      </a:cubicBezTo>
                      <a:cubicBezTo>
                        <a:pt x="20832" y="77333"/>
                        <a:pt x="13429" y="74056"/>
                        <a:pt x="8046" y="67531"/>
                      </a:cubicBezTo>
                      <a:cubicBezTo>
                        <a:pt x="2692" y="60977"/>
                        <a:pt x="0" y="51555"/>
                        <a:pt x="0" y="39237"/>
                      </a:cubicBezTo>
                      <a:cubicBezTo>
                        <a:pt x="0" y="31190"/>
                        <a:pt x="1229" y="24227"/>
                        <a:pt x="3716" y="18346"/>
                      </a:cubicBezTo>
                      <a:cubicBezTo>
                        <a:pt x="6173" y="12465"/>
                        <a:pt x="9684" y="7929"/>
                        <a:pt x="14219" y="4769"/>
                      </a:cubicBezTo>
                      <a:cubicBezTo>
                        <a:pt x="18754"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5AC85B0E-CC69-2645-1EA3-22C72D5B08E9}"/>
                    </a:ext>
                  </a:extLst>
                </p:cNvPr>
                <p:cNvSpPr/>
                <p:nvPr/>
              </p:nvSpPr>
              <p:spPr>
                <a:xfrm>
                  <a:off x="9997950" y="3262813"/>
                  <a:ext cx="47362" cy="99595"/>
                </a:xfrm>
                <a:custGeom>
                  <a:avLst/>
                  <a:gdLst>
                    <a:gd name="connsiteX0" fmla="*/ 44706 w 44706"/>
                    <a:gd name="connsiteY0" fmla="*/ 88978 h 94010"/>
                    <a:gd name="connsiteX1" fmla="*/ 29141 w 44706"/>
                    <a:gd name="connsiteY1" fmla="*/ 94010 h 94010"/>
                    <a:gd name="connsiteX2" fmla="*/ 15360 w 44706"/>
                    <a:gd name="connsiteY2" fmla="*/ 88831 h 94010"/>
                    <a:gd name="connsiteX3" fmla="*/ 10533 w 44706"/>
                    <a:gd name="connsiteY3" fmla="*/ 74260 h 94010"/>
                    <a:gd name="connsiteX4" fmla="*/ 10533 w 44706"/>
                    <a:gd name="connsiteY4" fmla="*/ 28030 h 94010"/>
                    <a:gd name="connsiteX5" fmla="*/ 0 w 44706"/>
                    <a:gd name="connsiteY5" fmla="*/ 28030 h 94010"/>
                    <a:gd name="connsiteX6" fmla="*/ 0 w 44706"/>
                    <a:gd name="connsiteY6" fmla="*/ 18491 h 94010"/>
                    <a:gd name="connsiteX7" fmla="*/ 10533 w 44706"/>
                    <a:gd name="connsiteY7" fmla="*/ 18491 h 94010"/>
                    <a:gd name="connsiteX8" fmla="*/ 10533 w 44706"/>
                    <a:gd name="connsiteY8" fmla="*/ 1551 h 94010"/>
                    <a:gd name="connsiteX9" fmla="*/ 23114 w 44706"/>
                    <a:gd name="connsiteY9" fmla="*/ 0 h 94010"/>
                    <a:gd name="connsiteX10" fmla="*/ 23114 w 44706"/>
                    <a:gd name="connsiteY10" fmla="*/ 18491 h 94010"/>
                    <a:gd name="connsiteX11" fmla="*/ 39381 w 44706"/>
                    <a:gd name="connsiteY11" fmla="*/ 18491 h 94010"/>
                    <a:gd name="connsiteX12" fmla="*/ 37977 w 44706"/>
                    <a:gd name="connsiteY12" fmla="*/ 28030 h 94010"/>
                    <a:gd name="connsiteX13" fmla="*/ 23114 w 44706"/>
                    <a:gd name="connsiteY13" fmla="*/ 28030 h 94010"/>
                    <a:gd name="connsiteX14" fmla="*/ 23114 w 44706"/>
                    <a:gd name="connsiteY14" fmla="*/ 74114 h 94010"/>
                    <a:gd name="connsiteX15" fmla="*/ 31101 w 44706"/>
                    <a:gd name="connsiteY15" fmla="*/ 83652 h 94010"/>
                    <a:gd name="connsiteX16" fmla="*/ 35519 w 44706"/>
                    <a:gd name="connsiteY16" fmla="*/ 82950 h 94010"/>
                    <a:gd name="connsiteX17" fmla="*/ 40083 w 44706"/>
                    <a:gd name="connsiteY17" fmla="*/ 80844 h 94010"/>
                    <a:gd name="connsiteX18" fmla="*/ 44706 w 4470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6" h="94010">
                      <a:moveTo>
                        <a:pt x="44706" y="88978"/>
                      </a:moveTo>
                      <a:cubicBezTo>
                        <a:pt x="40025" y="92343"/>
                        <a:pt x="34846" y="94010"/>
                        <a:pt x="29141" y="94010"/>
                      </a:cubicBezTo>
                      <a:cubicBezTo>
                        <a:pt x="23172" y="94010"/>
                        <a:pt x="18579" y="92284"/>
                        <a:pt x="15360" y="88831"/>
                      </a:cubicBezTo>
                      <a:cubicBezTo>
                        <a:pt x="12142" y="85379"/>
                        <a:pt x="10533" y="80522"/>
                        <a:pt x="10533" y="74260"/>
                      </a:cubicBezTo>
                      <a:lnTo>
                        <a:pt x="10533" y="28030"/>
                      </a:lnTo>
                      <a:lnTo>
                        <a:pt x="0" y="28030"/>
                      </a:lnTo>
                      <a:lnTo>
                        <a:pt x="0" y="18491"/>
                      </a:lnTo>
                      <a:lnTo>
                        <a:pt x="10533" y="18491"/>
                      </a:lnTo>
                      <a:lnTo>
                        <a:pt x="10533" y="1551"/>
                      </a:lnTo>
                      <a:lnTo>
                        <a:pt x="23114" y="0"/>
                      </a:lnTo>
                      <a:lnTo>
                        <a:pt x="23114" y="18491"/>
                      </a:lnTo>
                      <a:lnTo>
                        <a:pt x="39381" y="18491"/>
                      </a:lnTo>
                      <a:lnTo>
                        <a:pt x="37977" y="28030"/>
                      </a:lnTo>
                      <a:lnTo>
                        <a:pt x="23114" y="28030"/>
                      </a:lnTo>
                      <a:lnTo>
                        <a:pt x="23114" y="74114"/>
                      </a:lnTo>
                      <a:cubicBezTo>
                        <a:pt x="23114" y="80463"/>
                        <a:pt x="25776" y="83652"/>
                        <a:pt x="31101" y="83652"/>
                      </a:cubicBezTo>
                      <a:cubicBezTo>
                        <a:pt x="32710" y="83652"/>
                        <a:pt x="34173" y="83419"/>
                        <a:pt x="35519" y="82950"/>
                      </a:cubicBezTo>
                      <a:cubicBezTo>
                        <a:pt x="36865" y="82482"/>
                        <a:pt x="38386" y="81780"/>
                        <a:pt x="40083" y="80844"/>
                      </a:cubicBezTo>
                      <a:lnTo>
                        <a:pt x="44706" y="88978"/>
                      </a:lnTo>
                      <a:close/>
                    </a:path>
                  </a:pathLst>
                </a:custGeom>
                <a:solidFill>
                  <a:srgbClr val="000000"/>
                </a:solidFill>
                <a:ln w="2922"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BC576163-CDE9-9CFE-DD0D-3740808C188D}"/>
                    </a:ext>
                  </a:extLst>
                </p:cNvPr>
                <p:cNvSpPr/>
                <p:nvPr/>
              </p:nvSpPr>
              <p:spPr>
                <a:xfrm>
                  <a:off x="10208690" y="3280636"/>
                  <a:ext cx="38745" cy="79849"/>
                </a:xfrm>
                <a:custGeom>
                  <a:avLst/>
                  <a:gdLst>
                    <a:gd name="connsiteX0" fmla="*/ 30282 w 36572"/>
                    <a:gd name="connsiteY0" fmla="*/ 0 h 75372"/>
                    <a:gd name="connsiteX1" fmla="*/ 36572 w 36572"/>
                    <a:gd name="connsiteY1" fmla="*/ 849 h 75372"/>
                    <a:gd name="connsiteX2" fmla="*/ 34466 w 36572"/>
                    <a:gd name="connsiteY2" fmla="*/ 13020 h 75372"/>
                    <a:gd name="connsiteX3" fmla="*/ 28731 w 36572"/>
                    <a:gd name="connsiteY3" fmla="*/ 12172 h 75372"/>
                    <a:gd name="connsiteX4" fmla="*/ 18725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42 w 36572"/>
                    <a:gd name="connsiteY9" fmla="*/ 1667 h 75372"/>
                    <a:gd name="connsiteX10" fmla="*/ 11908 w 36572"/>
                    <a:gd name="connsiteY10" fmla="*/ 16239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63"/>
                        <a:pt x="36572" y="849"/>
                      </a:cubicBezTo>
                      <a:lnTo>
                        <a:pt x="34466" y="13020"/>
                      </a:lnTo>
                      <a:cubicBezTo>
                        <a:pt x="32710" y="12465"/>
                        <a:pt x="30779" y="12172"/>
                        <a:pt x="28731" y="12172"/>
                      </a:cubicBezTo>
                      <a:cubicBezTo>
                        <a:pt x="24635" y="12172"/>
                        <a:pt x="21300" y="13810"/>
                        <a:pt x="18725" y="17087"/>
                      </a:cubicBezTo>
                      <a:cubicBezTo>
                        <a:pt x="16150" y="20364"/>
                        <a:pt x="14102" y="25368"/>
                        <a:pt x="12610" y="32068"/>
                      </a:cubicBezTo>
                      <a:lnTo>
                        <a:pt x="12610" y="75372"/>
                      </a:lnTo>
                      <a:lnTo>
                        <a:pt x="0" y="75372"/>
                      </a:lnTo>
                      <a:lnTo>
                        <a:pt x="0" y="1667"/>
                      </a:lnTo>
                      <a:lnTo>
                        <a:pt x="10942" y="1667"/>
                      </a:lnTo>
                      <a:lnTo>
                        <a:pt x="11908" y="16239"/>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D869EC65-817D-2983-64B4-545496BBDB4A}"/>
                    </a:ext>
                  </a:extLst>
                </p:cNvPr>
                <p:cNvSpPr/>
                <p:nvPr/>
              </p:nvSpPr>
              <p:spPr>
                <a:xfrm>
                  <a:off x="10251589" y="3280482"/>
                  <a:ext cx="59512" cy="81926"/>
                </a:xfrm>
                <a:custGeom>
                  <a:avLst/>
                  <a:gdLst>
                    <a:gd name="connsiteX0" fmla="*/ 56175 w 56175"/>
                    <a:gd name="connsiteY0" fmla="*/ 36428 h 77332"/>
                    <a:gd name="connsiteX1" fmla="*/ 55912 w 56175"/>
                    <a:gd name="connsiteY1" fmla="*/ 43011 h 77332"/>
                    <a:gd name="connsiteX2" fmla="*/ 13049 w 56175"/>
                    <a:gd name="connsiteY2" fmla="*/ 43011 h 77332"/>
                    <a:gd name="connsiteX3" fmla="*/ 18228 w 56175"/>
                    <a:gd name="connsiteY3" fmla="*/ 61562 h 77332"/>
                    <a:gd name="connsiteX4" fmla="*/ 30838 w 56175"/>
                    <a:gd name="connsiteY4" fmla="*/ 67238 h 77332"/>
                    <a:gd name="connsiteX5" fmla="*/ 39878 w 56175"/>
                    <a:gd name="connsiteY5" fmla="*/ 65717 h 77332"/>
                    <a:gd name="connsiteX6" fmla="*/ 48188 w 56175"/>
                    <a:gd name="connsiteY6" fmla="*/ 60655 h 77332"/>
                    <a:gd name="connsiteX7" fmla="*/ 53805 w 56175"/>
                    <a:gd name="connsiteY7" fmla="*/ 68087 h 77332"/>
                    <a:gd name="connsiteX8" fmla="*/ 30282 w 56175"/>
                    <a:gd name="connsiteY8" fmla="*/ 77333 h 77332"/>
                    <a:gd name="connsiteX9" fmla="*/ 7929 w 56175"/>
                    <a:gd name="connsiteY9" fmla="*/ 67326 h 77332"/>
                    <a:gd name="connsiteX10" fmla="*/ 0 w 56175"/>
                    <a:gd name="connsiteY10" fmla="*/ 39237 h 77332"/>
                    <a:gd name="connsiteX11" fmla="*/ 7578 w 56175"/>
                    <a:gd name="connsiteY11" fmla="*/ 10592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53 h 77332"/>
                    <a:gd name="connsiteX16" fmla="*/ 28731 w 56175"/>
                    <a:gd name="connsiteY16" fmla="*/ 9539 h 77332"/>
                    <a:gd name="connsiteX17" fmla="*/ 17672 w 56175"/>
                    <a:gd name="connsiteY17" fmla="*/ 15332 h 77332"/>
                    <a:gd name="connsiteX18" fmla="*/ 13049 w 56175"/>
                    <a:gd name="connsiteY18" fmla="*/ 34175 h 77332"/>
                    <a:gd name="connsiteX19" fmla="*/ 44004 w 56175"/>
                    <a:gd name="connsiteY19" fmla="*/ 34175 h 77332"/>
                    <a:gd name="connsiteX20" fmla="*/ 44004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2"/>
                        <a:pt x="55912" y="43011"/>
                      </a:cubicBezTo>
                      <a:lnTo>
                        <a:pt x="13049" y="43011"/>
                      </a:lnTo>
                      <a:cubicBezTo>
                        <a:pt x="13400" y="51613"/>
                        <a:pt x="15126" y="57787"/>
                        <a:pt x="18228" y="61562"/>
                      </a:cubicBezTo>
                      <a:cubicBezTo>
                        <a:pt x="21300" y="65366"/>
                        <a:pt x="25513" y="67238"/>
                        <a:pt x="30838" y="67238"/>
                      </a:cubicBezTo>
                      <a:cubicBezTo>
                        <a:pt x="34203" y="67238"/>
                        <a:pt x="37216" y="66741"/>
                        <a:pt x="39878" y="65717"/>
                      </a:cubicBezTo>
                      <a:cubicBezTo>
                        <a:pt x="42541" y="64693"/>
                        <a:pt x="45291" y="62996"/>
                        <a:pt x="48188" y="60655"/>
                      </a:cubicBezTo>
                      <a:lnTo>
                        <a:pt x="53805" y="68087"/>
                      </a:lnTo>
                      <a:cubicBezTo>
                        <a:pt x="46900" y="74260"/>
                        <a:pt x="39060" y="77333"/>
                        <a:pt x="30282" y="77333"/>
                      </a:cubicBezTo>
                      <a:cubicBezTo>
                        <a:pt x="20656" y="77333"/>
                        <a:pt x="13195" y="73997"/>
                        <a:pt x="7929" y="67326"/>
                      </a:cubicBezTo>
                      <a:cubicBezTo>
                        <a:pt x="2633" y="60655"/>
                        <a:pt x="0" y="51292"/>
                        <a:pt x="0" y="39237"/>
                      </a:cubicBezTo>
                      <a:cubicBezTo>
                        <a:pt x="0" y="27182"/>
                        <a:pt x="2516" y="17644"/>
                        <a:pt x="7578" y="10592"/>
                      </a:cubicBezTo>
                      <a:cubicBezTo>
                        <a:pt x="12610" y="3540"/>
                        <a:pt x="19632" y="0"/>
                        <a:pt x="28585" y="0"/>
                      </a:cubicBezTo>
                      <a:cubicBezTo>
                        <a:pt x="37450" y="0"/>
                        <a:pt x="44267" y="3160"/>
                        <a:pt x="49036" y="9451"/>
                      </a:cubicBezTo>
                      <a:cubicBezTo>
                        <a:pt x="53805" y="15771"/>
                        <a:pt x="56175" y="24753"/>
                        <a:pt x="56175" y="36428"/>
                      </a:cubicBezTo>
                      <a:close/>
                      <a:moveTo>
                        <a:pt x="44004" y="32653"/>
                      </a:moveTo>
                      <a:cubicBezTo>
                        <a:pt x="44004" y="17234"/>
                        <a:pt x="38913" y="9539"/>
                        <a:pt x="28731" y="9539"/>
                      </a:cubicBezTo>
                      <a:cubicBezTo>
                        <a:pt x="24050" y="9539"/>
                        <a:pt x="20364" y="11469"/>
                        <a:pt x="17672" y="15332"/>
                      </a:cubicBezTo>
                      <a:cubicBezTo>
                        <a:pt x="14951" y="19224"/>
                        <a:pt x="13400" y="25514"/>
                        <a:pt x="13049" y="34175"/>
                      </a:cubicBezTo>
                      <a:lnTo>
                        <a:pt x="44004" y="34175"/>
                      </a:lnTo>
                      <a:lnTo>
                        <a:pt x="44004" y="32653"/>
                      </a:lnTo>
                      <a:close/>
                    </a:path>
                  </a:pathLst>
                </a:custGeom>
                <a:solidFill>
                  <a:srgbClr val="000000"/>
                </a:solidFill>
                <a:ln w="2922"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128D99E-75B8-8051-FAF0-E27E0A416689}"/>
                    </a:ext>
                  </a:extLst>
                </p:cNvPr>
                <p:cNvSpPr/>
                <p:nvPr/>
              </p:nvSpPr>
              <p:spPr>
                <a:xfrm>
                  <a:off x="10324925" y="3280482"/>
                  <a:ext cx="53560" cy="81926"/>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47 w 50557"/>
                    <a:gd name="connsiteY4" fmla="*/ 11557 h 77332"/>
                    <a:gd name="connsiteX5" fmla="*/ 30662 w 50557"/>
                    <a:gd name="connsiteY5" fmla="*/ 10241 h 77332"/>
                    <a:gd name="connsiteX6" fmla="*/ 17847 w 50557"/>
                    <a:gd name="connsiteY6" fmla="*/ 17234 h 77332"/>
                    <a:gd name="connsiteX7" fmla="*/ 13283 w 50557"/>
                    <a:gd name="connsiteY7" fmla="*/ 39091 h 77332"/>
                    <a:gd name="connsiteX8" fmla="*/ 30662 w 50557"/>
                    <a:gd name="connsiteY8" fmla="*/ 66829 h 77332"/>
                    <a:gd name="connsiteX9" fmla="*/ 37801 w 50557"/>
                    <a:gd name="connsiteY9" fmla="*/ 65482 h 77332"/>
                    <a:gd name="connsiteX10" fmla="*/ 44677 w 50557"/>
                    <a:gd name="connsiteY10" fmla="*/ 61503 h 77332"/>
                    <a:gd name="connsiteX11" fmla="*/ 50558 w 50557"/>
                    <a:gd name="connsiteY11" fmla="*/ 69198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77"/>
                        <a:pt x="47281" y="5267"/>
                        <a:pt x="50294" y="7988"/>
                      </a:cubicBezTo>
                      <a:lnTo>
                        <a:pt x="44677" y="15537"/>
                      </a:lnTo>
                      <a:cubicBezTo>
                        <a:pt x="42424" y="13781"/>
                        <a:pt x="40200" y="12435"/>
                        <a:pt x="37947" y="11557"/>
                      </a:cubicBezTo>
                      <a:cubicBezTo>
                        <a:pt x="35724" y="10679"/>
                        <a:pt x="33295" y="10241"/>
                        <a:pt x="30662" y="10241"/>
                      </a:cubicBezTo>
                      <a:cubicBezTo>
                        <a:pt x="25162" y="10241"/>
                        <a:pt x="20890" y="12552"/>
                        <a:pt x="17847" y="17234"/>
                      </a:cubicBezTo>
                      <a:cubicBezTo>
                        <a:pt x="14805" y="21915"/>
                        <a:pt x="13283" y="29201"/>
                        <a:pt x="13283" y="39091"/>
                      </a:cubicBezTo>
                      <a:cubicBezTo>
                        <a:pt x="13283" y="57582"/>
                        <a:pt x="19076" y="66829"/>
                        <a:pt x="30662" y="66829"/>
                      </a:cubicBezTo>
                      <a:cubicBezTo>
                        <a:pt x="33295" y="66829"/>
                        <a:pt x="35666" y="66390"/>
                        <a:pt x="37801" y="65482"/>
                      </a:cubicBezTo>
                      <a:cubicBezTo>
                        <a:pt x="39966" y="64605"/>
                        <a:pt x="42249" y="63288"/>
                        <a:pt x="44677" y="61503"/>
                      </a:cubicBezTo>
                      <a:lnTo>
                        <a:pt x="50558" y="69198"/>
                      </a:lnTo>
                      <a:cubicBezTo>
                        <a:pt x="44589" y="74641"/>
                        <a:pt x="37801" y="77333"/>
                        <a:pt x="30253" y="77333"/>
                      </a:cubicBezTo>
                      <a:cubicBezTo>
                        <a:pt x="20802" y="77333"/>
                        <a:pt x="13429" y="74056"/>
                        <a:pt x="8046" y="67531"/>
                      </a:cubicBezTo>
                      <a:cubicBezTo>
                        <a:pt x="2663" y="60977"/>
                        <a:pt x="0" y="51555"/>
                        <a:pt x="0" y="39237"/>
                      </a:cubicBezTo>
                      <a:cubicBezTo>
                        <a:pt x="0" y="31190"/>
                        <a:pt x="1229" y="24227"/>
                        <a:pt x="3716" y="18346"/>
                      </a:cubicBezTo>
                      <a:cubicBezTo>
                        <a:pt x="6173" y="12465"/>
                        <a:pt x="9685" y="7929"/>
                        <a:pt x="14219" y="4769"/>
                      </a:cubicBezTo>
                      <a:cubicBezTo>
                        <a:pt x="18725"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55257EE4-B328-265B-3677-F91EE7DAF19C}"/>
                    </a:ext>
                  </a:extLst>
                </p:cNvPr>
                <p:cNvSpPr/>
                <p:nvPr/>
              </p:nvSpPr>
              <p:spPr>
                <a:xfrm>
                  <a:off x="10382794" y="3262813"/>
                  <a:ext cx="47330" cy="99595"/>
                </a:xfrm>
                <a:custGeom>
                  <a:avLst/>
                  <a:gdLst>
                    <a:gd name="connsiteX0" fmla="*/ 44677 w 44676"/>
                    <a:gd name="connsiteY0" fmla="*/ 88978 h 94010"/>
                    <a:gd name="connsiteX1" fmla="*/ 29141 w 44676"/>
                    <a:gd name="connsiteY1" fmla="*/ 94010 h 94010"/>
                    <a:gd name="connsiteX2" fmla="*/ 15331 w 44676"/>
                    <a:gd name="connsiteY2" fmla="*/ 88831 h 94010"/>
                    <a:gd name="connsiteX3" fmla="*/ 10503 w 44676"/>
                    <a:gd name="connsiteY3" fmla="*/ 74260 h 94010"/>
                    <a:gd name="connsiteX4" fmla="*/ 10503 w 44676"/>
                    <a:gd name="connsiteY4" fmla="*/ 28030 h 94010"/>
                    <a:gd name="connsiteX5" fmla="*/ 0 w 44676"/>
                    <a:gd name="connsiteY5" fmla="*/ 28030 h 94010"/>
                    <a:gd name="connsiteX6" fmla="*/ 0 w 44676"/>
                    <a:gd name="connsiteY6" fmla="*/ 18491 h 94010"/>
                    <a:gd name="connsiteX7" fmla="*/ 10503 w 44676"/>
                    <a:gd name="connsiteY7" fmla="*/ 18491 h 94010"/>
                    <a:gd name="connsiteX8" fmla="*/ 10503 w 44676"/>
                    <a:gd name="connsiteY8" fmla="*/ 1551 h 94010"/>
                    <a:gd name="connsiteX9" fmla="*/ 23114 w 44676"/>
                    <a:gd name="connsiteY9" fmla="*/ 0 h 94010"/>
                    <a:gd name="connsiteX10" fmla="*/ 23114 w 44676"/>
                    <a:gd name="connsiteY10" fmla="*/ 18491 h 94010"/>
                    <a:gd name="connsiteX11" fmla="*/ 39352 w 44676"/>
                    <a:gd name="connsiteY11" fmla="*/ 18491 h 94010"/>
                    <a:gd name="connsiteX12" fmla="*/ 37977 w 44676"/>
                    <a:gd name="connsiteY12" fmla="*/ 28030 h 94010"/>
                    <a:gd name="connsiteX13" fmla="*/ 23114 w 44676"/>
                    <a:gd name="connsiteY13" fmla="*/ 28030 h 94010"/>
                    <a:gd name="connsiteX14" fmla="*/ 23114 w 44676"/>
                    <a:gd name="connsiteY14" fmla="*/ 74114 h 94010"/>
                    <a:gd name="connsiteX15" fmla="*/ 31101 w 44676"/>
                    <a:gd name="connsiteY15" fmla="*/ 83652 h 94010"/>
                    <a:gd name="connsiteX16" fmla="*/ 35519 w 44676"/>
                    <a:gd name="connsiteY16" fmla="*/ 82950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46" y="94010"/>
                        <a:pt x="29141" y="94010"/>
                      </a:cubicBezTo>
                      <a:cubicBezTo>
                        <a:pt x="23172" y="94010"/>
                        <a:pt x="18549" y="92284"/>
                        <a:pt x="15331" y="88831"/>
                      </a:cubicBezTo>
                      <a:cubicBezTo>
                        <a:pt x="12113" y="85379"/>
                        <a:pt x="10503" y="80522"/>
                        <a:pt x="10503" y="74260"/>
                      </a:cubicBezTo>
                      <a:lnTo>
                        <a:pt x="10503" y="28030"/>
                      </a:lnTo>
                      <a:lnTo>
                        <a:pt x="0" y="28030"/>
                      </a:lnTo>
                      <a:lnTo>
                        <a:pt x="0" y="18491"/>
                      </a:lnTo>
                      <a:lnTo>
                        <a:pt x="10503" y="18491"/>
                      </a:lnTo>
                      <a:lnTo>
                        <a:pt x="10503" y="1551"/>
                      </a:lnTo>
                      <a:lnTo>
                        <a:pt x="23114" y="0"/>
                      </a:lnTo>
                      <a:lnTo>
                        <a:pt x="23114" y="18491"/>
                      </a:lnTo>
                      <a:lnTo>
                        <a:pt x="39352" y="18491"/>
                      </a:lnTo>
                      <a:lnTo>
                        <a:pt x="37977" y="28030"/>
                      </a:lnTo>
                      <a:lnTo>
                        <a:pt x="23114" y="28030"/>
                      </a:lnTo>
                      <a:lnTo>
                        <a:pt x="23114" y="74114"/>
                      </a:lnTo>
                      <a:cubicBezTo>
                        <a:pt x="23114" y="80463"/>
                        <a:pt x="25776" y="83652"/>
                        <a:pt x="31101" y="83652"/>
                      </a:cubicBezTo>
                      <a:cubicBezTo>
                        <a:pt x="32681" y="83652"/>
                        <a:pt x="34144" y="83419"/>
                        <a:pt x="35519" y="82950"/>
                      </a:cubicBezTo>
                      <a:cubicBezTo>
                        <a:pt x="36865" y="82482"/>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05517601-4042-103D-A124-35C955C06701}"/>
                    </a:ext>
                  </a:extLst>
                </p:cNvPr>
                <p:cNvSpPr/>
                <p:nvPr/>
              </p:nvSpPr>
              <p:spPr>
                <a:xfrm>
                  <a:off x="10471845" y="3280482"/>
                  <a:ext cx="53560" cy="81926"/>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47 w 50557"/>
                    <a:gd name="connsiteY4" fmla="*/ 11557 h 77332"/>
                    <a:gd name="connsiteX5" fmla="*/ 30662 w 50557"/>
                    <a:gd name="connsiteY5" fmla="*/ 10241 h 77332"/>
                    <a:gd name="connsiteX6" fmla="*/ 17847 w 50557"/>
                    <a:gd name="connsiteY6" fmla="*/ 17234 h 77332"/>
                    <a:gd name="connsiteX7" fmla="*/ 13312 w 50557"/>
                    <a:gd name="connsiteY7" fmla="*/ 39091 h 77332"/>
                    <a:gd name="connsiteX8" fmla="*/ 30662 w 50557"/>
                    <a:gd name="connsiteY8" fmla="*/ 66829 h 77332"/>
                    <a:gd name="connsiteX9" fmla="*/ 37831 w 50557"/>
                    <a:gd name="connsiteY9" fmla="*/ 65482 h 77332"/>
                    <a:gd name="connsiteX10" fmla="*/ 44677 w 50557"/>
                    <a:gd name="connsiteY10" fmla="*/ 61503 h 77332"/>
                    <a:gd name="connsiteX11" fmla="*/ 50558 w 50557"/>
                    <a:gd name="connsiteY11" fmla="*/ 69198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77"/>
                        <a:pt x="47310" y="5267"/>
                        <a:pt x="50294" y="7988"/>
                      </a:cubicBezTo>
                      <a:lnTo>
                        <a:pt x="44677" y="15537"/>
                      </a:lnTo>
                      <a:cubicBezTo>
                        <a:pt x="42453" y="13781"/>
                        <a:pt x="40200" y="12435"/>
                        <a:pt x="37947" y="11557"/>
                      </a:cubicBezTo>
                      <a:cubicBezTo>
                        <a:pt x="35724" y="10679"/>
                        <a:pt x="33295" y="10241"/>
                        <a:pt x="30662" y="10241"/>
                      </a:cubicBezTo>
                      <a:cubicBezTo>
                        <a:pt x="25162" y="10241"/>
                        <a:pt x="20890" y="12552"/>
                        <a:pt x="17847" y="17234"/>
                      </a:cubicBezTo>
                      <a:cubicBezTo>
                        <a:pt x="14834" y="21915"/>
                        <a:pt x="13312" y="29201"/>
                        <a:pt x="13312" y="39091"/>
                      </a:cubicBezTo>
                      <a:cubicBezTo>
                        <a:pt x="13312" y="57582"/>
                        <a:pt x="19105" y="66829"/>
                        <a:pt x="30662" y="66829"/>
                      </a:cubicBezTo>
                      <a:cubicBezTo>
                        <a:pt x="33295" y="66829"/>
                        <a:pt x="35665" y="66390"/>
                        <a:pt x="37831" y="65482"/>
                      </a:cubicBezTo>
                      <a:cubicBezTo>
                        <a:pt x="39966" y="64605"/>
                        <a:pt x="42248" y="63288"/>
                        <a:pt x="44677" y="61503"/>
                      </a:cubicBezTo>
                      <a:lnTo>
                        <a:pt x="50558" y="69198"/>
                      </a:lnTo>
                      <a:cubicBezTo>
                        <a:pt x="44589" y="74641"/>
                        <a:pt x="37831" y="77333"/>
                        <a:pt x="30253" y="77333"/>
                      </a:cubicBezTo>
                      <a:cubicBezTo>
                        <a:pt x="20832" y="77333"/>
                        <a:pt x="13429" y="74056"/>
                        <a:pt x="8046" y="67531"/>
                      </a:cubicBezTo>
                      <a:cubicBezTo>
                        <a:pt x="2692" y="60977"/>
                        <a:pt x="0" y="51555"/>
                        <a:pt x="0" y="39237"/>
                      </a:cubicBezTo>
                      <a:cubicBezTo>
                        <a:pt x="0" y="31190"/>
                        <a:pt x="1229" y="24227"/>
                        <a:pt x="3716" y="18346"/>
                      </a:cubicBezTo>
                      <a:cubicBezTo>
                        <a:pt x="6173" y="12465"/>
                        <a:pt x="9684" y="7929"/>
                        <a:pt x="14219" y="4769"/>
                      </a:cubicBezTo>
                      <a:cubicBezTo>
                        <a:pt x="18754"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F5EF0CE9-FD54-B56C-D2D7-9A1CB78C1ED9}"/>
                    </a:ext>
                  </a:extLst>
                </p:cNvPr>
                <p:cNvSpPr/>
                <p:nvPr/>
              </p:nvSpPr>
              <p:spPr>
                <a:xfrm>
                  <a:off x="10538332" y="3282403"/>
                  <a:ext cx="54181" cy="80004"/>
                </a:xfrm>
                <a:custGeom>
                  <a:avLst/>
                  <a:gdLst>
                    <a:gd name="connsiteX0" fmla="*/ 51143 w 51143"/>
                    <a:gd name="connsiteY0" fmla="*/ 73705 h 75518"/>
                    <a:gd name="connsiteX1" fmla="*/ 40200 w 51143"/>
                    <a:gd name="connsiteY1" fmla="*/ 73705 h 75518"/>
                    <a:gd name="connsiteX2" fmla="*/ 39498 w 51143"/>
                    <a:gd name="connsiteY2" fmla="*/ 62645 h 75518"/>
                    <a:gd name="connsiteX3" fmla="*/ 18901 w 51143"/>
                    <a:gd name="connsiteY3" fmla="*/ 75519 h 75518"/>
                    <a:gd name="connsiteX4" fmla="*/ 5033 w 51143"/>
                    <a:gd name="connsiteY4" fmla="*/ 69784 h 75518"/>
                    <a:gd name="connsiteX5" fmla="*/ 0 w 51143"/>
                    <a:gd name="connsiteY5" fmla="*/ 54218 h 75518"/>
                    <a:gd name="connsiteX6" fmla="*/ 0 w 51143"/>
                    <a:gd name="connsiteY6" fmla="*/ 0 h 75518"/>
                    <a:gd name="connsiteX7" fmla="*/ 12610 w 51143"/>
                    <a:gd name="connsiteY7" fmla="*/ 0 h 75518"/>
                    <a:gd name="connsiteX8" fmla="*/ 12610 w 51143"/>
                    <a:gd name="connsiteY8" fmla="*/ 53106 h 75518"/>
                    <a:gd name="connsiteX9" fmla="*/ 15068 w 51143"/>
                    <a:gd name="connsiteY9" fmla="*/ 62557 h 75518"/>
                    <a:gd name="connsiteX10" fmla="*/ 22412 w 51143"/>
                    <a:gd name="connsiteY10" fmla="*/ 65571 h 75518"/>
                    <a:gd name="connsiteX11" fmla="*/ 38533 w 51143"/>
                    <a:gd name="connsiteY11" fmla="*/ 53253 h 75518"/>
                    <a:gd name="connsiteX12" fmla="*/ 38533 w 51143"/>
                    <a:gd name="connsiteY12" fmla="*/ 0 h 75518"/>
                    <a:gd name="connsiteX13" fmla="*/ 51143 w 51143"/>
                    <a:gd name="connsiteY13" fmla="*/ 0 h 75518"/>
                    <a:gd name="connsiteX14" fmla="*/ 51143 w 5114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3" h="75518">
                      <a:moveTo>
                        <a:pt x="51143" y="73705"/>
                      </a:moveTo>
                      <a:lnTo>
                        <a:pt x="40200" y="73705"/>
                      </a:lnTo>
                      <a:lnTo>
                        <a:pt x="39498" y="62645"/>
                      </a:lnTo>
                      <a:cubicBezTo>
                        <a:pt x="34378" y="71218"/>
                        <a:pt x="27502" y="75519"/>
                        <a:pt x="18901" y="75519"/>
                      </a:cubicBezTo>
                      <a:cubicBezTo>
                        <a:pt x="13020" y="75519"/>
                        <a:pt x="8397" y="73617"/>
                        <a:pt x="5033" y="69784"/>
                      </a:cubicBezTo>
                      <a:cubicBezTo>
                        <a:pt x="1697" y="65951"/>
                        <a:pt x="0" y="60772"/>
                        <a:pt x="0" y="54218"/>
                      </a:cubicBezTo>
                      <a:lnTo>
                        <a:pt x="0" y="0"/>
                      </a:lnTo>
                      <a:lnTo>
                        <a:pt x="12610" y="0"/>
                      </a:lnTo>
                      <a:lnTo>
                        <a:pt x="12610" y="53106"/>
                      </a:lnTo>
                      <a:cubicBezTo>
                        <a:pt x="12610" y="57407"/>
                        <a:pt x="13430" y="60568"/>
                        <a:pt x="15068" y="62557"/>
                      </a:cubicBezTo>
                      <a:cubicBezTo>
                        <a:pt x="16706" y="64576"/>
                        <a:pt x="19135" y="65571"/>
                        <a:pt x="22412" y="65571"/>
                      </a:cubicBezTo>
                      <a:cubicBezTo>
                        <a:pt x="28673" y="65571"/>
                        <a:pt x="34056" y="61474"/>
                        <a:pt x="38533" y="53253"/>
                      </a:cubicBezTo>
                      <a:lnTo>
                        <a:pt x="38533" y="0"/>
                      </a:lnTo>
                      <a:lnTo>
                        <a:pt x="51143" y="0"/>
                      </a:lnTo>
                      <a:lnTo>
                        <a:pt x="51143" y="73705"/>
                      </a:lnTo>
                      <a:close/>
                    </a:path>
                  </a:pathLst>
                </a:custGeom>
                <a:solidFill>
                  <a:srgbClr val="000000"/>
                </a:solidFill>
                <a:ln w="2922"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EE66C2FC-0F08-B680-460F-ADD224C6A617}"/>
                    </a:ext>
                  </a:extLst>
                </p:cNvPr>
                <p:cNvSpPr/>
                <p:nvPr/>
              </p:nvSpPr>
              <p:spPr>
                <a:xfrm>
                  <a:off x="10651436" y="3280482"/>
                  <a:ext cx="90663" cy="80004"/>
                </a:xfrm>
                <a:custGeom>
                  <a:avLst/>
                  <a:gdLst>
                    <a:gd name="connsiteX0" fmla="*/ 68083 w 85579"/>
                    <a:gd name="connsiteY0" fmla="*/ 0 h 75518"/>
                    <a:gd name="connsiteX1" fmla="*/ 80810 w 85579"/>
                    <a:gd name="connsiteY1" fmla="*/ 5940 h 75518"/>
                    <a:gd name="connsiteX2" fmla="*/ 85579 w 85579"/>
                    <a:gd name="connsiteY2" fmla="*/ 21857 h 75518"/>
                    <a:gd name="connsiteX3" fmla="*/ 85579 w 85579"/>
                    <a:gd name="connsiteY3" fmla="*/ 75519 h 75518"/>
                    <a:gd name="connsiteX4" fmla="*/ 73116 w 85579"/>
                    <a:gd name="connsiteY4" fmla="*/ 75519 h 75518"/>
                    <a:gd name="connsiteX5" fmla="*/ 73116 w 85579"/>
                    <a:gd name="connsiteY5" fmla="*/ 23261 h 75518"/>
                    <a:gd name="connsiteX6" fmla="*/ 64426 w 85579"/>
                    <a:gd name="connsiteY6" fmla="*/ 9802 h 75518"/>
                    <a:gd name="connsiteX7" fmla="*/ 49007 w 85579"/>
                    <a:gd name="connsiteY7" fmla="*/ 22705 h 75518"/>
                    <a:gd name="connsiteX8" fmla="*/ 49007 w 85579"/>
                    <a:gd name="connsiteY8" fmla="*/ 75519 h 75518"/>
                    <a:gd name="connsiteX9" fmla="*/ 36543 w 85579"/>
                    <a:gd name="connsiteY9" fmla="*/ 75519 h 75518"/>
                    <a:gd name="connsiteX10" fmla="*/ 36543 w 85579"/>
                    <a:gd name="connsiteY10" fmla="*/ 23261 h 75518"/>
                    <a:gd name="connsiteX11" fmla="*/ 27854 w 85579"/>
                    <a:gd name="connsiteY11" fmla="*/ 9802 h 75518"/>
                    <a:gd name="connsiteX12" fmla="*/ 12464 w 85579"/>
                    <a:gd name="connsiteY12" fmla="*/ 22705 h 75518"/>
                    <a:gd name="connsiteX13" fmla="*/ 12464 w 85579"/>
                    <a:gd name="connsiteY13" fmla="*/ 75519 h 75518"/>
                    <a:gd name="connsiteX14" fmla="*/ 0 w 85579"/>
                    <a:gd name="connsiteY14" fmla="*/ 75519 h 75518"/>
                    <a:gd name="connsiteX15" fmla="*/ 0 w 85579"/>
                    <a:gd name="connsiteY15" fmla="*/ 1814 h 75518"/>
                    <a:gd name="connsiteX16" fmla="*/ 10913 w 85579"/>
                    <a:gd name="connsiteY16" fmla="*/ 1814 h 75518"/>
                    <a:gd name="connsiteX17" fmla="*/ 11908 w 85579"/>
                    <a:gd name="connsiteY17" fmla="*/ 12611 h 75518"/>
                    <a:gd name="connsiteX18" fmla="*/ 31511 w 85579"/>
                    <a:gd name="connsiteY18" fmla="*/ 0 h 75518"/>
                    <a:gd name="connsiteX19" fmla="*/ 41751 w 85579"/>
                    <a:gd name="connsiteY19" fmla="*/ 3511 h 75518"/>
                    <a:gd name="connsiteX20" fmla="*/ 47749 w 85579"/>
                    <a:gd name="connsiteY20" fmla="*/ 13460 h 75518"/>
                    <a:gd name="connsiteX21" fmla="*/ 68083 w 85579"/>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579" h="75518">
                      <a:moveTo>
                        <a:pt x="68083" y="0"/>
                      </a:moveTo>
                      <a:cubicBezTo>
                        <a:pt x="73408" y="0"/>
                        <a:pt x="77650" y="1989"/>
                        <a:pt x="80810" y="5940"/>
                      </a:cubicBezTo>
                      <a:cubicBezTo>
                        <a:pt x="84000" y="9919"/>
                        <a:pt x="85579" y="15215"/>
                        <a:pt x="85579" y="21857"/>
                      </a:cubicBezTo>
                      <a:lnTo>
                        <a:pt x="85579" y="75519"/>
                      </a:lnTo>
                      <a:lnTo>
                        <a:pt x="73116" y="75519"/>
                      </a:lnTo>
                      <a:lnTo>
                        <a:pt x="73116" y="23261"/>
                      </a:lnTo>
                      <a:cubicBezTo>
                        <a:pt x="73116" y="14278"/>
                        <a:pt x="70219" y="9802"/>
                        <a:pt x="64426" y="9802"/>
                      </a:cubicBezTo>
                      <a:cubicBezTo>
                        <a:pt x="58838" y="9802"/>
                        <a:pt x="53688" y="14103"/>
                        <a:pt x="49007" y="22705"/>
                      </a:cubicBezTo>
                      <a:lnTo>
                        <a:pt x="49007" y="75519"/>
                      </a:lnTo>
                      <a:lnTo>
                        <a:pt x="36543" y="75519"/>
                      </a:lnTo>
                      <a:lnTo>
                        <a:pt x="36543" y="23261"/>
                      </a:lnTo>
                      <a:cubicBezTo>
                        <a:pt x="36543" y="14278"/>
                        <a:pt x="33647" y="9802"/>
                        <a:pt x="27854" y="9802"/>
                      </a:cubicBezTo>
                      <a:cubicBezTo>
                        <a:pt x="22178" y="9802"/>
                        <a:pt x="17028" y="14103"/>
                        <a:pt x="12464" y="22705"/>
                      </a:cubicBezTo>
                      <a:lnTo>
                        <a:pt x="12464" y="75519"/>
                      </a:lnTo>
                      <a:lnTo>
                        <a:pt x="0" y="75519"/>
                      </a:lnTo>
                      <a:lnTo>
                        <a:pt x="0" y="1814"/>
                      </a:lnTo>
                      <a:lnTo>
                        <a:pt x="10913" y="1814"/>
                      </a:lnTo>
                      <a:lnTo>
                        <a:pt x="11908" y="12611"/>
                      </a:lnTo>
                      <a:cubicBezTo>
                        <a:pt x="17321" y="4213"/>
                        <a:pt x="23845" y="0"/>
                        <a:pt x="31511" y="0"/>
                      </a:cubicBezTo>
                      <a:cubicBezTo>
                        <a:pt x="35519" y="0"/>
                        <a:pt x="38942" y="1170"/>
                        <a:pt x="41751" y="3511"/>
                      </a:cubicBezTo>
                      <a:cubicBezTo>
                        <a:pt x="44531" y="5852"/>
                        <a:pt x="46549" y="9158"/>
                        <a:pt x="47749" y="13460"/>
                      </a:cubicBezTo>
                      <a:cubicBezTo>
                        <a:pt x="53454" y="4477"/>
                        <a:pt x="60242" y="0"/>
                        <a:pt x="68083" y="0"/>
                      </a:cubicBezTo>
                      <a:close/>
                    </a:path>
                  </a:pathLst>
                </a:custGeom>
                <a:solidFill>
                  <a:srgbClr val="000000"/>
                </a:solidFill>
                <a:ln w="2922"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216CBCF5-588F-1DD5-9BCD-6E92F0FDB38B}"/>
                    </a:ext>
                  </a:extLst>
                </p:cNvPr>
                <p:cNvSpPr/>
                <p:nvPr/>
              </p:nvSpPr>
              <p:spPr>
                <a:xfrm>
                  <a:off x="10760820" y="3280482"/>
                  <a:ext cx="59512" cy="81926"/>
                </a:xfrm>
                <a:custGeom>
                  <a:avLst/>
                  <a:gdLst>
                    <a:gd name="connsiteX0" fmla="*/ 56175 w 56175"/>
                    <a:gd name="connsiteY0" fmla="*/ 36428 h 77332"/>
                    <a:gd name="connsiteX1" fmla="*/ 55882 w 56175"/>
                    <a:gd name="connsiteY1" fmla="*/ 43011 h 77332"/>
                    <a:gd name="connsiteX2" fmla="*/ 13020 w 56175"/>
                    <a:gd name="connsiteY2" fmla="*/ 43011 h 77332"/>
                    <a:gd name="connsiteX3" fmla="*/ 18198 w 56175"/>
                    <a:gd name="connsiteY3" fmla="*/ 61562 h 77332"/>
                    <a:gd name="connsiteX4" fmla="*/ 30809 w 56175"/>
                    <a:gd name="connsiteY4" fmla="*/ 67238 h 77332"/>
                    <a:gd name="connsiteX5" fmla="*/ 39849 w 56175"/>
                    <a:gd name="connsiteY5" fmla="*/ 6571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326 h 77332"/>
                    <a:gd name="connsiteX10" fmla="*/ 0 w 56175"/>
                    <a:gd name="connsiteY10" fmla="*/ 39237 h 77332"/>
                    <a:gd name="connsiteX11" fmla="*/ 7548 w 56175"/>
                    <a:gd name="connsiteY11" fmla="*/ 10592 h 77332"/>
                    <a:gd name="connsiteX12" fmla="*/ 28556 w 56175"/>
                    <a:gd name="connsiteY12" fmla="*/ 0 h 77332"/>
                    <a:gd name="connsiteX13" fmla="*/ 49007 w 56175"/>
                    <a:gd name="connsiteY13" fmla="*/ 9451 h 77332"/>
                    <a:gd name="connsiteX14" fmla="*/ 56175 w 56175"/>
                    <a:gd name="connsiteY14" fmla="*/ 36428 h 77332"/>
                    <a:gd name="connsiteX15" fmla="*/ 43975 w 56175"/>
                    <a:gd name="connsiteY15" fmla="*/ 32653 h 77332"/>
                    <a:gd name="connsiteX16" fmla="*/ 28702 w 56175"/>
                    <a:gd name="connsiteY16" fmla="*/ 953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58" y="40582"/>
                        <a:pt x="55882" y="43011"/>
                      </a:cubicBezTo>
                      <a:lnTo>
                        <a:pt x="13020" y="43011"/>
                      </a:lnTo>
                      <a:cubicBezTo>
                        <a:pt x="13400" y="51613"/>
                        <a:pt x="15126" y="57787"/>
                        <a:pt x="18198" y="61562"/>
                      </a:cubicBezTo>
                      <a:cubicBezTo>
                        <a:pt x="21271" y="65366"/>
                        <a:pt x="25483" y="67238"/>
                        <a:pt x="30809" y="67238"/>
                      </a:cubicBezTo>
                      <a:cubicBezTo>
                        <a:pt x="34173" y="67238"/>
                        <a:pt x="37187" y="66741"/>
                        <a:pt x="39849" y="65717"/>
                      </a:cubicBezTo>
                      <a:cubicBezTo>
                        <a:pt x="42512" y="64693"/>
                        <a:pt x="45291" y="62996"/>
                        <a:pt x="48188" y="60655"/>
                      </a:cubicBezTo>
                      <a:lnTo>
                        <a:pt x="53776" y="68087"/>
                      </a:lnTo>
                      <a:cubicBezTo>
                        <a:pt x="46871" y="74260"/>
                        <a:pt x="39030" y="77333"/>
                        <a:pt x="30253" y="77333"/>
                      </a:cubicBezTo>
                      <a:cubicBezTo>
                        <a:pt x="20627" y="77333"/>
                        <a:pt x="13166" y="73997"/>
                        <a:pt x="7900" y="67326"/>
                      </a:cubicBezTo>
                      <a:cubicBezTo>
                        <a:pt x="2633" y="60655"/>
                        <a:pt x="0" y="51292"/>
                        <a:pt x="0" y="39237"/>
                      </a:cubicBezTo>
                      <a:cubicBezTo>
                        <a:pt x="0" y="27182"/>
                        <a:pt x="2516" y="17644"/>
                        <a:pt x="7548" y="10592"/>
                      </a:cubicBezTo>
                      <a:cubicBezTo>
                        <a:pt x="12581" y="3540"/>
                        <a:pt x="19603" y="0"/>
                        <a:pt x="28556" y="0"/>
                      </a:cubicBezTo>
                      <a:cubicBezTo>
                        <a:pt x="37450" y="0"/>
                        <a:pt x="44267" y="3160"/>
                        <a:pt x="49007" y="9451"/>
                      </a:cubicBezTo>
                      <a:cubicBezTo>
                        <a:pt x="53776" y="15771"/>
                        <a:pt x="56175" y="24753"/>
                        <a:pt x="56175" y="36428"/>
                      </a:cubicBezTo>
                      <a:close/>
                      <a:moveTo>
                        <a:pt x="43975" y="32653"/>
                      </a:moveTo>
                      <a:cubicBezTo>
                        <a:pt x="43975" y="17234"/>
                        <a:pt x="38884" y="9539"/>
                        <a:pt x="28702" y="9539"/>
                      </a:cubicBezTo>
                      <a:cubicBezTo>
                        <a:pt x="24021" y="9539"/>
                        <a:pt x="20334" y="11469"/>
                        <a:pt x="17643" y="15332"/>
                      </a:cubicBezTo>
                      <a:cubicBezTo>
                        <a:pt x="14921" y="19224"/>
                        <a:pt x="13400" y="25514"/>
                        <a:pt x="13020" y="34175"/>
                      </a:cubicBezTo>
                      <a:lnTo>
                        <a:pt x="43975" y="34175"/>
                      </a:lnTo>
                      <a:lnTo>
                        <a:pt x="43975" y="32653"/>
                      </a:lnTo>
                      <a:close/>
                    </a:path>
                  </a:pathLst>
                </a:custGeom>
                <a:solidFill>
                  <a:srgbClr val="000000"/>
                </a:solidFill>
                <a:ln w="2922"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882443A-1887-FEAC-DE71-295B895BF9C5}"/>
                    </a:ext>
                  </a:extLst>
                </p:cNvPr>
                <p:cNvSpPr/>
                <p:nvPr/>
              </p:nvSpPr>
              <p:spPr>
                <a:xfrm>
                  <a:off x="10951073" y="3280482"/>
                  <a:ext cx="53560" cy="81926"/>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47 w 50557"/>
                    <a:gd name="connsiteY4" fmla="*/ 11557 h 77332"/>
                    <a:gd name="connsiteX5" fmla="*/ 30662 w 50557"/>
                    <a:gd name="connsiteY5" fmla="*/ 10241 h 77332"/>
                    <a:gd name="connsiteX6" fmla="*/ 17847 w 50557"/>
                    <a:gd name="connsiteY6" fmla="*/ 17234 h 77332"/>
                    <a:gd name="connsiteX7" fmla="*/ 13312 w 50557"/>
                    <a:gd name="connsiteY7" fmla="*/ 39091 h 77332"/>
                    <a:gd name="connsiteX8" fmla="*/ 30662 w 50557"/>
                    <a:gd name="connsiteY8" fmla="*/ 66829 h 77332"/>
                    <a:gd name="connsiteX9" fmla="*/ 37831 w 50557"/>
                    <a:gd name="connsiteY9" fmla="*/ 65482 h 77332"/>
                    <a:gd name="connsiteX10" fmla="*/ 44677 w 50557"/>
                    <a:gd name="connsiteY10" fmla="*/ 61503 h 77332"/>
                    <a:gd name="connsiteX11" fmla="*/ 50558 w 50557"/>
                    <a:gd name="connsiteY11" fmla="*/ 69198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77"/>
                        <a:pt x="47310" y="5267"/>
                        <a:pt x="50294" y="7988"/>
                      </a:cubicBezTo>
                      <a:lnTo>
                        <a:pt x="44677" y="15537"/>
                      </a:lnTo>
                      <a:cubicBezTo>
                        <a:pt x="42453" y="13781"/>
                        <a:pt x="40200" y="12435"/>
                        <a:pt x="37947" y="11557"/>
                      </a:cubicBezTo>
                      <a:cubicBezTo>
                        <a:pt x="35724" y="10679"/>
                        <a:pt x="33295" y="10241"/>
                        <a:pt x="30662" y="10241"/>
                      </a:cubicBezTo>
                      <a:cubicBezTo>
                        <a:pt x="25162" y="10241"/>
                        <a:pt x="20890" y="12552"/>
                        <a:pt x="17847" y="17234"/>
                      </a:cubicBezTo>
                      <a:cubicBezTo>
                        <a:pt x="14834" y="21915"/>
                        <a:pt x="13312" y="29201"/>
                        <a:pt x="13312" y="39091"/>
                      </a:cubicBezTo>
                      <a:cubicBezTo>
                        <a:pt x="13312" y="57582"/>
                        <a:pt x="19105" y="66829"/>
                        <a:pt x="30662" y="66829"/>
                      </a:cubicBezTo>
                      <a:cubicBezTo>
                        <a:pt x="33295" y="66829"/>
                        <a:pt x="35666" y="66390"/>
                        <a:pt x="37831" y="65482"/>
                      </a:cubicBezTo>
                      <a:cubicBezTo>
                        <a:pt x="39966" y="64605"/>
                        <a:pt x="42249" y="63288"/>
                        <a:pt x="44677" y="61503"/>
                      </a:cubicBezTo>
                      <a:lnTo>
                        <a:pt x="50558" y="69198"/>
                      </a:lnTo>
                      <a:cubicBezTo>
                        <a:pt x="44589" y="74641"/>
                        <a:pt x="37831" y="77333"/>
                        <a:pt x="30253" y="77333"/>
                      </a:cubicBezTo>
                      <a:cubicBezTo>
                        <a:pt x="20832" y="77333"/>
                        <a:pt x="13429" y="74056"/>
                        <a:pt x="8046" y="67531"/>
                      </a:cubicBezTo>
                      <a:cubicBezTo>
                        <a:pt x="2692" y="60977"/>
                        <a:pt x="0" y="51555"/>
                        <a:pt x="0" y="39237"/>
                      </a:cubicBezTo>
                      <a:cubicBezTo>
                        <a:pt x="0" y="31190"/>
                        <a:pt x="1229" y="24227"/>
                        <a:pt x="3716" y="18346"/>
                      </a:cubicBezTo>
                      <a:cubicBezTo>
                        <a:pt x="6173" y="12465"/>
                        <a:pt x="9685" y="7929"/>
                        <a:pt x="14219" y="4769"/>
                      </a:cubicBezTo>
                      <a:cubicBezTo>
                        <a:pt x="18754"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AC3FEBD3-73F5-E00D-0754-141DEA5A615B}"/>
                    </a:ext>
                  </a:extLst>
                </p:cNvPr>
                <p:cNvSpPr/>
                <p:nvPr/>
              </p:nvSpPr>
              <p:spPr>
                <a:xfrm>
                  <a:off x="11017559" y="3282403"/>
                  <a:ext cx="54181" cy="80004"/>
                </a:xfrm>
                <a:custGeom>
                  <a:avLst/>
                  <a:gdLst>
                    <a:gd name="connsiteX0" fmla="*/ 51143 w 51143"/>
                    <a:gd name="connsiteY0" fmla="*/ 73705 h 75518"/>
                    <a:gd name="connsiteX1" fmla="*/ 40201 w 51143"/>
                    <a:gd name="connsiteY1" fmla="*/ 73705 h 75518"/>
                    <a:gd name="connsiteX2" fmla="*/ 39498 w 51143"/>
                    <a:gd name="connsiteY2" fmla="*/ 62645 h 75518"/>
                    <a:gd name="connsiteX3" fmla="*/ 18901 w 51143"/>
                    <a:gd name="connsiteY3" fmla="*/ 75519 h 75518"/>
                    <a:gd name="connsiteX4" fmla="*/ 5033 w 51143"/>
                    <a:gd name="connsiteY4" fmla="*/ 69784 h 75518"/>
                    <a:gd name="connsiteX5" fmla="*/ 0 w 51143"/>
                    <a:gd name="connsiteY5" fmla="*/ 54218 h 75518"/>
                    <a:gd name="connsiteX6" fmla="*/ 0 w 51143"/>
                    <a:gd name="connsiteY6" fmla="*/ 0 h 75518"/>
                    <a:gd name="connsiteX7" fmla="*/ 12610 w 51143"/>
                    <a:gd name="connsiteY7" fmla="*/ 0 h 75518"/>
                    <a:gd name="connsiteX8" fmla="*/ 12610 w 51143"/>
                    <a:gd name="connsiteY8" fmla="*/ 53106 h 75518"/>
                    <a:gd name="connsiteX9" fmla="*/ 15068 w 51143"/>
                    <a:gd name="connsiteY9" fmla="*/ 62557 h 75518"/>
                    <a:gd name="connsiteX10" fmla="*/ 22412 w 51143"/>
                    <a:gd name="connsiteY10" fmla="*/ 65571 h 75518"/>
                    <a:gd name="connsiteX11" fmla="*/ 38533 w 51143"/>
                    <a:gd name="connsiteY11" fmla="*/ 53253 h 75518"/>
                    <a:gd name="connsiteX12" fmla="*/ 38533 w 51143"/>
                    <a:gd name="connsiteY12" fmla="*/ 0 h 75518"/>
                    <a:gd name="connsiteX13" fmla="*/ 51143 w 51143"/>
                    <a:gd name="connsiteY13" fmla="*/ 0 h 75518"/>
                    <a:gd name="connsiteX14" fmla="*/ 51143 w 5114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3" h="75518">
                      <a:moveTo>
                        <a:pt x="51143" y="73705"/>
                      </a:moveTo>
                      <a:lnTo>
                        <a:pt x="40201" y="73705"/>
                      </a:lnTo>
                      <a:lnTo>
                        <a:pt x="39498" y="62645"/>
                      </a:lnTo>
                      <a:cubicBezTo>
                        <a:pt x="34378" y="71218"/>
                        <a:pt x="27502" y="75519"/>
                        <a:pt x="18901" y="75519"/>
                      </a:cubicBezTo>
                      <a:cubicBezTo>
                        <a:pt x="13020" y="75519"/>
                        <a:pt x="8397" y="73617"/>
                        <a:pt x="5033" y="69784"/>
                      </a:cubicBezTo>
                      <a:cubicBezTo>
                        <a:pt x="1668" y="65951"/>
                        <a:pt x="0" y="60772"/>
                        <a:pt x="0" y="54218"/>
                      </a:cubicBezTo>
                      <a:lnTo>
                        <a:pt x="0" y="0"/>
                      </a:lnTo>
                      <a:lnTo>
                        <a:pt x="12610" y="0"/>
                      </a:lnTo>
                      <a:lnTo>
                        <a:pt x="12610" y="53106"/>
                      </a:lnTo>
                      <a:cubicBezTo>
                        <a:pt x="12610" y="57407"/>
                        <a:pt x="13430" y="60568"/>
                        <a:pt x="15068" y="62557"/>
                      </a:cubicBezTo>
                      <a:cubicBezTo>
                        <a:pt x="16677" y="64576"/>
                        <a:pt x="19135" y="65571"/>
                        <a:pt x="22412" y="65571"/>
                      </a:cubicBezTo>
                      <a:cubicBezTo>
                        <a:pt x="28673" y="65571"/>
                        <a:pt x="34027" y="61474"/>
                        <a:pt x="38533" y="53253"/>
                      </a:cubicBezTo>
                      <a:lnTo>
                        <a:pt x="38533" y="0"/>
                      </a:lnTo>
                      <a:lnTo>
                        <a:pt x="51143" y="0"/>
                      </a:lnTo>
                      <a:lnTo>
                        <a:pt x="51143" y="73705"/>
                      </a:lnTo>
                      <a:close/>
                    </a:path>
                  </a:pathLst>
                </a:custGeom>
                <a:solidFill>
                  <a:srgbClr val="000000"/>
                </a:solidFill>
                <a:ln w="2922"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6831298-7218-9EEB-61B5-D32CF7F5EDC0}"/>
                    </a:ext>
                  </a:extLst>
                </p:cNvPr>
                <p:cNvSpPr/>
                <p:nvPr/>
              </p:nvSpPr>
              <p:spPr>
                <a:xfrm>
                  <a:off x="9595901" y="3440771"/>
                  <a:ext cx="59387" cy="111312"/>
                </a:xfrm>
                <a:custGeom>
                  <a:avLst/>
                  <a:gdLst>
                    <a:gd name="connsiteX0" fmla="*/ 31803 w 56057"/>
                    <a:gd name="connsiteY0" fmla="*/ 0 h 105070"/>
                    <a:gd name="connsiteX1" fmla="*/ 49943 w 56057"/>
                    <a:gd name="connsiteY1" fmla="*/ 9949 h 105070"/>
                    <a:gd name="connsiteX2" fmla="*/ 56058 w 56057"/>
                    <a:gd name="connsiteY2" fmla="*/ 38389 h 105070"/>
                    <a:gd name="connsiteX3" fmla="*/ 49241 w 56057"/>
                    <a:gd name="connsiteY3" fmla="*/ 66829 h 105070"/>
                    <a:gd name="connsiteX4" fmla="*/ 30282 w 56057"/>
                    <a:gd name="connsiteY4" fmla="*/ 77333 h 105070"/>
                    <a:gd name="connsiteX5" fmla="*/ 12610 w 56057"/>
                    <a:gd name="connsiteY5" fmla="*/ 68525 h 105070"/>
                    <a:gd name="connsiteX6" fmla="*/ 12610 w 56057"/>
                    <a:gd name="connsiteY6" fmla="*/ 103550 h 105070"/>
                    <a:gd name="connsiteX7" fmla="*/ 0 w 56057"/>
                    <a:gd name="connsiteY7" fmla="*/ 105070 h 105070"/>
                    <a:gd name="connsiteX8" fmla="*/ 0 w 56057"/>
                    <a:gd name="connsiteY8" fmla="*/ 1844 h 105070"/>
                    <a:gd name="connsiteX9" fmla="*/ 11089 w 56057"/>
                    <a:gd name="connsiteY9" fmla="*/ 1844 h 105070"/>
                    <a:gd name="connsiteX10" fmla="*/ 11791 w 56057"/>
                    <a:gd name="connsiteY10" fmla="*/ 11762 h 105070"/>
                    <a:gd name="connsiteX11" fmla="*/ 31803 w 56057"/>
                    <a:gd name="connsiteY11" fmla="*/ 0 h 105070"/>
                    <a:gd name="connsiteX12" fmla="*/ 27327 w 56057"/>
                    <a:gd name="connsiteY12" fmla="*/ 67267 h 105070"/>
                    <a:gd name="connsiteX13" fmla="*/ 42863 w 56057"/>
                    <a:gd name="connsiteY13" fmla="*/ 38534 h 105070"/>
                    <a:gd name="connsiteX14" fmla="*/ 39293 w 56057"/>
                    <a:gd name="connsiteY14" fmla="*/ 16736 h 105070"/>
                    <a:gd name="connsiteX15" fmla="*/ 28439 w 56057"/>
                    <a:gd name="connsiteY15" fmla="*/ 9949 h 105070"/>
                    <a:gd name="connsiteX16" fmla="*/ 19749 w 56057"/>
                    <a:gd name="connsiteY16" fmla="*/ 12903 h 105070"/>
                    <a:gd name="connsiteX17" fmla="*/ 12610 w 56057"/>
                    <a:gd name="connsiteY17" fmla="*/ 20892 h 105070"/>
                    <a:gd name="connsiteX18" fmla="*/ 12610 w 56057"/>
                    <a:gd name="connsiteY18" fmla="*/ 58139 h 105070"/>
                    <a:gd name="connsiteX19" fmla="*/ 27327 w 56057"/>
                    <a:gd name="connsiteY19" fmla="*/ 67267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57" h="105070">
                      <a:moveTo>
                        <a:pt x="31803" y="0"/>
                      </a:moveTo>
                      <a:cubicBezTo>
                        <a:pt x="39849" y="0"/>
                        <a:pt x="45876" y="3336"/>
                        <a:pt x="49943" y="9949"/>
                      </a:cubicBezTo>
                      <a:cubicBezTo>
                        <a:pt x="54010" y="16590"/>
                        <a:pt x="56058" y="26070"/>
                        <a:pt x="56058" y="38389"/>
                      </a:cubicBezTo>
                      <a:cubicBezTo>
                        <a:pt x="56058" y="50355"/>
                        <a:pt x="53776" y="59835"/>
                        <a:pt x="49241" y="66829"/>
                      </a:cubicBezTo>
                      <a:cubicBezTo>
                        <a:pt x="44706" y="73851"/>
                        <a:pt x="38386" y="77333"/>
                        <a:pt x="30282" y="77333"/>
                      </a:cubicBezTo>
                      <a:cubicBezTo>
                        <a:pt x="22997" y="77333"/>
                        <a:pt x="17116" y="74407"/>
                        <a:pt x="12610" y="68525"/>
                      </a:cubicBezTo>
                      <a:lnTo>
                        <a:pt x="12610" y="103550"/>
                      </a:lnTo>
                      <a:lnTo>
                        <a:pt x="0" y="105070"/>
                      </a:lnTo>
                      <a:lnTo>
                        <a:pt x="0" y="1844"/>
                      </a:lnTo>
                      <a:lnTo>
                        <a:pt x="11089" y="1844"/>
                      </a:lnTo>
                      <a:lnTo>
                        <a:pt x="11791" y="11762"/>
                      </a:lnTo>
                      <a:cubicBezTo>
                        <a:pt x="16823" y="3921"/>
                        <a:pt x="23494" y="0"/>
                        <a:pt x="31803" y="0"/>
                      </a:cubicBezTo>
                      <a:close/>
                      <a:moveTo>
                        <a:pt x="27327" y="67267"/>
                      </a:moveTo>
                      <a:cubicBezTo>
                        <a:pt x="37684" y="67267"/>
                        <a:pt x="42863" y="57670"/>
                        <a:pt x="42863" y="38534"/>
                      </a:cubicBezTo>
                      <a:cubicBezTo>
                        <a:pt x="42863" y="28528"/>
                        <a:pt x="41692" y="21272"/>
                        <a:pt x="39293" y="16736"/>
                      </a:cubicBezTo>
                      <a:cubicBezTo>
                        <a:pt x="36923" y="12230"/>
                        <a:pt x="33295" y="9949"/>
                        <a:pt x="28439" y="9949"/>
                      </a:cubicBezTo>
                      <a:cubicBezTo>
                        <a:pt x="25191" y="9949"/>
                        <a:pt x="22294" y="10943"/>
                        <a:pt x="19749" y="12903"/>
                      </a:cubicBezTo>
                      <a:cubicBezTo>
                        <a:pt x="17233" y="14864"/>
                        <a:pt x="14863" y="17526"/>
                        <a:pt x="12610" y="20892"/>
                      </a:cubicBezTo>
                      <a:lnTo>
                        <a:pt x="12610" y="58139"/>
                      </a:lnTo>
                      <a:cubicBezTo>
                        <a:pt x="16443" y="64224"/>
                        <a:pt x="21358" y="67267"/>
                        <a:pt x="27327" y="67267"/>
                      </a:cubicBezTo>
                      <a:close/>
                    </a:path>
                  </a:pathLst>
                </a:custGeom>
                <a:solidFill>
                  <a:srgbClr val="000000"/>
                </a:solidFill>
                <a:ln w="2922"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02D7565-32B9-F851-4191-09D75C0A4493}"/>
                    </a:ext>
                  </a:extLst>
                </p:cNvPr>
                <p:cNvSpPr/>
                <p:nvPr/>
              </p:nvSpPr>
              <p:spPr>
                <a:xfrm>
                  <a:off x="9670105" y="3440771"/>
                  <a:ext cx="59512" cy="81926"/>
                </a:xfrm>
                <a:custGeom>
                  <a:avLst/>
                  <a:gdLst>
                    <a:gd name="connsiteX0" fmla="*/ 56175 w 56175"/>
                    <a:gd name="connsiteY0" fmla="*/ 36428 h 77332"/>
                    <a:gd name="connsiteX1" fmla="*/ 55912 w 56175"/>
                    <a:gd name="connsiteY1" fmla="*/ 43011 h 77332"/>
                    <a:gd name="connsiteX2" fmla="*/ 13049 w 56175"/>
                    <a:gd name="connsiteY2" fmla="*/ 43011 h 77332"/>
                    <a:gd name="connsiteX3" fmla="*/ 18228 w 56175"/>
                    <a:gd name="connsiteY3" fmla="*/ 61591 h 77332"/>
                    <a:gd name="connsiteX4" fmla="*/ 30838 w 56175"/>
                    <a:gd name="connsiteY4" fmla="*/ 67267 h 77332"/>
                    <a:gd name="connsiteX5" fmla="*/ 39878 w 56175"/>
                    <a:gd name="connsiteY5" fmla="*/ 65717 h 77332"/>
                    <a:gd name="connsiteX6" fmla="*/ 48217 w 56175"/>
                    <a:gd name="connsiteY6" fmla="*/ 60684 h 77332"/>
                    <a:gd name="connsiteX7" fmla="*/ 53805 w 56175"/>
                    <a:gd name="connsiteY7" fmla="*/ 68087 h 77332"/>
                    <a:gd name="connsiteX8" fmla="*/ 30282 w 56175"/>
                    <a:gd name="connsiteY8" fmla="*/ 77333 h 77332"/>
                    <a:gd name="connsiteX9" fmla="*/ 7929 w 56175"/>
                    <a:gd name="connsiteY9" fmla="*/ 67326 h 77332"/>
                    <a:gd name="connsiteX10" fmla="*/ 0 w 56175"/>
                    <a:gd name="connsiteY10" fmla="*/ 39237 h 77332"/>
                    <a:gd name="connsiteX11" fmla="*/ 7578 w 56175"/>
                    <a:gd name="connsiteY11" fmla="*/ 10592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53 h 77332"/>
                    <a:gd name="connsiteX16" fmla="*/ 28731 w 56175"/>
                    <a:gd name="connsiteY16" fmla="*/ 9539 h 77332"/>
                    <a:gd name="connsiteX17" fmla="*/ 17672 w 56175"/>
                    <a:gd name="connsiteY17" fmla="*/ 15361 h 77332"/>
                    <a:gd name="connsiteX18" fmla="*/ 13049 w 56175"/>
                    <a:gd name="connsiteY18" fmla="*/ 34204 h 77332"/>
                    <a:gd name="connsiteX19" fmla="*/ 44004 w 56175"/>
                    <a:gd name="connsiteY19" fmla="*/ 34204 h 77332"/>
                    <a:gd name="connsiteX20" fmla="*/ 44004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9"/>
                        <a:pt x="56087" y="40583"/>
                        <a:pt x="55912" y="43011"/>
                      </a:cubicBezTo>
                      <a:lnTo>
                        <a:pt x="13049" y="43011"/>
                      </a:lnTo>
                      <a:cubicBezTo>
                        <a:pt x="13400" y="51614"/>
                        <a:pt x="15126" y="57787"/>
                        <a:pt x="18228" y="61591"/>
                      </a:cubicBezTo>
                      <a:cubicBezTo>
                        <a:pt x="21300" y="65366"/>
                        <a:pt x="25513" y="67267"/>
                        <a:pt x="30838" y="67267"/>
                      </a:cubicBezTo>
                      <a:cubicBezTo>
                        <a:pt x="34202" y="67267"/>
                        <a:pt x="37216" y="66741"/>
                        <a:pt x="39878" y="65717"/>
                      </a:cubicBezTo>
                      <a:cubicBezTo>
                        <a:pt x="42541" y="64693"/>
                        <a:pt x="45321" y="62996"/>
                        <a:pt x="48217" y="60684"/>
                      </a:cubicBezTo>
                      <a:lnTo>
                        <a:pt x="53805" y="68087"/>
                      </a:lnTo>
                      <a:cubicBezTo>
                        <a:pt x="46900" y="74261"/>
                        <a:pt x="39059" y="77333"/>
                        <a:pt x="30282" y="77333"/>
                      </a:cubicBezTo>
                      <a:cubicBezTo>
                        <a:pt x="20656" y="77333"/>
                        <a:pt x="13195" y="73997"/>
                        <a:pt x="7929" y="67326"/>
                      </a:cubicBezTo>
                      <a:cubicBezTo>
                        <a:pt x="2663" y="60655"/>
                        <a:pt x="0" y="51292"/>
                        <a:pt x="0" y="39237"/>
                      </a:cubicBezTo>
                      <a:cubicBezTo>
                        <a:pt x="0" y="27182"/>
                        <a:pt x="2546" y="17644"/>
                        <a:pt x="7578" y="10592"/>
                      </a:cubicBezTo>
                      <a:cubicBezTo>
                        <a:pt x="12610" y="3540"/>
                        <a:pt x="19632" y="0"/>
                        <a:pt x="28585" y="0"/>
                      </a:cubicBezTo>
                      <a:cubicBezTo>
                        <a:pt x="37450" y="0"/>
                        <a:pt x="44267" y="3160"/>
                        <a:pt x="49036" y="9451"/>
                      </a:cubicBezTo>
                      <a:cubicBezTo>
                        <a:pt x="53805" y="15771"/>
                        <a:pt x="56175" y="24753"/>
                        <a:pt x="56175" y="36428"/>
                      </a:cubicBezTo>
                      <a:close/>
                      <a:moveTo>
                        <a:pt x="44004" y="32653"/>
                      </a:moveTo>
                      <a:cubicBezTo>
                        <a:pt x="44004" y="17234"/>
                        <a:pt x="38913" y="9539"/>
                        <a:pt x="28731" y="9539"/>
                      </a:cubicBezTo>
                      <a:cubicBezTo>
                        <a:pt x="24050" y="9539"/>
                        <a:pt x="20364" y="11469"/>
                        <a:pt x="17672" y="15361"/>
                      </a:cubicBezTo>
                      <a:cubicBezTo>
                        <a:pt x="14951" y="19224"/>
                        <a:pt x="13400" y="25514"/>
                        <a:pt x="13049" y="34204"/>
                      </a:cubicBezTo>
                      <a:lnTo>
                        <a:pt x="44004" y="34204"/>
                      </a:lnTo>
                      <a:lnTo>
                        <a:pt x="44004" y="32653"/>
                      </a:lnTo>
                      <a:close/>
                    </a:path>
                  </a:pathLst>
                </a:custGeom>
                <a:solidFill>
                  <a:srgbClr val="000000"/>
                </a:solidFill>
                <a:ln w="2922"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8FDC9DA-1306-A5E6-6CAD-08853C16B65B}"/>
                    </a:ext>
                  </a:extLst>
                </p:cNvPr>
                <p:cNvSpPr/>
                <p:nvPr/>
              </p:nvSpPr>
              <p:spPr>
                <a:xfrm>
                  <a:off x="9743721" y="3409618"/>
                  <a:ext cx="59977" cy="113079"/>
                </a:xfrm>
                <a:custGeom>
                  <a:avLst/>
                  <a:gdLst>
                    <a:gd name="connsiteX0" fmla="*/ 56614 w 56614"/>
                    <a:gd name="connsiteY0" fmla="*/ 1404 h 106738"/>
                    <a:gd name="connsiteX1" fmla="*/ 56614 w 56614"/>
                    <a:gd name="connsiteY1" fmla="*/ 104925 h 106738"/>
                    <a:gd name="connsiteX2" fmla="*/ 45408 w 56614"/>
                    <a:gd name="connsiteY2" fmla="*/ 104925 h 106738"/>
                    <a:gd name="connsiteX3" fmla="*/ 44560 w 56614"/>
                    <a:gd name="connsiteY3" fmla="*/ 95269 h 106738"/>
                    <a:gd name="connsiteX4" fmla="*/ 25367 w 56614"/>
                    <a:gd name="connsiteY4" fmla="*/ 106738 h 106738"/>
                    <a:gd name="connsiteX5" fmla="*/ 6671 w 56614"/>
                    <a:gd name="connsiteY5" fmla="*/ 96527 h 106738"/>
                    <a:gd name="connsiteX6" fmla="*/ 0 w 56614"/>
                    <a:gd name="connsiteY6" fmla="*/ 68350 h 106738"/>
                    <a:gd name="connsiteX7" fmla="*/ 3306 w 56614"/>
                    <a:gd name="connsiteY7" fmla="*/ 47898 h 106738"/>
                    <a:gd name="connsiteX8" fmla="*/ 12610 w 56614"/>
                    <a:gd name="connsiteY8" fmla="*/ 34234 h 106738"/>
                    <a:gd name="connsiteX9" fmla="*/ 26479 w 56614"/>
                    <a:gd name="connsiteY9" fmla="*/ 29406 h 106738"/>
                    <a:gd name="connsiteX10" fmla="*/ 44004 w 56614"/>
                    <a:gd name="connsiteY10" fmla="*/ 38242 h 106738"/>
                    <a:gd name="connsiteX11" fmla="*/ 44004 w 56614"/>
                    <a:gd name="connsiteY11" fmla="*/ 0 h 106738"/>
                    <a:gd name="connsiteX12" fmla="*/ 56614 w 56614"/>
                    <a:gd name="connsiteY12" fmla="*/ 1404 h 106738"/>
                    <a:gd name="connsiteX13" fmla="*/ 28292 w 56614"/>
                    <a:gd name="connsiteY13" fmla="*/ 96790 h 106738"/>
                    <a:gd name="connsiteX14" fmla="*/ 37070 w 56614"/>
                    <a:gd name="connsiteY14" fmla="*/ 94011 h 106738"/>
                    <a:gd name="connsiteX15" fmla="*/ 44004 w 56614"/>
                    <a:gd name="connsiteY15" fmla="*/ 85730 h 106738"/>
                    <a:gd name="connsiteX16" fmla="*/ 44004 w 56614"/>
                    <a:gd name="connsiteY16" fmla="*/ 48747 h 106738"/>
                    <a:gd name="connsiteX17" fmla="*/ 29287 w 56614"/>
                    <a:gd name="connsiteY17" fmla="*/ 39355 h 106738"/>
                    <a:gd name="connsiteX18" fmla="*/ 17526 w 56614"/>
                    <a:gd name="connsiteY18" fmla="*/ 46494 h 106738"/>
                    <a:gd name="connsiteX19" fmla="*/ 13312 w 56614"/>
                    <a:gd name="connsiteY19" fmla="*/ 68087 h 106738"/>
                    <a:gd name="connsiteX20" fmla="*/ 17233 w 56614"/>
                    <a:gd name="connsiteY20" fmla="*/ 89798 h 106738"/>
                    <a:gd name="connsiteX21" fmla="*/ 28292 w 56614"/>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4" h="106738">
                      <a:moveTo>
                        <a:pt x="56614" y="1404"/>
                      </a:moveTo>
                      <a:lnTo>
                        <a:pt x="56614" y="104925"/>
                      </a:lnTo>
                      <a:lnTo>
                        <a:pt x="45408" y="104925"/>
                      </a:lnTo>
                      <a:lnTo>
                        <a:pt x="44560" y="95269"/>
                      </a:lnTo>
                      <a:cubicBezTo>
                        <a:pt x="39791" y="102906"/>
                        <a:pt x="33383" y="106738"/>
                        <a:pt x="25367" y="106738"/>
                      </a:cubicBezTo>
                      <a:cubicBezTo>
                        <a:pt x="17321" y="106738"/>
                        <a:pt x="11089" y="103345"/>
                        <a:pt x="6671" y="96527"/>
                      </a:cubicBezTo>
                      <a:cubicBezTo>
                        <a:pt x="2224" y="89710"/>
                        <a:pt x="0" y="80318"/>
                        <a:pt x="0" y="68350"/>
                      </a:cubicBezTo>
                      <a:cubicBezTo>
                        <a:pt x="0" y="60596"/>
                        <a:pt x="1112" y="53779"/>
                        <a:pt x="3306" y="47898"/>
                      </a:cubicBezTo>
                      <a:cubicBezTo>
                        <a:pt x="5500" y="42017"/>
                        <a:pt x="8602" y="37482"/>
                        <a:pt x="12610" y="34234"/>
                      </a:cubicBezTo>
                      <a:cubicBezTo>
                        <a:pt x="16619" y="31015"/>
                        <a:pt x="21241" y="29406"/>
                        <a:pt x="26479" y="29406"/>
                      </a:cubicBezTo>
                      <a:cubicBezTo>
                        <a:pt x="33500" y="29406"/>
                        <a:pt x="39323" y="32361"/>
                        <a:pt x="44004" y="38242"/>
                      </a:cubicBezTo>
                      <a:lnTo>
                        <a:pt x="44004" y="0"/>
                      </a:lnTo>
                      <a:lnTo>
                        <a:pt x="56614" y="1404"/>
                      </a:lnTo>
                      <a:close/>
                      <a:moveTo>
                        <a:pt x="28292" y="96790"/>
                      </a:moveTo>
                      <a:cubicBezTo>
                        <a:pt x="31657" y="96790"/>
                        <a:pt x="34583" y="95854"/>
                        <a:pt x="37070" y="94011"/>
                      </a:cubicBezTo>
                      <a:cubicBezTo>
                        <a:pt x="39527" y="92138"/>
                        <a:pt x="41839" y="89388"/>
                        <a:pt x="44004" y="85730"/>
                      </a:cubicBezTo>
                      <a:lnTo>
                        <a:pt x="44004" y="48747"/>
                      </a:lnTo>
                      <a:cubicBezTo>
                        <a:pt x="39791" y="42485"/>
                        <a:pt x="34905" y="39355"/>
                        <a:pt x="29287" y="39355"/>
                      </a:cubicBezTo>
                      <a:cubicBezTo>
                        <a:pt x="24343" y="39355"/>
                        <a:pt x="20422" y="41753"/>
                        <a:pt x="17526" y="46494"/>
                      </a:cubicBezTo>
                      <a:cubicBezTo>
                        <a:pt x="14629" y="51263"/>
                        <a:pt x="13225" y="58460"/>
                        <a:pt x="13312" y="68087"/>
                      </a:cubicBezTo>
                      <a:cubicBezTo>
                        <a:pt x="13312" y="77889"/>
                        <a:pt x="14629" y="85116"/>
                        <a:pt x="17233" y="89798"/>
                      </a:cubicBezTo>
                      <a:cubicBezTo>
                        <a:pt x="19866" y="94479"/>
                        <a:pt x="23553" y="96790"/>
                        <a:pt x="28292" y="96790"/>
                      </a:cubicBezTo>
                      <a:close/>
                    </a:path>
                  </a:pathLst>
                </a:custGeom>
                <a:solidFill>
                  <a:srgbClr val="000000"/>
                </a:solidFill>
                <a:ln w="2922"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EE329E8-AAAE-912B-AE36-C5932B31FF94}"/>
                    </a:ext>
                  </a:extLst>
                </p:cNvPr>
                <p:cNvSpPr/>
                <p:nvPr/>
              </p:nvSpPr>
              <p:spPr>
                <a:xfrm>
                  <a:off x="9825643" y="3405898"/>
                  <a:ext cx="17512" cy="114877"/>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80 w 16530"/>
                    <a:gd name="connsiteY5" fmla="*/ 0 h 108435"/>
                    <a:gd name="connsiteX6" fmla="*/ 14219 w 16530"/>
                    <a:gd name="connsiteY6" fmla="*/ 2370 h 108435"/>
                    <a:gd name="connsiteX7" fmla="*/ 16531 w 16530"/>
                    <a:gd name="connsiteY7" fmla="*/ 828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8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80" y="0"/>
                      </a:moveTo>
                      <a:cubicBezTo>
                        <a:pt x="10708" y="0"/>
                        <a:pt x="12698" y="790"/>
                        <a:pt x="14219" y="2370"/>
                      </a:cubicBezTo>
                      <a:cubicBezTo>
                        <a:pt x="15770" y="3980"/>
                        <a:pt x="16531" y="5940"/>
                        <a:pt x="16531" y="8281"/>
                      </a:cubicBezTo>
                      <a:cubicBezTo>
                        <a:pt x="16531" y="10592"/>
                        <a:pt x="15799" y="12552"/>
                        <a:pt x="14307" y="14074"/>
                      </a:cubicBezTo>
                      <a:cubicBezTo>
                        <a:pt x="12815" y="15625"/>
                        <a:pt x="10796" y="16386"/>
                        <a:pt x="8280" y="16386"/>
                      </a:cubicBezTo>
                      <a:cubicBezTo>
                        <a:pt x="5852" y="16386"/>
                        <a:pt x="3862" y="15625"/>
                        <a:pt x="2311" y="14074"/>
                      </a:cubicBezTo>
                      <a:cubicBezTo>
                        <a:pt x="790" y="12552"/>
                        <a:pt x="0" y="10592"/>
                        <a:pt x="0" y="8281"/>
                      </a:cubicBezTo>
                      <a:cubicBezTo>
                        <a:pt x="0" y="5940"/>
                        <a:pt x="790" y="3980"/>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4FAEADA4-E9D6-A93E-4DA4-89EB7D6FA3EC}"/>
                    </a:ext>
                  </a:extLst>
                </p:cNvPr>
                <p:cNvSpPr/>
                <p:nvPr/>
              </p:nvSpPr>
              <p:spPr>
                <a:xfrm>
                  <a:off x="9859056" y="3440771"/>
                  <a:ext cx="60256" cy="81926"/>
                </a:xfrm>
                <a:custGeom>
                  <a:avLst/>
                  <a:gdLst>
                    <a:gd name="connsiteX0" fmla="*/ 51669 w 56877"/>
                    <a:gd name="connsiteY0" fmla="*/ 58724 h 77332"/>
                    <a:gd name="connsiteX1" fmla="*/ 52957 w 56877"/>
                    <a:gd name="connsiteY1" fmla="*/ 65366 h 77332"/>
                    <a:gd name="connsiteX2" fmla="*/ 56877 w 56877"/>
                    <a:gd name="connsiteY2" fmla="*/ 68643 h 77332"/>
                    <a:gd name="connsiteX3" fmla="*/ 54215 w 56877"/>
                    <a:gd name="connsiteY3" fmla="*/ 77216 h 77332"/>
                    <a:gd name="connsiteX4" fmla="*/ 45671 w 56877"/>
                    <a:gd name="connsiteY4" fmla="*/ 73851 h 77332"/>
                    <a:gd name="connsiteX5" fmla="*/ 41312 w 56877"/>
                    <a:gd name="connsiteY5" fmla="*/ 66127 h 77332"/>
                    <a:gd name="connsiteX6" fmla="*/ 21271 w 56877"/>
                    <a:gd name="connsiteY6" fmla="*/ 77333 h 77332"/>
                    <a:gd name="connsiteX7" fmla="*/ 5735 w 56877"/>
                    <a:gd name="connsiteY7" fmla="*/ 71247 h 77332"/>
                    <a:gd name="connsiteX8" fmla="*/ 0 w 56877"/>
                    <a:gd name="connsiteY8" fmla="*/ 54920 h 77332"/>
                    <a:gd name="connsiteX9" fmla="*/ 7695 w 56877"/>
                    <a:gd name="connsiteY9" fmla="*/ 36984 h 77332"/>
                    <a:gd name="connsiteX10" fmla="*/ 29697 w 56877"/>
                    <a:gd name="connsiteY10" fmla="*/ 30840 h 77332"/>
                    <a:gd name="connsiteX11" fmla="*/ 39206 w 56877"/>
                    <a:gd name="connsiteY11" fmla="*/ 30840 h 77332"/>
                    <a:gd name="connsiteX12" fmla="*/ 39206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40 w 56877"/>
                    <a:gd name="connsiteY16" fmla="*/ 5062 h 77332"/>
                    <a:gd name="connsiteX17" fmla="*/ 27736 w 56877"/>
                    <a:gd name="connsiteY17" fmla="*/ 0 h 77332"/>
                    <a:gd name="connsiteX18" fmla="*/ 51669 w 56877"/>
                    <a:gd name="connsiteY18" fmla="*/ 23963 h 77332"/>
                    <a:gd name="connsiteX19" fmla="*/ 51669 w 56877"/>
                    <a:gd name="connsiteY19" fmla="*/ 58724 h 77332"/>
                    <a:gd name="connsiteX20" fmla="*/ 24226 w 56877"/>
                    <a:gd name="connsiteY20" fmla="*/ 67823 h 77332"/>
                    <a:gd name="connsiteX21" fmla="*/ 39206 w 56877"/>
                    <a:gd name="connsiteY21" fmla="*/ 56324 h 77332"/>
                    <a:gd name="connsiteX22" fmla="*/ 39206 w 56877"/>
                    <a:gd name="connsiteY22" fmla="*/ 38945 h 77332"/>
                    <a:gd name="connsiteX23" fmla="*/ 31101 w 56877"/>
                    <a:gd name="connsiteY23" fmla="*/ 38945 h 77332"/>
                    <a:gd name="connsiteX24" fmla="*/ 12874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69" y="58724"/>
                      </a:moveTo>
                      <a:cubicBezTo>
                        <a:pt x="51669" y="61708"/>
                        <a:pt x="52108" y="63932"/>
                        <a:pt x="52957" y="65366"/>
                      </a:cubicBezTo>
                      <a:cubicBezTo>
                        <a:pt x="53776" y="66800"/>
                        <a:pt x="55093" y="67911"/>
                        <a:pt x="56877" y="68643"/>
                      </a:cubicBezTo>
                      <a:lnTo>
                        <a:pt x="54215" y="77216"/>
                      </a:lnTo>
                      <a:cubicBezTo>
                        <a:pt x="50558" y="76630"/>
                        <a:pt x="47720" y="75519"/>
                        <a:pt x="45671" y="73851"/>
                      </a:cubicBezTo>
                      <a:cubicBezTo>
                        <a:pt x="43594" y="72154"/>
                        <a:pt x="42161" y="69579"/>
                        <a:pt x="41312" y="66127"/>
                      </a:cubicBezTo>
                      <a:cubicBezTo>
                        <a:pt x="36543" y="73617"/>
                        <a:pt x="29872" y="77333"/>
                        <a:pt x="21271" y="77333"/>
                      </a:cubicBezTo>
                      <a:cubicBezTo>
                        <a:pt x="14746" y="77333"/>
                        <a:pt x="9567" y="75314"/>
                        <a:pt x="5735" y="71247"/>
                      </a:cubicBezTo>
                      <a:cubicBezTo>
                        <a:pt x="1902" y="67180"/>
                        <a:pt x="0" y="61738"/>
                        <a:pt x="0" y="54920"/>
                      </a:cubicBezTo>
                      <a:cubicBezTo>
                        <a:pt x="0" y="47079"/>
                        <a:pt x="2545" y="41110"/>
                        <a:pt x="7695" y="36984"/>
                      </a:cubicBezTo>
                      <a:cubicBezTo>
                        <a:pt x="12844" y="32888"/>
                        <a:pt x="20159" y="30840"/>
                        <a:pt x="29697" y="30840"/>
                      </a:cubicBezTo>
                      <a:lnTo>
                        <a:pt x="39206" y="30840"/>
                      </a:lnTo>
                      <a:lnTo>
                        <a:pt x="39206" y="24520"/>
                      </a:lnTo>
                      <a:cubicBezTo>
                        <a:pt x="39206" y="19399"/>
                        <a:pt x="38152" y="15683"/>
                        <a:pt x="36075" y="13401"/>
                      </a:cubicBezTo>
                      <a:cubicBezTo>
                        <a:pt x="33968" y="11089"/>
                        <a:pt x="30516" y="9949"/>
                        <a:pt x="25776" y="9949"/>
                      </a:cubicBezTo>
                      <a:cubicBezTo>
                        <a:pt x="20627" y="9949"/>
                        <a:pt x="14658" y="11265"/>
                        <a:pt x="7841" y="13869"/>
                      </a:cubicBezTo>
                      <a:lnTo>
                        <a:pt x="4740" y="5062"/>
                      </a:lnTo>
                      <a:cubicBezTo>
                        <a:pt x="12961" y="1697"/>
                        <a:pt x="20627" y="0"/>
                        <a:pt x="27736" y="0"/>
                      </a:cubicBezTo>
                      <a:cubicBezTo>
                        <a:pt x="43682" y="0"/>
                        <a:pt x="51669" y="7988"/>
                        <a:pt x="51669" y="23963"/>
                      </a:cubicBezTo>
                      <a:lnTo>
                        <a:pt x="51669" y="58724"/>
                      </a:lnTo>
                      <a:close/>
                      <a:moveTo>
                        <a:pt x="24226" y="67823"/>
                      </a:moveTo>
                      <a:cubicBezTo>
                        <a:pt x="30750" y="67823"/>
                        <a:pt x="35753" y="63991"/>
                        <a:pt x="39206" y="56324"/>
                      </a:cubicBezTo>
                      <a:lnTo>
                        <a:pt x="39206" y="38945"/>
                      </a:lnTo>
                      <a:lnTo>
                        <a:pt x="31101" y="38945"/>
                      </a:lnTo>
                      <a:cubicBezTo>
                        <a:pt x="18959" y="38945"/>
                        <a:pt x="12874" y="44036"/>
                        <a:pt x="12874" y="54218"/>
                      </a:cubicBezTo>
                      <a:cubicBezTo>
                        <a:pt x="12874" y="58607"/>
                        <a:pt x="13868" y="61971"/>
                        <a:pt x="15829" y="64312"/>
                      </a:cubicBezTo>
                      <a:cubicBezTo>
                        <a:pt x="17789" y="66653"/>
                        <a:pt x="20568" y="67823"/>
                        <a:pt x="24226" y="67823"/>
                      </a:cubicBezTo>
                      <a:close/>
                    </a:path>
                  </a:pathLst>
                </a:custGeom>
                <a:solidFill>
                  <a:srgbClr val="000000"/>
                </a:solidFill>
                <a:ln w="2922"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DBC1EFA-B3CE-C13C-0162-94C43F34C8B2}"/>
                    </a:ext>
                  </a:extLst>
                </p:cNvPr>
                <p:cNvSpPr/>
                <p:nvPr/>
              </p:nvSpPr>
              <p:spPr>
                <a:xfrm>
                  <a:off x="9927464" y="3423133"/>
                  <a:ext cx="47330" cy="99563"/>
                </a:xfrm>
                <a:custGeom>
                  <a:avLst/>
                  <a:gdLst>
                    <a:gd name="connsiteX0" fmla="*/ 44677 w 44676"/>
                    <a:gd name="connsiteY0" fmla="*/ 88948 h 93980"/>
                    <a:gd name="connsiteX1" fmla="*/ 29141 w 44676"/>
                    <a:gd name="connsiteY1" fmla="*/ 93981 h 93980"/>
                    <a:gd name="connsiteX2" fmla="*/ 15331 w 44676"/>
                    <a:gd name="connsiteY2" fmla="*/ 88802 h 93980"/>
                    <a:gd name="connsiteX3" fmla="*/ 10504 w 44676"/>
                    <a:gd name="connsiteY3" fmla="*/ 74231 h 93980"/>
                    <a:gd name="connsiteX4" fmla="*/ 10504 w 44676"/>
                    <a:gd name="connsiteY4" fmla="*/ 28001 h 93980"/>
                    <a:gd name="connsiteX5" fmla="*/ 0 w 44676"/>
                    <a:gd name="connsiteY5" fmla="*/ 28001 h 93980"/>
                    <a:gd name="connsiteX6" fmla="*/ 0 w 44676"/>
                    <a:gd name="connsiteY6" fmla="*/ 18492 h 93980"/>
                    <a:gd name="connsiteX7" fmla="*/ 10504 w 44676"/>
                    <a:gd name="connsiteY7" fmla="*/ 18492 h 93980"/>
                    <a:gd name="connsiteX8" fmla="*/ 10504 w 44676"/>
                    <a:gd name="connsiteY8" fmla="*/ 1522 h 93980"/>
                    <a:gd name="connsiteX9" fmla="*/ 23114 w 44676"/>
                    <a:gd name="connsiteY9" fmla="*/ 0 h 93980"/>
                    <a:gd name="connsiteX10" fmla="*/ 23114 w 44676"/>
                    <a:gd name="connsiteY10" fmla="*/ 18492 h 93980"/>
                    <a:gd name="connsiteX11" fmla="*/ 39352 w 44676"/>
                    <a:gd name="connsiteY11" fmla="*/ 18492 h 93980"/>
                    <a:gd name="connsiteX12" fmla="*/ 37947 w 44676"/>
                    <a:gd name="connsiteY12" fmla="*/ 28001 h 93980"/>
                    <a:gd name="connsiteX13" fmla="*/ 23114 w 44676"/>
                    <a:gd name="connsiteY13" fmla="*/ 28001 h 93980"/>
                    <a:gd name="connsiteX14" fmla="*/ 23114 w 44676"/>
                    <a:gd name="connsiteY14" fmla="*/ 74085 h 93980"/>
                    <a:gd name="connsiteX15" fmla="*/ 31101 w 44676"/>
                    <a:gd name="connsiteY15" fmla="*/ 83624 h 93980"/>
                    <a:gd name="connsiteX16" fmla="*/ 35519 w 44676"/>
                    <a:gd name="connsiteY16" fmla="*/ 82922 h 93980"/>
                    <a:gd name="connsiteX17" fmla="*/ 40054 w 44676"/>
                    <a:gd name="connsiteY17" fmla="*/ 80814 h 93980"/>
                    <a:gd name="connsiteX18" fmla="*/ 44677 w 44676"/>
                    <a:gd name="connsiteY18" fmla="*/ 88948 h 9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3980">
                      <a:moveTo>
                        <a:pt x="44677" y="88948"/>
                      </a:moveTo>
                      <a:cubicBezTo>
                        <a:pt x="40025" y="92314"/>
                        <a:pt x="34846" y="93981"/>
                        <a:pt x="29141" y="93981"/>
                      </a:cubicBezTo>
                      <a:cubicBezTo>
                        <a:pt x="23172" y="93981"/>
                        <a:pt x="18550" y="92255"/>
                        <a:pt x="15331" y="88802"/>
                      </a:cubicBezTo>
                      <a:cubicBezTo>
                        <a:pt x="12113" y="85350"/>
                        <a:pt x="10504" y="80493"/>
                        <a:pt x="10504" y="74231"/>
                      </a:cubicBezTo>
                      <a:lnTo>
                        <a:pt x="10504" y="28001"/>
                      </a:lnTo>
                      <a:lnTo>
                        <a:pt x="0" y="28001"/>
                      </a:lnTo>
                      <a:lnTo>
                        <a:pt x="0" y="18492"/>
                      </a:lnTo>
                      <a:lnTo>
                        <a:pt x="10504" y="18492"/>
                      </a:lnTo>
                      <a:lnTo>
                        <a:pt x="10504" y="1522"/>
                      </a:lnTo>
                      <a:lnTo>
                        <a:pt x="23114" y="0"/>
                      </a:lnTo>
                      <a:lnTo>
                        <a:pt x="23114" y="18492"/>
                      </a:lnTo>
                      <a:lnTo>
                        <a:pt x="39352" y="18492"/>
                      </a:lnTo>
                      <a:lnTo>
                        <a:pt x="37947" y="28001"/>
                      </a:lnTo>
                      <a:lnTo>
                        <a:pt x="23114" y="28001"/>
                      </a:lnTo>
                      <a:lnTo>
                        <a:pt x="23114" y="74085"/>
                      </a:lnTo>
                      <a:cubicBezTo>
                        <a:pt x="23114" y="80434"/>
                        <a:pt x="25776" y="83624"/>
                        <a:pt x="31101" y="83624"/>
                      </a:cubicBezTo>
                      <a:cubicBezTo>
                        <a:pt x="32681" y="83624"/>
                        <a:pt x="34144" y="83389"/>
                        <a:pt x="35519" y="82922"/>
                      </a:cubicBezTo>
                      <a:cubicBezTo>
                        <a:pt x="36865" y="82453"/>
                        <a:pt x="38386" y="81751"/>
                        <a:pt x="40054" y="80814"/>
                      </a:cubicBezTo>
                      <a:lnTo>
                        <a:pt x="44677" y="88948"/>
                      </a:lnTo>
                      <a:close/>
                    </a:path>
                  </a:pathLst>
                </a:custGeom>
                <a:solidFill>
                  <a:srgbClr val="000000"/>
                </a:solidFill>
                <a:ln w="2922"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79BE0B3F-7A34-5E94-6C16-9A8A4FBAEAE6}"/>
                    </a:ext>
                  </a:extLst>
                </p:cNvPr>
                <p:cNvSpPr/>
                <p:nvPr/>
              </p:nvSpPr>
              <p:spPr>
                <a:xfrm>
                  <a:off x="9986388" y="3440925"/>
                  <a:ext cx="38745" cy="79849"/>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02 w 36572"/>
                    <a:gd name="connsiteY3" fmla="*/ 12201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3"/>
                        <a:pt x="36572" y="849"/>
                      </a:cubicBezTo>
                      <a:lnTo>
                        <a:pt x="34466" y="13020"/>
                      </a:lnTo>
                      <a:cubicBezTo>
                        <a:pt x="32681" y="12465"/>
                        <a:pt x="30779" y="12201"/>
                        <a:pt x="28702" y="12201"/>
                      </a:cubicBezTo>
                      <a:cubicBezTo>
                        <a:pt x="24606" y="12201"/>
                        <a:pt x="21271" y="13840"/>
                        <a:pt x="18696" y="17088"/>
                      </a:cubicBezTo>
                      <a:cubicBezTo>
                        <a:pt x="16121" y="20364"/>
                        <a:pt x="14102" y="25368"/>
                        <a:pt x="12610" y="32098"/>
                      </a:cubicBezTo>
                      <a:lnTo>
                        <a:pt x="12610" y="75372"/>
                      </a:lnTo>
                      <a:lnTo>
                        <a:pt x="0" y="75372"/>
                      </a:lnTo>
                      <a:lnTo>
                        <a:pt x="0" y="1697"/>
                      </a:lnTo>
                      <a:lnTo>
                        <a:pt x="10913" y="1697"/>
                      </a:lnTo>
                      <a:lnTo>
                        <a:pt x="11908" y="16239"/>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0B63FB10-C0DE-1035-8BA3-4A925EFB03ED}"/>
                    </a:ext>
                  </a:extLst>
                </p:cNvPr>
                <p:cNvSpPr/>
                <p:nvPr/>
              </p:nvSpPr>
              <p:spPr>
                <a:xfrm>
                  <a:off x="10037594" y="3442723"/>
                  <a:ext cx="54149" cy="79972"/>
                </a:xfrm>
                <a:custGeom>
                  <a:avLst/>
                  <a:gdLst>
                    <a:gd name="connsiteX0" fmla="*/ 51113 w 51113"/>
                    <a:gd name="connsiteY0" fmla="*/ 73675 h 75488"/>
                    <a:gd name="connsiteX1" fmla="*/ 40200 w 51113"/>
                    <a:gd name="connsiteY1" fmla="*/ 73675 h 75488"/>
                    <a:gd name="connsiteX2" fmla="*/ 39498 w 51113"/>
                    <a:gd name="connsiteY2" fmla="*/ 62615 h 75488"/>
                    <a:gd name="connsiteX3" fmla="*/ 18900 w 51113"/>
                    <a:gd name="connsiteY3" fmla="*/ 75489 h 75488"/>
                    <a:gd name="connsiteX4" fmla="*/ 5032 w 51113"/>
                    <a:gd name="connsiteY4" fmla="*/ 69754 h 75488"/>
                    <a:gd name="connsiteX5" fmla="*/ 0 w 51113"/>
                    <a:gd name="connsiteY5" fmla="*/ 54217 h 75488"/>
                    <a:gd name="connsiteX6" fmla="*/ 0 w 51113"/>
                    <a:gd name="connsiteY6" fmla="*/ 0 h 75488"/>
                    <a:gd name="connsiteX7" fmla="*/ 12610 w 51113"/>
                    <a:gd name="connsiteY7" fmla="*/ 0 h 75488"/>
                    <a:gd name="connsiteX8" fmla="*/ 12610 w 51113"/>
                    <a:gd name="connsiteY8" fmla="*/ 53076 h 75488"/>
                    <a:gd name="connsiteX9" fmla="*/ 15038 w 51113"/>
                    <a:gd name="connsiteY9" fmla="*/ 62527 h 75488"/>
                    <a:gd name="connsiteX10" fmla="*/ 22411 w 51113"/>
                    <a:gd name="connsiteY10" fmla="*/ 65541 h 75488"/>
                    <a:gd name="connsiteX11" fmla="*/ 38503 w 51113"/>
                    <a:gd name="connsiteY11" fmla="*/ 53223 h 75488"/>
                    <a:gd name="connsiteX12" fmla="*/ 38503 w 51113"/>
                    <a:gd name="connsiteY12" fmla="*/ 0 h 75488"/>
                    <a:gd name="connsiteX13" fmla="*/ 51113 w 51113"/>
                    <a:gd name="connsiteY13" fmla="*/ 0 h 75488"/>
                    <a:gd name="connsiteX14" fmla="*/ 51113 w 51113"/>
                    <a:gd name="connsiteY14" fmla="*/ 73675 h 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488">
                      <a:moveTo>
                        <a:pt x="51113" y="73675"/>
                      </a:moveTo>
                      <a:lnTo>
                        <a:pt x="40200" y="73675"/>
                      </a:lnTo>
                      <a:lnTo>
                        <a:pt x="39498" y="62615"/>
                      </a:lnTo>
                      <a:cubicBezTo>
                        <a:pt x="34349" y="71188"/>
                        <a:pt x="27502" y="75489"/>
                        <a:pt x="18900" y="75489"/>
                      </a:cubicBezTo>
                      <a:cubicBezTo>
                        <a:pt x="13020" y="75489"/>
                        <a:pt x="8397" y="73587"/>
                        <a:pt x="5032" y="69754"/>
                      </a:cubicBezTo>
                      <a:cubicBezTo>
                        <a:pt x="1668" y="65921"/>
                        <a:pt x="0" y="60743"/>
                        <a:pt x="0" y="54217"/>
                      </a:cubicBezTo>
                      <a:lnTo>
                        <a:pt x="0" y="0"/>
                      </a:lnTo>
                      <a:lnTo>
                        <a:pt x="12610" y="0"/>
                      </a:lnTo>
                      <a:lnTo>
                        <a:pt x="12610" y="53076"/>
                      </a:lnTo>
                      <a:cubicBezTo>
                        <a:pt x="12610" y="57377"/>
                        <a:pt x="13429" y="60538"/>
                        <a:pt x="15038" y="62527"/>
                      </a:cubicBezTo>
                      <a:cubicBezTo>
                        <a:pt x="16677" y="64546"/>
                        <a:pt x="19135" y="65541"/>
                        <a:pt x="22411" y="65541"/>
                      </a:cubicBezTo>
                      <a:cubicBezTo>
                        <a:pt x="28673" y="65541"/>
                        <a:pt x="34027" y="61445"/>
                        <a:pt x="38503" y="53223"/>
                      </a:cubicBezTo>
                      <a:lnTo>
                        <a:pt x="38503" y="0"/>
                      </a:lnTo>
                      <a:lnTo>
                        <a:pt x="51113" y="0"/>
                      </a:lnTo>
                      <a:lnTo>
                        <a:pt x="51113" y="73675"/>
                      </a:lnTo>
                      <a:close/>
                    </a:path>
                  </a:pathLst>
                </a:custGeom>
                <a:solidFill>
                  <a:srgbClr val="000000"/>
                </a:solidFill>
                <a:ln w="2922"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AA60C469-C95F-2C8F-EAAF-6258BB5029C1}"/>
                    </a:ext>
                  </a:extLst>
                </p:cNvPr>
                <p:cNvSpPr/>
                <p:nvPr/>
              </p:nvSpPr>
              <p:spPr>
                <a:xfrm>
                  <a:off x="10117128" y="3400999"/>
                  <a:ext cx="42743" cy="135056"/>
                </a:xfrm>
                <a:custGeom>
                  <a:avLst/>
                  <a:gdLst>
                    <a:gd name="connsiteX0" fmla="*/ 29697 w 40346"/>
                    <a:gd name="connsiteY0" fmla="*/ 0 h 127483"/>
                    <a:gd name="connsiteX1" fmla="*/ 40347 w 40346"/>
                    <a:gd name="connsiteY1" fmla="*/ 2370 h 127483"/>
                    <a:gd name="connsiteX2" fmla="*/ 10650 w 40346"/>
                    <a:gd name="connsiteY2" fmla="*/ 127484 h 127483"/>
                    <a:gd name="connsiteX3" fmla="*/ 0 w 40346"/>
                    <a:gd name="connsiteY3" fmla="*/ 125113 h 127483"/>
                  </a:gdLst>
                  <a:ahLst/>
                  <a:cxnLst>
                    <a:cxn ang="0">
                      <a:pos x="connsiteX0" y="connsiteY0"/>
                    </a:cxn>
                    <a:cxn ang="0">
                      <a:pos x="connsiteX1" y="connsiteY1"/>
                    </a:cxn>
                    <a:cxn ang="0">
                      <a:pos x="connsiteX2" y="connsiteY2"/>
                    </a:cxn>
                    <a:cxn ang="0">
                      <a:pos x="connsiteX3" y="connsiteY3"/>
                    </a:cxn>
                  </a:cxnLst>
                  <a:rect l="l" t="t" r="r" b="b"/>
                  <a:pathLst>
                    <a:path w="40346" h="127483">
                      <a:moveTo>
                        <a:pt x="29697" y="0"/>
                      </a:moveTo>
                      <a:lnTo>
                        <a:pt x="40347" y="2370"/>
                      </a:lnTo>
                      <a:lnTo>
                        <a:pt x="10650" y="127484"/>
                      </a:lnTo>
                      <a:lnTo>
                        <a:pt x="0" y="125113"/>
                      </a:lnTo>
                      <a:close/>
                    </a:path>
                  </a:pathLst>
                </a:custGeom>
                <a:solidFill>
                  <a:srgbClr val="000000"/>
                </a:solidFill>
                <a:ln w="2922"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AE12A5A2-E3CF-6AC8-3985-21E3489EB888}"/>
                    </a:ext>
                  </a:extLst>
                </p:cNvPr>
                <p:cNvSpPr/>
                <p:nvPr/>
              </p:nvSpPr>
              <p:spPr>
                <a:xfrm>
                  <a:off x="10173386" y="3409618"/>
                  <a:ext cx="59945" cy="113079"/>
                </a:xfrm>
                <a:custGeom>
                  <a:avLst/>
                  <a:gdLst>
                    <a:gd name="connsiteX0" fmla="*/ 56585 w 56584"/>
                    <a:gd name="connsiteY0" fmla="*/ 1404 h 106738"/>
                    <a:gd name="connsiteX1" fmla="*/ 56585 w 56584"/>
                    <a:gd name="connsiteY1" fmla="*/ 104925 h 106738"/>
                    <a:gd name="connsiteX2" fmla="*/ 45379 w 56584"/>
                    <a:gd name="connsiteY2" fmla="*/ 104925 h 106738"/>
                    <a:gd name="connsiteX3" fmla="*/ 44560 w 56584"/>
                    <a:gd name="connsiteY3" fmla="*/ 95269 h 106738"/>
                    <a:gd name="connsiteX4" fmla="*/ 25367 w 56584"/>
                    <a:gd name="connsiteY4" fmla="*/ 106738 h 106738"/>
                    <a:gd name="connsiteX5" fmla="*/ 6642 w 56584"/>
                    <a:gd name="connsiteY5" fmla="*/ 96527 h 106738"/>
                    <a:gd name="connsiteX6" fmla="*/ 0 w 56584"/>
                    <a:gd name="connsiteY6" fmla="*/ 68350 h 106738"/>
                    <a:gd name="connsiteX7" fmla="*/ 3277 w 56584"/>
                    <a:gd name="connsiteY7" fmla="*/ 47898 h 106738"/>
                    <a:gd name="connsiteX8" fmla="*/ 12610 w 56584"/>
                    <a:gd name="connsiteY8" fmla="*/ 34234 h 106738"/>
                    <a:gd name="connsiteX9" fmla="*/ 26479 w 56584"/>
                    <a:gd name="connsiteY9" fmla="*/ 29406 h 106738"/>
                    <a:gd name="connsiteX10" fmla="*/ 43975 w 56584"/>
                    <a:gd name="connsiteY10" fmla="*/ 38242 h 106738"/>
                    <a:gd name="connsiteX11" fmla="*/ 43975 w 56584"/>
                    <a:gd name="connsiteY11" fmla="*/ 0 h 106738"/>
                    <a:gd name="connsiteX12" fmla="*/ 56585 w 56584"/>
                    <a:gd name="connsiteY12" fmla="*/ 1404 h 106738"/>
                    <a:gd name="connsiteX13" fmla="*/ 28292 w 56584"/>
                    <a:gd name="connsiteY13" fmla="*/ 96790 h 106738"/>
                    <a:gd name="connsiteX14" fmla="*/ 37041 w 56584"/>
                    <a:gd name="connsiteY14" fmla="*/ 94011 h 106738"/>
                    <a:gd name="connsiteX15" fmla="*/ 43975 w 56584"/>
                    <a:gd name="connsiteY15" fmla="*/ 85730 h 106738"/>
                    <a:gd name="connsiteX16" fmla="*/ 43975 w 56584"/>
                    <a:gd name="connsiteY16" fmla="*/ 48747 h 106738"/>
                    <a:gd name="connsiteX17" fmla="*/ 29287 w 56584"/>
                    <a:gd name="connsiteY17" fmla="*/ 39355 h 106738"/>
                    <a:gd name="connsiteX18" fmla="*/ 17496 w 56584"/>
                    <a:gd name="connsiteY18" fmla="*/ 46494 h 106738"/>
                    <a:gd name="connsiteX19" fmla="*/ 13312 w 56584"/>
                    <a:gd name="connsiteY19" fmla="*/ 68087 h 106738"/>
                    <a:gd name="connsiteX20" fmla="*/ 17233 w 56584"/>
                    <a:gd name="connsiteY20" fmla="*/ 89798 h 106738"/>
                    <a:gd name="connsiteX21" fmla="*/ 28292 w 56584"/>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38">
                      <a:moveTo>
                        <a:pt x="56585" y="1404"/>
                      </a:moveTo>
                      <a:lnTo>
                        <a:pt x="56585" y="104925"/>
                      </a:lnTo>
                      <a:lnTo>
                        <a:pt x="45379" y="104925"/>
                      </a:lnTo>
                      <a:lnTo>
                        <a:pt x="44560" y="95269"/>
                      </a:lnTo>
                      <a:cubicBezTo>
                        <a:pt x="39791" y="102906"/>
                        <a:pt x="33383" y="106738"/>
                        <a:pt x="25367" y="106738"/>
                      </a:cubicBezTo>
                      <a:cubicBezTo>
                        <a:pt x="17321" y="106738"/>
                        <a:pt x="11089" y="103345"/>
                        <a:pt x="6642" y="96527"/>
                      </a:cubicBezTo>
                      <a:cubicBezTo>
                        <a:pt x="2224" y="89710"/>
                        <a:pt x="0" y="80318"/>
                        <a:pt x="0" y="68350"/>
                      </a:cubicBezTo>
                      <a:cubicBezTo>
                        <a:pt x="0" y="60596"/>
                        <a:pt x="1083" y="53779"/>
                        <a:pt x="3277" y="47898"/>
                      </a:cubicBezTo>
                      <a:cubicBezTo>
                        <a:pt x="5471" y="42017"/>
                        <a:pt x="8602" y="37482"/>
                        <a:pt x="12610" y="34234"/>
                      </a:cubicBezTo>
                      <a:cubicBezTo>
                        <a:pt x="16619" y="31015"/>
                        <a:pt x="21241" y="29406"/>
                        <a:pt x="26479" y="29406"/>
                      </a:cubicBezTo>
                      <a:cubicBezTo>
                        <a:pt x="33471" y="29406"/>
                        <a:pt x="39323" y="32361"/>
                        <a:pt x="43975" y="38242"/>
                      </a:cubicBezTo>
                      <a:lnTo>
                        <a:pt x="43975" y="0"/>
                      </a:lnTo>
                      <a:lnTo>
                        <a:pt x="56585" y="1404"/>
                      </a:lnTo>
                      <a:close/>
                      <a:moveTo>
                        <a:pt x="28292" y="96790"/>
                      </a:moveTo>
                      <a:cubicBezTo>
                        <a:pt x="31657" y="96790"/>
                        <a:pt x="34583" y="95854"/>
                        <a:pt x="37041" y="94011"/>
                      </a:cubicBezTo>
                      <a:cubicBezTo>
                        <a:pt x="39527" y="92138"/>
                        <a:pt x="41839" y="89388"/>
                        <a:pt x="43975" y="85730"/>
                      </a:cubicBezTo>
                      <a:lnTo>
                        <a:pt x="43975" y="48747"/>
                      </a:lnTo>
                      <a:cubicBezTo>
                        <a:pt x="39791" y="42485"/>
                        <a:pt x="34875" y="39355"/>
                        <a:pt x="29287" y="39355"/>
                      </a:cubicBezTo>
                      <a:cubicBezTo>
                        <a:pt x="24343" y="39355"/>
                        <a:pt x="20393" y="41753"/>
                        <a:pt x="17496" y="46494"/>
                      </a:cubicBezTo>
                      <a:cubicBezTo>
                        <a:pt x="14629" y="51263"/>
                        <a:pt x="13225" y="58460"/>
                        <a:pt x="13312" y="68087"/>
                      </a:cubicBezTo>
                      <a:cubicBezTo>
                        <a:pt x="13312" y="77889"/>
                        <a:pt x="14629" y="85116"/>
                        <a:pt x="17233" y="89798"/>
                      </a:cubicBezTo>
                      <a:cubicBezTo>
                        <a:pt x="19837" y="94479"/>
                        <a:pt x="23523" y="96790"/>
                        <a:pt x="28292" y="96790"/>
                      </a:cubicBezTo>
                      <a:close/>
                    </a:path>
                  </a:pathLst>
                </a:custGeom>
                <a:solidFill>
                  <a:srgbClr val="000000"/>
                </a:solidFill>
                <a:ln w="2922"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C9768B6-BDC6-8019-974C-0DE65EF3B4CB}"/>
                    </a:ext>
                  </a:extLst>
                </p:cNvPr>
                <p:cNvSpPr/>
                <p:nvPr/>
              </p:nvSpPr>
              <p:spPr>
                <a:xfrm>
                  <a:off x="10252643" y="3440771"/>
                  <a:ext cx="59511" cy="81926"/>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91 h 77332"/>
                    <a:gd name="connsiteX4" fmla="*/ 30808 w 56174"/>
                    <a:gd name="connsiteY4" fmla="*/ 67267 h 77332"/>
                    <a:gd name="connsiteX5" fmla="*/ 39849 w 56174"/>
                    <a:gd name="connsiteY5" fmla="*/ 65717 h 77332"/>
                    <a:gd name="connsiteX6" fmla="*/ 48188 w 56174"/>
                    <a:gd name="connsiteY6" fmla="*/ 60684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92 h 77332"/>
                    <a:gd name="connsiteX12" fmla="*/ 28585 w 56174"/>
                    <a:gd name="connsiteY12" fmla="*/ 0 h 77332"/>
                    <a:gd name="connsiteX13" fmla="*/ 49036 w 56174"/>
                    <a:gd name="connsiteY13" fmla="*/ 9451 h 77332"/>
                    <a:gd name="connsiteX14" fmla="*/ 56175 w 56174"/>
                    <a:gd name="connsiteY14" fmla="*/ 36428 h 77332"/>
                    <a:gd name="connsiteX15" fmla="*/ 43974 w 56174"/>
                    <a:gd name="connsiteY15" fmla="*/ 32653 h 77332"/>
                    <a:gd name="connsiteX16" fmla="*/ 28702 w 56174"/>
                    <a:gd name="connsiteY16" fmla="*/ 9539 h 77332"/>
                    <a:gd name="connsiteX17" fmla="*/ 17642 w 56174"/>
                    <a:gd name="connsiteY17" fmla="*/ 15361 h 77332"/>
                    <a:gd name="connsiteX18" fmla="*/ 13020 w 56174"/>
                    <a:gd name="connsiteY18" fmla="*/ 34204 h 77332"/>
                    <a:gd name="connsiteX19" fmla="*/ 43974 w 56174"/>
                    <a:gd name="connsiteY19" fmla="*/ 34204 h 77332"/>
                    <a:gd name="connsiteX20" fmla="*/ 43974 w 56174"/>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9"/>
                        <a:pt x="56087" y="40583"/>
                        <a:pt x="55882" y="43011"/>
                      </a:cubicBezTo>
                      <a:lnTo>
                        <a:pt x="13020" y="43011"/>
                      </a:lnTo>
                      <a:cubicBezTo>
                        <a:pt x="13400" y="51614"/>
                        <a:pt x="15126" y="57787"/>
                        <a:pt x="18198" y="61591"/>
                      </a:cubicBezTo>
                      <a:cubicBezTo>
                        <a:pt x="21299" y="65366"/>
                        <a:pt x="25483" y="67267"/>
                        <a:pt x="30808" y="67267"/>
                      </a:cubicBezTo>
                      <a:cubicBezTo>
                        <a:pt x="34173" y="67267"/>
                        <a:pt x="37187" y="66741"/>
                        <a:pt x="39849" y="65717"/>
                      </a:cubicBezTo>
                      <a:cubicBezTo>
                        <a:pt x="42511" y="64693"/>
                        <a:pt x="45291" y="62996"/>
                        <a:pt x="48188" y="60684"/>
                      </a:cubicBezTo>
                      <a:lnTo>
                        <a:pt x="53776" y="68087"/>
                      </a:lnTo>
                      <a:cubicBezTo>
                        <a:pt x="46871" y="74261"/>
                        <a:pt x="39030" y="77333"/>
                        <a:pt x="30253" y="77333"/>
                      </a:cubicBezTo>
                      <a:cubicBezTo>
                        <a:pt x="20627" y="77333"/>
                        <a:pt x="13195" y="73997"/>
                        <a:pt x="7899" y="67326"/>
                      </a:cubicBezTo>
                      <a:cubicBezTo>
                        <a:pt x="2633" y="60655"/>
                        <a:pt x="0" y="51292"/>
                        <a:pt x="0" y="39237"/>
                      </a:cubicBezTo>
                      <a:cubicBezTo>
                        <a:pt x="0" y="27182"/>
                        <a:pt x="2516" y="17644"/>
                        <a:pt x="7548" y="10592"/>
                      </a:cubicBezTo>
                      <a:cubicBezTo>
                        <a:pt x="12610" y="3540"/>
                        <a:pt x="19603" y="0"/>
                        <a:pt x="28585" y="0"/>
                      </a:cubicBezTo>
                      <a:cubicBezTo>
                        <a:pt x="37450" y="0"/>
                        <a:pt x="44267" y="3160"/>
                        <a:pt x="49036" y="9451"/>
                      </a:cubicBezTo>
                      <a:cubicBezTo>
                        <a:pt x="53776" y="15771"/>
                        <a:pt x="56175" y="24753"/>
                        <a:pt x="56175" y="36428"/>
                      </a:cubicBezTo>
                      <a:close/>
                      <a:moveTo>
                        <a:pt x="43974" y="32653"/>
                      </a:moveTo>
                      <a:cubicBezTo>
                        <a:pt x="43974" y="17234"/>
                        <a:pt x="38883" y="9539"/>
                        <a:pt x="28702" y="9539"/>
                      </a:cubicBezTo>
                      <a:cubicBezTo>
                        <a:pt x="24050" y="9539"/>
                        <a:pt x="20363" y="11469"/>
                        <a:pt x="17642" y="15361"/>
                      </a:cubicBezTo>
                      <a:cubicBezTo>
                        <a:pt x="14951" y="19224"/>
                        <a:pt x="13400" y="25514"/>
                        <a:pt x="13020" y="34204"/>
                      </a:cubicBezTo>
                      <a:lnTo>
                        <a:pt x="43974" y="34204"/>
                      </a:lnTo>
                      <a:lnTo>
                        <a:pt x="43974" y="32653"/>
                      </a:lnTo>
                      <a:close/>
                    </a:path>
                  </a:pathLst>
                </a:custGeom>
                <a:solidFill>
                  <a:srgbClr val="000000"/>
                </a:solidFill>
                <a:ln w="2922"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80F74EDE-B6ED-CC6E-0886-AA4FBC613874}"/>
                    </a:ext>
                  </a:extLst>
                </p:cNvPr>
                <p:cNvSpPr/>
                <p:nvPr/>
              </p:nvSpPr>
              <p:spPr>
                <a:xfrm>
                  <a:off x="10355487" y="3409618"/>
                  <a:ext cx="51794" cy="111157"/>
                </a:xfrm>
                <a:custGeom>
                  <a:avLst/>
                  <a:gdLst>
                    <a:gd name="connsiteX0" fmla="*/ 33617 w 48890"/>
                    <a:gd name="connsiteY0" fmla="*/ 9949 h 104924"/>
                    <a:gd name="connsiteX1" fmla="*/ 25981 w 48890"/>
                    <a:gd name="connsiteY1" fmla="*/ 12465 h 104924"/>
                    <a:gd name="connsiteX2" fmla="*/ 23523 w 48890"/>
                    <a:gd name="connsiteY2" fmla="*/ 20307 h 104924"/>
                    <a:gd name="connsiteX3" fmla="*/ 23523 w 48890"/>
                    <a:gd name="connsiteY3" fmla="*/ 31250 h 104924"/>
                    <a:gd name="connsiteX4" fmla="*/ 40054 w 48890"/>
                    <a:gd name="connsiteY4" fmla="*/ 31250 h 104924"/>
                    <a:gd name="connsiteX5" fmla="*/ 38650 w 48890"/>
                    <a:gd name="connsiteY5" fmla="*/ 40759 h 104924"/>
                    <a:gd name="connsiteX6" fmla="*/ 23523 w 48890"/>
                    <a:gd name="connsiteY6" fmla="*/ 40759 h 104924"/>
                    <a:gd name="connsiteX7" fmla="*/ 23523 w 48890"/>
                    <a:gd name="connsiteY7" fmla="*/ 104925 h 104924"/>
                    <a:gd name="connsiteX8" fmla="*/ 10913 w 48890"/>
                    <a:gd name="connsiteY8" fmla="*/ 104925 h 104924"/>
                    <a:gd name="connsiteX9" fmla="*/ 10913 w 48890"/>
                    <a:gd name="connsiteY9" fmla="*/ 40759 h 104924"/>
                    <a:gd name="connsiteX10" fmla="*/ 0 w 48890"/>
                    <a:gd name="connsiteY10" fmla="*/ 40759 h 104924"/>
                    <a:gd name="connsiteX11" fmla="*/ 0 w 48890"/>
                    <a:gd name="connsiteY11" fmla="*/ 31250 h 104924"/>
                    <a:gd name="connsiteX12" fmla="*/ 10913 w 48890"/>
                    <a:gd name="connsiteY12" fmla="*/ 31250 h 104924"/>
                    <a:gd name="connsiteX13" fmla="*/ 10913 w 48890"/>
                    <a:gd name="connsiteY13" fmla="*/ 20452 h 104924"/>
                    <a:gd name="connsiteX14" fmla="*/ 16589 w 48890"/>
                    <a:gd name="connsiteY14" fmla="*/ 5589 h 104924"/>
                    <a:gd name="connsiteX15" fmla="*/ 32359 w 48890"/>
                    <a:gd name="connsiteY15" fmla="*/ 0 h 104924"/>
                    <a:gd name="connsiteX16" fmla="*/ 48890 w 48890"/>
                    <a:gd name="connsiteY16" fmla="*/ 4067 h 104924"/>
                    <a:gd name="connsiteX17" fmla="*/ 45116 w 48890"/>
                    <a:gd name="connsiteY17" fmla="*/ 12757 h 104924"/>
                    <a:gd name="connsiteX18" fmla="*/ 33617 w 48890"/>
                    <a:gd name="connsiteY18" fmla="*/ 9949 h 10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90" h="104924">
                      <a:moveTo>
                        <a:pt x="33617" y="9949"/>
                      </a:moveTo>
                      <a:cubicBezTo>
                        <a:pt x="30165" y="9949"/>
                        <a:pt x="27620" y="10768"/>
                        <a:pt x="25981" y="12465"/>
                      </a:cubicBezTo>
                      <a:cubicBezTo>
                        <a:pt x="24343" y="14133"/>
                        <a:pt x="23523" y="16766"/>
                        <a:pt x="23523" y="20307"/>
                      </a:cubicBezTo>
                      <a:lnTo>
                        <a:pt x="23523" y="31250"/>
                      </a:lnTo>
                      <a:lnTo>
                        <a:pt x="40054" y="31250"/>
                      </a:lnTo>
                      <a:lnTo>
                        <a:pt x="38650" y="40759"/>
                      </a:lnTo>
                      <a:lnTo>
                        <a:pt x="23523" y="40759"/>
                      </a:lnTo>
                      <a:lnTo>
                        <a:pt x="23523" y="104925"/>
                      </a:lnTo>
                      <a:lnTo>
                        <a:pt x="10913" y="104925"/>
                      </a:lnTo>
                      <a:lnTo>
                        <a:pt x="10913" y="40759"/>
                      </a:lnTo>
                      <a:lnTo>
                        <a:pt x="0" y="40759"/>
                      </a:lnTo>
                      <a:lnTo>
                        <a:pt x="0" y="31250"/>
                      </a:lnTo>
                      <a:lnTo>
                        <a:pt x="10913" y="31250"/>
                      </a:lnTo>
                      <a:lnTo>
                        <a:pt x="10913" y="20452"/>
                      </a:lnTo>
                      <a:cubicBezTo>
                        <a:pt x="10913" y="14279"/>
                        <a:pt x="12815" y="9334"/>
                        <a:pt x="16589" y="5589"/>
                      </a:cubicBezTo>
                      <a:cubicBezTo>
                        <a:pt x="20393" y="1873"/>
                        <a:pt x="25630" y="0"/>
                        <a:pt x="32359" y="0"/>
                      </a:cubicBezTo>
                      <a:cubicBezTo>
                        <a:pt x="37977" y="0"/>
                        <a:pt x="43477" y="1346"/>
                        <a:pt x="48890" y="4067"/>
                      </a:cubicBezTo>
                      <a:lnTo>
                        <a:pt x="45116" y="12757"/>
                      </a:lnTo>
                      <a:cubicBezTo>
                        <a:pt x="41283" y="10884"/>
                        <a:pt x="37450" y="9949"/>
                        <a:pt x="33617" y="9949"/>
                      </a:cubicBezTo>
                      <a:close/>
                    </a:path>
                  </a:pathLst>
                </a:custGeom>
                <a:solidFill>
                  <a:srgbClr val="000000"/>
                </a:solidFill>
                <a:ln w="2922"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83305A5-3D0A-76E1-70ED-80709A7C1D2E}"/>
                    </a:ext>
                  </a:extLst>
                </p:cNvPr>
                <p:cNvSpPr/>
                <p:nvPr/>
              </p:nvSpPr>
              <p:spPr>
                <a:xfrm>
                  <a:off x="10401796" y="3440771"/>
                  <a:ext cx="60256" cy="81926"/>
                </a:xfrm>
                <a:custGeom>
                  <a:avLst/>
                  <a:gdLst>
                    <a:gd name="connsiteX0" fmla="*/ 51698 w 56877"/>
                    <a:gd name="connsiteY0" fmla="*/ 58724 h 77332"/>
                    <a:gd name="connsiteX1" fmla="*/ 52957 w 56877"/>
                    <a:gd name="connsiteY1" fmla="*/ 65366 h 77332"/>
                    <a:gd name="connsiteX2" fmla="*/ 56877 w 56877"/>
                    <a:gd name="connsiteY2" fmla="*/ 68643 h 77332"/>
                    <a:gd name="connsiteX3" fmla="*/ 54215 w 56877"/>
                    <a:gd name="connsiteY3" fmla="*/ 77216 h 77332"/>
                    <a:gd name="connsiteX4" fmla="*/ 45671 w 56877"/>
                    <a:gd name="connsiteY4" fmla="*/ 73851 h 77332"/>
                    <a:gd name="connsiteX5" fmla="*/ 41312 w 56877"/>
                    <a:gd name="connsiteY5" fmla="*/ 66127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40 h 77332"/>
                    <a:gd name="connsiteX11" fmla="*/ 39235 w 56877"/>
                    <a:gd name="connsiteY11" fmla="*/ 30840 h 77332"/>
                    <a:gd name="connsiteX12" fmla="*/ 39235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8 w 56877"/>
                    <a:gd name="connsiteY18" fmla="*/ 23963 h 77332"/>
                    <a:gd name="connsiteX19" fmla="*/ 51698 w 56877"/>
                    <a:gd name="connsiteY19" fmla="*/ 58724 h 77332"/>
                    <a:gd name="connsiteX20" fmla="*/ 24226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874 w 56877"/>
                    <a:gd name="connsiteY24" fmla="*/ 54218 h 77332"/>
                    <a:gd name="connsiteX25" fmla="*/ 15828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724"/>
                      </a:moveTo>
                      <a:cubicBezTo>
                        <a:pt x="51698" y="61708"/>
                        <a:pt x="52108" y="63932"/>
                        <a:pt x="52957" y="65366"/>
                      </a:cubicBezTo>
                      <a:cubicBezTo>
                        <a:pt x="53776" y="66800"/>
                        <a:pt x="55092" y="67911"/>
                        <a:pt x="56877" y="68643"/>
                      </a:cubicBezTo>
                      <a:lnTo>
                        <a:pt x="54215" y="77216"/>
                      </a:lnTo>
                      <a:cubicBezTo>
                        <a:pt x="50558" y="76630"/>
                        <a:pt x="47719" y="75519"/>
                        <a:pt x="45671" y="73851"/>
                      </a:cubicBezTo>
                      <a:cubicBezTo>
                        <a:pt x="43623" y="72154"/>
                        <a:pt x="42160" y="69579"/>
                        <a:pt x="41312" y="66127"/>
                      </a:cubicBezTo>
                      <a:cubicBezTo>
                        <a:pt x="36572" y="73617"/>
                        <a:pt x="29872" y="77333"/>
                        <a:pt x="21300" y="77333"/>
                      </a:cubicBezTo>
                      <a:cubicBezTo>
                        <a:pt x="14746" y="77333"/>
                        <a:pt x="9567" y="75314"/>
                        <a:pt x="5734" y="71247"/>
                      </a:cubicBezTo>
                      <a:cubicBezTo>
                        <a:pt x="1902" y="67180"/>
                        <a:pt x="0" y="61738"/>
                        <a:pt x="0" y="54920"/>
                      </a:cubicBezTo>
                      <a:cubicBezTo>
                        <a:pt x="0" y="47079"/>
                        <a:pt x="2575" y="41110"/>
                        <a:pt x="7695" y="36984"/>
                      </a:cubicBezTo>
                      <a:cubicBezTo>
                        <a:pt x="12844" y="32888"/>
                        <a:pt x="20159" y="30840"/>
                        <a:pt x="29697" y="30840"/>
                      </a:cubicBezTo>
                      <a:lnTo>
                        <a:pt x="39235" y="30840"/>
                      </a:lnTo>
                      <a:lnTo>
                        <a:pt x="39235" y="24520"/>
                      </a:lnTo>
                      <a:cubicBezTo>
                        <a:pt x="39235" y="19399"/>
                        <a:pt x="38181" y="15683"/>
                        <a:pt x="36075" y="13401"/>
                      </a:cubicBezTo>
                      <a:cubicBezTo>
                        <a:pt x="33968" y="11089"/>
                        <a:pt x="30545" y="9949"/>
                        <a:pt x="25776" y="9949"/>
                      </a:cubicBezTo>
                      <a:cubicBezTo>
                        <a:pt x="20627" y="9949"/>
                        <a:pt x="14658" y="11265"/>
                        <a:pt x="7841" y="13869"/>
                      </a:cubicBezTo>
                      <a:lnTo>
                        <a:pt x="4769" y="5062"/>
                      </a:lnTo>
                      <a:cubicBezTo>
                        <a:pt x="12990" y="1697"/>
                        <a:pt x="20627" y="0"/>
                        <a:pt x="27736" y="0"/>
                      </a:cubicBezTo>
                      <a:cubicBezTo>
                        <a:pt x="43711" y="0"/>
                        <a:pt x="51698" y="7988"/>
                        <a:pt x="51698" y="23963"/>
                      </a:cubicBezTo>
                      <a:lnTo>
                        <a:pt x="51698" y="58724"/>
                      </a:lnTo>
                      <a:close/>
                      <a:moveTo>
                        <a:pt x="24226" y="67823"/>
                      </a:moveTo>
                      <a:cubicBezTo>
                        <a:pt x="30779" y="67823"/>
                        <a:pt x="35753" y="63991"/>
                        <a:pt x="39235" y="56324"/>
                      </a:cubicBezTo>
                      <a:lnTo>
                        <a:pt x="39235" y="38945"/>
                      </a:lnTo>
                      <a:lnTo>
                        <a:pt x="31101" y="38945"/>
                      </a:lnTo>
                      <a:cubicBezTo>
                        <a:pt x="18959" y="38945"/>
                        <a:pt x="12874" y="44036"/>
                        <a:pt x="12874" y="54218"/>
                      </a:cubicBezTo>
                      <a:cubicBezTo>
                        <a:pt x="12874" y="58607"/>
                        <a:pt x="13868" y="61971"/>
                        <a:pt x="15828" y="64312"/>
                      </a:cubicBezTo>
                      <a:cubicBezTo>
                        <a:pt x="17789" y="66653"/>
                        <a:pt x="20597" y="67823"/>
                        <a:pt x="24226" y="67823"/>
                      </a:cubicBezTo>
                      <a:close/>
                    </a:path>
                  </a:pathLst>
                </a:custGeom>
                <a:solidFill>
                  <a:srgbClr val="000000"/>
                </a:solidFill>
                <a:ln w="2922"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F5C9B6C2-4534-241D-F49B-C22378305CE1}"/>
                    </a:ext>
                  </a:extLst>
                </p:cNvPr>
                <p:cNvSpPr/>
                <p:nvPr/>
              </p:nvSpPr>
              <p:spPr>
                <a:xfrm>
                  <a:off x="10480587" y="3440771"/>
                  <a:ext cx="90693" cy="80004"/>
                </a:xfrm>
                <a:custGeom>
                  <a:avLst/>
                  <a:gdLst>
                    <a:gd name="connsiteX0" fmla="*/ 68083 w 85608"/>
                    <a:gd name="connsiteY0" fmla="*/ 0 h 75518"/>
                    <a:gd name="connsiteX1" fmla="*/ 80839 w 85608"/>
                    <a:gd name="connsiteY1" fmla="*/ 5969 h 75518"/>
                    <a:gd name="connsiteX2" fmla="*/ 85609 w 85608"/>
                    <a:gd name="connsiteY2" fmla="*/ 21857 h 75518"/>
                    <a:gd name="connsiteX3" fmla="*/ 85609 w 85608"/>
                    <a:gd name="connsiteY3" fmla="*/ 75519 h 75518"/>
                    <a:gd name="connsiteX4" fmla="*/ 73145 w 85608"/>
                    <a:gd name="connsiteY4" fmla="*/ 75519 h 75518"/>
                    <a:gd name="connsiteX5" fmla="*/ 73145 w 85608"/>
                    <a:gd name="connsiteY5" fmla="*/ 23261 h 75518"/>
                    <a:gd name="connsiteX6" fmla="*/ 64455 w 85608"/>
                    <a:gd name="connsiteY6" fmla="*/ 9802 h 75518"/>
                    <a:gd name="connsiteX7" fmla="*/ 49036 w 85608"/>
                    <a:gd name="connsiteY7" fmla="*/ 22705 h 75518"/>
                    <a:gd name="connsiteX8" fmla="*/ 49036 w 85608"/>
                    <a:gd name="connsiteY8" fmla="*/ 75519 h 75518"/>
                    <a:gd name="connsiteX9" fmla="*/ 36572 w 85608"/>
                    <a:gd name="connsiteY9" fmla="*/ 75519 h 75518"/>
                    <a:gd name="connsiteX10" fmla="*/ 36572 w 85608"/>
                    <a:gd name="connsiteY10" fmla="*/ 23261 h 75518"/>
                    <a:gd name="connsiteX11" fmla="*/ 27883 w 85608"/>
                    <a:gd name="connsiteY11" fmla="*/ 9802 h 75518"/>
                    <a:gd name="connsiteX12" fmla="*/ 12493 w 85608"/>
                    <a:gd name="connsiteY12" fmla="*/ 22705 h 75518"/>
                    <a:gd name="connsiteX13" fmla="*/ 12493 w 85608"/>
                    <a:gd name="connsiteY13" fmla="*/ 75519 h 75518"/>
                    <a:gd name="connsiteX14" fmla="*/ 0 w 85608"/>
                    <a:gd name="connsiteY14" fmla="*/ 75519 h 75518"/>
                    <a:gd name="connsiteX15" fmla="*/ 0 w 85608"/>
                    <a:gd name="connsiteY15" fmla="*/ 1844 h 75518"/>
                    <a:gd name="connsiteX16" fmla="*/ 10942 w 85608"/>
                    <a:gd name="connsiteY16" fmla="*/ 1844 h 75518"/>
                    <a:gd name="connsiteX17" fmla="*/ 11908 w 85608"/>
                    <a:gd name="connsiteY17" fmla="*/ 12611 h 75518"/>
                    <a:gd name="connsiteX18" fmla="*/ 31540 w 85608"/>
                    <a:gd name="connsiteY18" fmla="*/ 0 h 75518"/>
                    <a:gd name="connsiteX19" fmla="*/ 41751 w 85608"/>
                    <a:gd name="connsiteY19" fmla="*/ 3511 h 75518"/>
                    <a:gd name="connsiteX20" fmla="*/ 47778 w 85608"/>
                    <a:gd name="connsiteY20" fmla="*/ 13460 h 75518"/>
                    <a:gd name="connsiteX21" fmla="*/ 68083 w 85608"/>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08" h="75518">
                      <a:moveTo>
                        <a:pt x="68083" y="0"/>
                      </a:moveTo>
                      <a:cubicBezTo>
                        <a:pt x="73408" y="0"/>
                        <a:pt x="77680" y="1989"/>
                        <a:pt x="80839" y="5969"/>
                      </a:cubicBezTo>
                      <a:cubicBezTo>
                        <a:pt x="84029" y="9919"/>
                        <a:pt x="85609" y="15244"/>
                        <a:pt x="85609" y="21857"/>
                      </a:cubicBezTo>
                      <a:lnTo>
                        <a:pt x="85609" y="75519"/>
                      </a:lnTo>
                      <a:lnTo>
                        <a:pt x="73145" y="75519"/>
                      </a:lnTo>
                      <a:lnTo>
                        <a:pt x="73145" y="23261"/>
                      </a:lnTo>
                      <a:cubicBezTo>
                        <a:pt x="73145" y="14308"/>
                        <a:pt x="70248" y="9802"/>
                        <a:pt x="64455" y="9802"/>
                      </a:cubicBezTo>
                      <a:cubicBezTo>
                        <a:pt x="58838" y="9802"/>
                        <a:pt x="53718" y="14103"/>
                        <a:pt x="49036" y="22705"/>
                      </a:cubicBezTo>
                      <a:lnTo>
                        <a:pt x="49036" y="75519"/>
                      </a:lnTo>
                      <a:lnTo>
                        <a:pt x="36572" y="75519"/>
                      </a:lnTo>
                      <a:lnTo>
                        <a:pt x="36572" y="23261"/>
                      </a:lnTo>
                      <a:cubicBezTo>
                        <a:pt x="36572" y="14308"/>
                        <a:pt x="33676" y="9802"/>
                        <a:pt x="27883" y="9802"/>
                      </a:cubicBezTo>
                      <a:cubicBezTo>
                        <a:pt x="22207" y="9802"/>
                        <a:pt x="17058" y="14103"/>
                        <a:pt x="12493" y="22705"/>
                      </a:cubicBezTo>
                      <a:lnTo>
                        <a:pt x="12493" y="75519"/>
                      </a:lnTo>
                      <a:lnTo>
                        <a:pt x="0" y="75519"/>
                      </a:lnTo>
                      <a:lnTo>
                        <a:pt x="0" y="1844"/>
                      </a:lnTo>
                      <a:lnTo>
                        <a:pt x="10942" y="1844"/>
                      </a:lnTo>
                      <a:lnTo>
                        <a:pt x="11908" y="12611"/>
                      </a:lnTo>
                      <a:cubicBezTo>
                        <a:pt x="17321" y="4213"/>
                        <a:pt x="23875" y="0"/>
                        <a:pt x="31540" y="0"/>
                      </a:cubicBezTo>
                      <a:cubicBezTo>
                        <a:pt x="35548" y="0"/>
                        <a:pt x="38942" y="1171"/>
                        <a:pt x="41751" y="3511"/>
                      </a:cubicBezTo>
                      <a:cubicBezTo>
                        <a:pt x="44560" y="5852"/>
                        <a:pt x="46579" y="9159"/>
                        <a:pt x="47778" y="13460"/>
                      </a:cubicBezTo>
                      <a:cubicBezTo>
                        <a:pt x="53483" y="4506"/>
                        <a:pt x="60242" y="0"/>
                        <a:pt x="68083" y="0"/>
                      </a:cubicBezTo>
                      <a:close/>
                    </a:path>
                  </a:pathLst>
                </a:custGeom>
                <a:solidFill>
                  <a:srgbClr val="000000"/>
                </a:solidFill>
                <a:ln w="2922"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2F5A77D0-2B4C-84C0-5A69-663AED8110C5}"/>
                    </a:ext>
                  </a:extLst>
                </p:cNvPr>
                <p:cNvSpPr/>
                <p:nvPr/>
              </p:nvSpPr>
              <p:spPr>
                <a:xfrm>
                  <a:off x="10592637" y="3405898"/>
                  <a:ext cx="17512" cy="114877"/>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80 w 16530"/>
                    <a:gd name="connsiteY5" fmla="*/ 0 h 108435"/>
                    <a:gd name="connsiteX6" fmla="*/ 14219 w 16530"/>
                    <a:gd name="connsiteY6" fmla="*/ 2370 h 108435"/>
                    <a:gd name="connsiteX7" fmla="*/ 16531 w 16530"/>
                    <a:gd name="connsiteY7" fmla="*/ 8281 h 108435"/>
                    <a:gd name="connsiteX8" fmla="*/ 14307 w 16530"/>
                    <a:gd name="connsiteY8" fmla="*/ 14074 h 108435"/>
                    <a:gd name="connsiteX9" fmla="*/ 8280 w 16530"/>
                    <a:gd name="connsiteY9" fmla="*/ 16386 h 108435"/>
                    <a:gd name="connsiteX10" fmla="*/ 2341 w 16530"/>
                    <a:gd name="connsiteY10" fmla="*/ 14074 h 108435"/>
                    <a:gd name="connsiteX11" fmla="*/ 0 w 16530"/>
                    <a:gd name="connsiteY11" fmla="*/ 8281 h 108435"/>
                    <a:gd name="connsiteX12" fmla="*/ 234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80" y="0"/>
                      </a:moveTo>
                      <a:cubicBezTo>
                        <a:pt x="10708" y="0"/>
                        <a:pt x="12698" y="790"/>
                        <a:pt x="14219" y="2370"/>
                      </a:cubicBezTo>
                      <a:cubicBezTo>
                        <a:pt x="15770" y="3980"/>
                        <a:pt x="16531" y="5940"/>
                        <a:pt x="16531" y="8281"/>
                      </a:cubicBezTo>
                      <a:cubicBezTo>
                        <a:pt x="16531" y="10592"/>
                        <a:pt x="15799" y="12552"/>
                        <a:pt x="14307" y="14074"/>
                      </a:cubicBezTo>
                      <a:cubicBezTo>
                        <a:pt x="12815" y="15625"/>
                        <a:pt x="10796" y="16386"/>
                        <a:pt x="8280" y="16386"/>
                      </a:cubicBezTo>
                      <a:cubicBezTo>
                        <a:pt x="5852" y="16386"/>
                        <a:pt x="3862" y="15625"/>
                        <a:pt x="2341" y="14074"/>
                      </a:cubicBezTo>
                      <a:cubicBezTo>
                        <a:pt x="790" y="12552"/>
                        <a:pt x="0" y="10592"/>
                        <a:pt x="0" y="8281"/>
                      </a:cubicBezTo>
                      <a:cubicBezTo>
                        <a:pt x="0" y="5940"/>
                        <a:pt x="790" y="3980"/>
                        <a:pt x="234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373BE272-0F11-FC5A-D7CB-C81E674144FE}"/>
                    </a:ext>
                  </a:extLst>
                </p:cNvPr>
                <p:cNvSpPr/>
                <p:nvPr/>
              </p:nvSpPr>
              <p:spPr>
                <a:xfrm>
                  <a:off x="10631381" y="3409618"/>
                  <a:ext cx="25385" cy="113079"/>
                </a:xfrm>
                <a:custGeom>
                  <a:avLst/>
                  <a:gdLst>
                    <a:gd name="connsiteX0" fmla="*/ 14570 w 23962"/>
                    <a:gd name="connsiteY0" fmla="*/ 106738 h 106738"/>
                    <a:gd name="connsiteX1" fmla="*/ 3920 w 23962"/>
                    <a:gd name="connsiteY1" fmla="*/ 102672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6 w 23962"/>
                    <a:gd name="connsiteY6" fmla="*/ 96381 h 106738"/>
                    <a:gd name="connsiteX7" fmla="*/ 21153 w 23962"/>
                    <a:gd name="connsiteY7" fmla="*/ 95533 h 106738"/>
                    <a:gd name="connsiteX8" fmla="*/ 23962 w 23962"/>
                    <a:gd name="connsiteY8" fmla="*/ 104369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54" y="105393"/>
                        <a:pt x="3920" y="102672"/>
                      </a:cubicBezTo>
                      <a:cubicBezTo>
                        <a:pt x="1317" y="99980"/>
                        <a:pt x="0" y="96205"/>
                        <a:pt x="0" y="91348"/>
                      </a:cubicBezTo>
                      <a:lnTo>
                        <a:pt x="0" y="1404"/>
                      </a:lnTo>
                      <a:lnTo>
                        <a:pt x="12610" y="0"/>
                      </a:lnTo>
                      <a:lnTo>
                        <a:pt x="12610" y="90909"/>
                      </a:lnTo>
                      <a:cubicBezTo>
                        <a:pt x="12610" y="94567"/>
                        <a:pt x="14102" y="96381"/>
                        <a:pt x="17086" y="96381"/>
                      </a:cubicBezTo>
                      <a:cubicBezTo>
                        <a:pt x="18315" y="96381"/>
                        <a:pt x="19661" y="96088"/>
                        <a:pt x="21153" y="95533"/>
                      </a:cubicBezTo>
                      <a:lnTo>
                        <a:pt x="23962" y="104369"/>
                      </a:lnTo>
                      <a:cubicBezTo>
                        <a:pt x="20978" y="105948"/>
                        <a:pt x="17847" y="106738"/>
                        <a:pt x="14570" y="106738"/>
                      </a:cubicBezTo>
                      <a:close/>
                    </a:path>
                  </a:pathLst>
                </a:custGeom>
                <a:solidFill>
                  <a:srgbClr val="000000"/>
                </a:solidFill>
                <a:ln w="2922"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B5E5569C-C459-2B51-110F-7B37C307764E}"/>
                    </a:ext>
                  </a:extLst>
                </p:cNvPr>
                <p:cNvSpPr/>
                <p:nvPr/>
              </p:nvSpPr>
              <p:spPr>
                <a:xfrm>
                  <a:off x="10669227" y="3405898"/>
                  <a:ext cx="17512" cy="114877"/>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80 w 16530"/>
                    <a:gd name="connsiteY5" fmla="*/ 0 h 108435"/>
                    <a:gd name="connsiteX6" fmla="*/ 14219 w 16530"/>
                    <a:gd name="connsiteY6" fmla="*/ 2370 h 108435"/>
                    <a:gd name="connsiteX7" fmla="*/ 16530 w 16530"/>
                    <a:gd name="connsiteY7" fmla="*/ 8281 h 108435"/>
                    <a:gd name="connsiteX8" fmla="*/ 14277 w 16530"/>
                    <a:gd name="connsiteY8" fmla="*/ 14074 h 108435"/>
                    <a:gd name="connsiteX9" fmla="*/ 8280 w 16530"/>
                    <a:gd name="connsiteY9" fmla="*/ 16386 h 108435"/>
                    <a:gd name="connsiteX10" fmla="*/ 2311 w 16530"/>
                    <a:gd name="connsiteY10" fmla="*/ 14074 h 108435"/>
                    <a:gd name="connsiteX11" fmla="*/ 0 w 16530"/>
                    <a:gd name="connsiteY11" fmla="*/ 828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80" y="0"/>
                      </a:moveTo>
                      <a:cubicBezTo>
                        <a:pt x="10708" y="0"/>
                        <a:pt x="12669" y="790"/>
                        <a:pt x="14219" y="2370"/>
                      </a:cubicBezTo>
                      <a:cubicBezTo>
                        <a:pt x="15770" y="3980"/>
                        <a:pt x="16530" y="5940"/>
                        <a:pt x="16530" y="8281"/>
                      </a:cubicBezTo>
                      <a:cubicBezTo>
                        <a:pt x="16530" y="10592"/>
                        <a:pt x="15799" y="12552"/>
                        <a:pt x="14277" y="14074"/>
                      </a:cubicBezTo>
                      <a:cubicBezTo>
                        <a:pt x="12786" y="15625"/>
                        <a:pt x="10796" y="16386"/>
                        <a:pt x="8280" y="16386"/>
                      </a:cubicBezTo>
                      <a:cubicBezTo>
                        <a:pt x="5852" y="16386"/>
                        <a:pt x="3862" y="15625"/>
                        <a:pt x="2311" y="14074"/>
                      </a:cubicBezTo>
                      <a:cubicBezTo>
                        <a:pt x="760" y="12552"/>
                        <a:pt x="0" y="10592"/>
                        <a:pt x="0" y="8281"/>
                      </a:cubicBezTo>
                      <a:cubicBezTo>
                        <a:pt x="0" y="5940"/>
                        <a:pt x="760" y="3980"/>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EECBA16-FD75-CAFB-83A2-37972003862E}"/>
                    </a:ext>
                  </a:extLst>
                </p:cNvPr>
                <p:cNvSpPr/>
                <p:nvPr/>
              </p:nvSpPr>
              <p:spPr>
                <a:xfrm>
                  <a:off x="10703943" y="3440771"/>
                  <a:ext cx="59511" cy="81926"/>
                </a:xfrm>
                <a:custGeom>
                  <a:avLst/>
                  <a:gdLst>
                    <a:gd name="connsiteX0" fmla="*/ 56175 w 56174"/>
                    <a:gd name="connsiteY0" fmla="*/ 36428 h 77332"/>
                    <a:gd name="connsiteX1" fmla="*/ 55912 w 56174"/>
                    <a:gd name="connsiteY1" fmla="*/ 43011 h 77332"/>
                    <a:gd name="connsiteX2" fmla="*/ 13049 w 56174"/>
                    <a:gd name="connsiteY2" fmla="*/ 43011 h 77332"/>
                    <a:gd name="connsiteX3" fmla="*/ 18228 w 56174"/>
                    <a:gd name="connsiteY3" fmla="*/ 61591 h 77332"/>
                    <a:gd name="connsiteX4" fmla="*/ 30838 w 56174"/>
                    <a:gd name="connsiteY4" fmla="*/ 67267 h 77332"/>
                    <a:gd name="connsiteX5" fmla="*/ 39878 w 56174"/>
                    <a:gd name="connsiteY5" fmla="*/ 65717 h 77332"/>
                    <a:gd name="connsiteX6" fmla="*/ 48217 w 56174"/>
                    <a:gd name="connsiteY6" fmla="*/ 60684 h 77332"/>
                    <a:gd name="connsiteX7" fmla="*/ 53805 w 56174"/>
                    <a:gd name="connsiteY7" fmla="*/ 68087 h 77332"/>
                    <a:gd name="connsiteX8" fmla="*/ 30282 w 56174"/>
                    <a:gd name="connsiteY8" fmla="*/ 77333 h 77332"/>
                    <a:gd name="connsiteX9" fmla="*/ 7929 w 56174"/>
                    <a:gd name="connsiteY9" fmla="*/ 67326 h 77332"/>
                    <a:gd name="connsiteX10" fmla="*/ 0 w 56174"/>
                    <a:gd name="connsiteY10" fmla="*/ 39237 h 77332"/>
                    <a:gd name="connsiteX11" fmla="*/ 7578 w 56174"/>
                    <a:gd name="connsiteY11" fmla="*/ 10592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53 h 77332"/>
                    <a:gd name="connsiteX16" fmla="*/ 28731 w 56174"/>
                    <a:gd name="connsiteY16" fmla="*/ 9539 h 77332"/>
                    <a:gd name="connsiteX17" fmla="*/ 17672 w 56174"/>
                    <a:gd name="connsiteY17" fmla="*/ 15361 h 77332"/>
                    <a:gd name="connsiteX18" fmla="*/ 13049 w 56174"/>
                    <a:gd name="connsiteY18" fmla="*/ 34204 h 77332"/>
                    <a:gd name="connsiteX19" fmla="*/ 44004 w 56174"/>
                    <a:gd name="connsiteY19" fmla="*/ 34204 h 77332"/>
                    <a:gd name="connsiteX20" fmla="*/ 44004 w 56174"/>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9"/>
                        <a:pt x="56087" y="40583"/>
                        <a:pt x="55912" y="43011"/>
                      </a:cubicBezTo>
                      <a:lnTo>
                        <a:pt x="13049" y="43011"/>
                      </a:lnTo>
                      <a:cubicBezTo>
                        <a:pt x="13400" y="51614"/>
                        <a:pt x="15155" y="57787"/>
                        <a:pt x="18228" y="61591"/>
                      </a:cubicBezTo>
                      <a:cubicBezTo>
                        <a:pt x="21300" y="65366"/>
                        <a:pt x="25513" y="67267"/>
                        <a:pt x="30838" y="67267"/>
                      </a:cubicBezTo>
                      <a:cubicBezTo>
                        <a:pt x="34202" y="67267"/>
                        <a:pt x="37216" y="66741"/>
                        <a:pt x="39878" y="65717"/>
                      </a:cubicBezTo>
                      <a:cubicBezTo>
                        <a:pt x="42541" y="64693"/>
                        <a:pt x="45320" y="62996"/>
                        <a:pt x="48217" y="60684"/>
                      </a:cubicBezTo>
                      <a:lnTo>
                        <a:pt x="53805" y="68087"/>
                      </a:lnTo>
                      <a:cubicBezTo>
                        <a:pt x="46900" y="74261"/>
                        <a:pt x="39059" y="77333"/>
                        <a:pt x="30282" y="77333"/>
                      </a:cubicBezTo>
                      <a:cubicBezTo>
                        <a:pt x="20656" y="77333"/>
                        <a:pt x="13195" y="73997"/>
                        <a:pt x="7929" y="67326"/>
                      </a:cubicBezTo>
                      <a:cubicBezTo>
                        <a:pt x="2663" y="60655"/>
                        <a:pt x="0" y="51292"/>
                        <a:pt x="0" y="39237"/>
                      </a:cubicBezTo>
                      <a:cubicBezTo>
                        <a:pt x="0" y="27182"/>
                        <a:pt x="2545" y="17644"/>
                        <a:pt x="7578" y="10592"/>
                      </a:cubicBezTo>
                      <a:cubicBezTo>
                        <a:pt x="12610" y="3540"/>
                        <a:pt x="19632" y="0"/>
                        <a:pt x="28585" y="0"/>
                      </a:cubicBezTo>
                      <a:cubicBezTo>
                        <a:pt x="37450" y="0"/>
                        <a:pt x="44296" y="3160"/>
                        <a:pt x="49036" y="9451"/>
                      </a:cubicBezTo>
                      <a:cubicBezTo>
                        <a:pt x="53805" y="15771"/>
                        <a:pt x="56175" y="24753"/>
                        <a:pt x="56175" y="36428"/>
                      </a:cubicBezTo>
                      <a:close/>
                      <a:moveTo>
                        <a:pt x="44004" y="32653"/>
                      </a:moveTo>
                      <a:cubicBezTo>
                        <a:pt x="44004" y="17234"/>
                        <a:pt x="38913" y="9539"/>
                        <a:pt x="28731" y="9539"/>
                      </a:cubicBezTo>
                      <a:cubicBezTo>
                        <a:pt x="24050" y="9539"/>
                        <a:pt x="20363" y="11469"/>
                        <a:pt x="17672" y="15361"/>
                      </a:cubicBezTo>
                      <a:cubicBezTo>
                        <a:pt x="14951" y="19224"/>
                        <a:pt x="13400" y="25514"/>
                        <a:pt x="13049" y="34204"/>
                      </a:cubicBezTo>
                      <a:lnTo>
                        <a:pt x="44004" y="34204"/>
                      </a:lnTo>
                      <a:lnTo>
                        <a:pt x="44004" y="32653"/>
                      </a:lnTo>
                      <a:close/>
                    </a:path>
                  </a:pathLst>
                </a:custGeom>
                <a:solidFill>
                  <a:srgbClr val="000000"/>
                </a:solidFill>
                <a:ln w="2922"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7639773-5D81-124D-D9A0-888A0809D719}"/>
                    </a:ext>
                  </a:extLst>
                </p:cNvPr>
                <p:cNvSpPr/>
                <p:nvPr/>
              </p:nvSpPr>
              <p:spPr>
                <a:xfrm>
                  <a:off x="9581055" y="3563521"/>
                  <a:ext cx="44231" cy="135365"/>
                </a:xfrm>
                <a:custGeom>
                  <a:avLst/>
                  <a:gdLst>
                    <a:gd name="connsiteX0" fmla="*/ 27619 w 41751"/>
                    <a:gd name="connsiteY0" fmla="*/ 31395 h 127775"/>
                    <a:gd name="connsiteX1" fmla="*/ 27619 w 41751"/>
                    <a:gd name="connsiteY1" fmla="*/ 127776 h 127775"/>
                    <a:gd name="connsiteX2" fmla="*/ 14570 w 41751"/>
                    <a:gd name="connsiteY2" fmla="*/ 127776 h 127775"/>
                    <a:gd name="connsiteX3" fmla="*/ 14570 w 41751"/>
                    <a:gd name="connsiteY3" fmla="*/ 31395 h 127775"/>
                    <a:gd name="connsiteX4" fmla="*/ 27619 w 41751"/>
                    <a:gd name="connsiteY4" fmla="*/ 31395 h 127775"/>
                    <a:gd name="connsiteX5" fmla="*/ 4915 w 41751"/>
                    <a:gd name="connsiteY5" fmla="*/ 21155 h 127775"/>
                    <a:gd name="connsiteX6" fmla="*/ 0 w 41751"/>
                    <a:gd name="connsiteY6" fmla="*/ 15683 h 127775"/>
                    <a:gd name="connsiteX7" fmla="*/ 17116 w 41751"/>
                    <a:gd name="connsiteY7" fmla="*/ 0 h 127775"/>
                    <a:gd name="connsiteX8" fmla="*/ 24811 w 41751"/>
                    <a:gd name="connsiteY8" fmla="*/ 0 h 127775"/>
                    <a:gd name="connsiteX9" fmla="*/ 41751 w 41751"/>
                    <a:gd name="connsiteY9" fmla="*/ 15683 h 127775"/>
                    <a:gd name="connsiteX10" fmla="*/ 36865 w 41751"/>
                    <a:gd name="connsiteY10" fmla="*/ 21155 h 127775"/>
                    <a:gd name="connsiteX11" fmla="*/ 20890 w 41751"/>
                    <a:gd name="connsiteY11" fmla="*/ 9801 h 127775"/>
                    <a:gd name="connsiteX12" fmla="*/ 4915 w 41751"/>
                    <a:gd name="connsiteY12" fmla="*/ 21155 h 1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51" h="127775">
                      <a:moveTo>
                        <a:pt x="27619" y="31395"/>
                      </a:moveTo>
                      <a:lnTo>
                        <a:pt x="27619" y="127776"/>
                      </a:lnTo>
                      <a:lnTo>
                        <a:pt x="14570" y="127776"/>
                      </a:lnTo>
                      <a:lnTo>
                        <a:pt x="14570" y="31395"/>
                      </a:lnTo>
                      <a:lnTo>
                        <a:pt x="27619" y="31395"/>
                      </a:lnTo>
                      <a:close/>
                      <a:moveTo>
                        <a:pt x="4915" y="21155"/>
                      </a:moveTo>
                      <a:lnTo>
                        <a:pt x="0" y="15683"/>
                      </a:lnTo>
                      <a:lnTo>
                        <a:pt x="17116" y="0"/>
                      </a:lnTo>
                      <a:lnTo>
                        <a:pt x="24811" y="0"/>
                      </a:lnTo>
                      <a:lnTo>
                        <a:pt x="41751" y="15683"/>
                      </a:lnTo>
                      <a:lnTo>
                        <a:pt x="36865" y="21155"/>
                      </a:lnTo>
                      <a:lnTo>
                        <a:pt x="20890" y="9801"/>
                      </a:lnTo>
                      <a:lnTo>
                        <a:pt x="4915" y="21155"/>
                      </a:lnTo>
                      <a:close/>
                    </a:path>
                  </a:pathLst>
                </a:custGeom>
                <a:solidFill>
                  <a:srgbClr val="000000"/>
                </a:solidFill>
                <a:ln w="2922"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250D6725-DFA5-9C98-6D23-3059CE6E1F84}"/>
                    </a:ext>
                  </a:extLst>
                </p:cNvPr>
                <p:cNvSpPr/>
                <p:nvPr/>
              </p:nvSpPr>
              <p:spPr>
                <a:xfrm>
                  <a:off x="9634802" y="3618882"/>
                  <a:ext cx="54769" cy="80004"/>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13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32"/>
                        <a:pt x="46725" y="5823"/>
                      </a:cubicBezTo>
                      <a:cubicBezTo>
                        <a:pt x="50031" y="9685"/>
                        <a:pt x="51699" y="15040"/>
                        <a:pt x="51699" y="21857"/>
                      </a:cubicBezTo>
                      <a:lnTo>
                        <a:pt x="51699" y="75519"/>
                      </a:lnTo>
                      <a:lnTo>
                        <a:pt x="39088" y="75519"/>
                      </a:lnTo>
                      <a:lnTo>
                        <a:pt x="39088" y="23408"/>
                      </a:lnTo>
                      <a:cubicBezTo>
                        <a:pt x="39088" y="18639"/>
                        <a:pt x="38298" y="15215"/>
                        <a:pt x="36689" y="13108"/>
                      </a:cubicBezTo>
                      <a:cubicBezTo>
                        <a:pt x="35109" y="11002"/>
                        <a:pt x="32681" y="9949"/>
                        <a:pt x="29404" y="9949"/>
                      </a:cubicBezTo>
                      <a:cubicBezTo>
                        <a:pt x="23260" y="9949"/>
                        <a:pt x="17642" y="14338"/>
                        <a:pt x="12610" y="23115"/>
                      </a:cubicBezTo>
                      <a:lnTo>
                        <a:pt x="12610" y="75519"/>
                      </a:lnTo>
                      <a:lnTo>
                        <a:pt x="0" y="75519"/>
                      </a:lnTo>
                      <a:lnTo>
                        <a:pt x="0" y="1814"/>
                      </a:lnTo>
                      <a:lnTo>
                        <a:pt x="10913" y="1814"/>
                      </a:lnTo>
                      <a:lnTo>
                        <a:pt x="11908" y="12757"/>
                      </a:lnTo>
                      <a:cubicBezTo>
                        <a:pt x="17584"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28DA8B11-E54C-A7C1-2E9E-C2E2497528D7}"/>
                    </a:ext>
                  </a:extLst>
                </p:cNvPr>
                <p:cNvSpPr/>
                <p:nvPr/>
              </p:nvSpPr>
              <p:spPr>
                <a:xfrm>
                  <a:off x="9713004" y="3619038"/>
                  <a:ext cx="38745" cy="79849"/>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31 w 36572"/>
                    <a:gd name="connsiteY3" fmla="*/ 12172 h 75372"/>
                    <a:gd name="connsiteX4" fmla="*/ 18696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2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4"/>
                        <a:pt x="36572" y="849"/>
                      </a:cubicBezTo>
                      <a:lnTo>
                        <a:pt x="34466" y="13020"/>
                      </a:lnTo>
                      <a:cubicBezTo>
                        <a:pt x="32681" y="12465"/>
                        <a:pt x="30779" y="12172"/>
                        <a:pt x="28731" y="12172"/>
                      </a:cubicBezTo>
                      <a:cubicBezTo>
                        <a:pt x="24606" y="12172"/>
                        <a:pt x="21271" y="13810"/>
                        <a:pt x="18696" y="17088"/>
                      </a:cubicBezTo>
                      <a:cubicBezTo>
                        <a:pt x="16150" y="20364"/>
                        <a:pt x="14102" y="25338"/>
                        <a:pt x="12610" y="32068"/>
                      </a:cubicBezTo>
                      <a:lnTo>
                        <a:pt x="12610" y="75372"/>
                      </a:lnTo>
                      <a:lnTo>
                        <a:pt x="0" y="75372"/>
                      </a:lnTo>
                      <a:lnTo>
                        <a:pt x="0" y="1668"/>
                      </a:lnTo>
                      <a:lnTo>
                        <a:pt x="10942" y="1668"/>
                      </a:lnTo>
                      <a:lnTo>
                        <a:pt x="11908" y="16239"/>
                      </a:lnTo>
                      <a:cubicBezTo>
                        <a:pt x="15565"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9B83ADE9-F9C4-812D-305F-3A243133714B}"/>
                    </a:ext>
                  </a:extLst>
                </p:cNvPr>
                <p:cNvSpPr/>
                <p:nvPr/>
              </p:nvSpPr>
              <p:spPr>
                <a:xfrm>
                  <a:off x="9755902" y="3618882"/>
                  <a:ext cx="59511" cy="81927"/>
                </a:xfrm>
                <a:custGeom>
                  <a:avLst/>
                  <a:gdLst>
                    <a:gd name="connsiteX0" fmla="*/ 56175 w 56174"/>
                    <a:gd name="connsiteY0" fmla="*/ 36428 h 77333"/>
                    <a:gd name="connsiteX1" fmla="*/ 55882 w 56174"/>
                    <a:gd name="connsiteY1" fmla="*/ 43011 h 77333"/>
                    <a:gd name="connsiteX2" fmla="*/ 13020 w 56174"/>
                    <a:gd name="connsiteY2" fmla="*/ 43011 h 77333"/>
                    <a:gd name="connsiteX3" fmla="*/ 18198 w 56174"/>
                    <a:gd name="connsiteY3" fmla="*/ 61562 h 77333"/>
                    <a:gd name="connsiteX4" fmla="*/ 30808 w 56174"/>
                    <a:gd name="connsiteY4" fmla="*/ 67238 h 77333"/>
                    <a:gd name="connsiteX5" fmla="*/ 39849 w 56174"/>
                    <a:gd name="connsiteY5" fmla="*/ 65717 h 77333"/>
                    <a:gd name="connsiteX6" fmla="*/ 48188 w 56174"/>
                    <a:gd name="connsiteY6" fmla="*/ 60655 h 77333"/>
                    <a:gd name="connsiteX7" fmla="*/ 53805 w 56174"/>
                    <a:gd name="connsiteY7" fmla="*/ 68087 h 77333"/>
                    <a:gd name="connsiteX8" fmla="*/ 30253 w 56174"/>
                    <a:gd name="connsiteY8" fmla="*/ 77333 h 77333"/>
                    <a:gd name="connsiteX9" fmla="*/ 7899 w 56174"/>
                    <a:gd name="connsiteY9" fmla="*/ 67326 h 77333"/>
                    <a:gd name="connsiteX10" fmla="*/ 0 w 56174"/>
                    <a:gd name="connsiteY10" fmla="*/ 39237 h 77333"/>
                    <a:gd name="connsiteX11" fmla="*/ 7578 w 56174"/>
                    <a:gd name="connsiteY11" fmla="*/ 10563 h 77333"/>
                    <a:gd name="connsiteX12" fmla="*/ 28585 w 56174"/>
                    <a:gd name="connsiteY12" fmla="*/ 0 h 77333"/>
                    <a:gd name="connsiteX13" fmla="*/ 49036 w 56174"/>
                    <a:gd name="connsiteY13" fmla="*/ 9451 h 77333"/>
                    <a:gd name="connsiteX14" fmla="*/ 56175 w 56174"/>
                    <a:gd name="connsiteY14" fmla="*/ 36428 h 77333"/>
                    <a:gd name="connsiteX15" fmla="*/ 43974 w 56174"/>
                    <a:gd name="connsiteY15" fmla="*/ 32654 h 77333"/>
                    <a:gd name="connsiteX16" fmla="*/ 28731 w 56174"/>
                    <a:gd name="connsiteY16" fmla="*/ 9539 h 77333"/>
                    <a:gd name="connsiteX17" fmla="*/ 17642 w 56174"/>
                    <a:gd name="connsiteY17" fmla="*/ 15332 h 77333"/>
                    <a:gd name="connsiteX18" fmla="*/ 13020 w 56174"/>
                    <a:gd name="connsiteY18" fmla="*/ 34176 h 77333"/>
                    <a:gd name="connsiteX19" fmla="*/ 43974 w 56174"/>
                    <a:gd name="connsiteY19" fmla="*/ 34176 h 77333"/>
                    <a:gd name="connsiteX20" fmla="*/ 4397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8"/>
                      </a:moveTo>
                      <a:cubicBezTo>
                        <a:pt x="56175" y="38389"/>
                        <a:pt x="56087" y="40583"/>
                        <a:pt x="55882" y="43011"/>
                      </a:cubicBezTo>
                      <a:lnTo>
                        <a:pt x="13020" y="43011"/>
                      </a:lnTo>
                      <a:cubicBezTo>
                        <a:pt x="13400" y="51614"/>
                        <a:pt x="15126" y="57787"/>
                        <a:pt x="18198" y="61562"/>
                      </a:cubicBezTo>
                      <a:cubicBezTo>
                        <a:pt x="21300" y="65366"/>
                        <a:pt x="25483" y="67238"/>
                        <a:pt x="30808" y="67238"/>
                      </a:cubicBezTo>
                      <a:cubicBezTo>
                        <a:pt x="34173" y="67238"/>
                        <a:pt x="37187" y="66741"/>
                        <a:pt x="39849" y="65717"/>
                      </a:cubicBezTo>
                      <a:cubicBezTo>
                        <a:pt x="42512" y="64693"/>
                        <a:pt x="45291" y="62996"/>
                        <a:pt x="48188" y="60655"/>
                      </a:cubicBezTo>
                      <a:lnTo>
                        <a:pt x="53805" y="68087"/>
                      </a:lnTo>
                      <a:cubicBezTo>
                        <a:pt x="46871" y="74261"/>
                        <a:pt x="39030" y="77333"/>
                        <a:pt x="30253" y="77333"/>
                      </a:cubicBezTo>
                      <a:cubicBezTo>
                        <a:pt x="20627" y="77333"/>
                        <a:pt x="13195" y="73997"/>
                        <a:pt x="7899" y="67326"/>
                      </a:cubicBezTo>
                      <a:cubicBezTo>
                        <a:pt x="2633" y="60625"/>
                        <a:pt x="0" y="51292"/>
                        <a:pt x="0" y="39237"/>
                      </a:cubicBezTo>
                      <a:cubicBezTo>
                        <a:pt x="0" y="27182"/>
                        <a:pt x="2516" y="17644"/>
                        <a:pt x="7578" y="10563"/>
                      </a:cubicBezTo>
                      <a:cubicBezTo>
                        <a:pt x="12610" y="3511"/>
                        <a:pt x="19603" y="0"/>
                        <a:pt x="28585" y="0"/>
                      </a:cubicBezTo>
                      <a:cubicBezTo>
                        <a:pt x="37450" y="0"/>
                        <a:pt x="44267" y="3160"/>
                        <a:pt x="49036" y="9451"/>
                      </a:cubicBezTo>
                      <a:cubicBezTo>
                        <a:pt x="53805" y="15771"/>
                        <a:pt x="56175" y="24753"/>
                        <a:pt x="56175" y="36428"/>
                      </a:cubicBezTo>
                      <a:close/>
                      <a:moveTo>
                        <a:pt x="43974" y="32654"/>
                      </a:moveTo>
                      <a:cubicBezTo>
                        <a:pt x="43974" y="17234"/>
                        <a:pt x="38884" y="9539"/>
                        <a:pt x="28731" y="9539"/>
                      </a:cubicBezTo>
                      <a:cubicBezTo>
                        <a:pt x="24050" y="9539"/>
                        <a:pt x="20363" y="11470"/>
                        <a:pt x="17642" y="15332"/>
                      </a:cubicBezTo>
                      <a:cubicBezTo>
                        <a:pt x="14951" y="19224"/>
                        <a:pt x="13400" y="25485"/>
                        <a:pt x="13020" y="34176"/>
                      </a:cubicBezTo>
                      <a:lnTo>
                        <a:pt x="43974" y="34176"/>
                      </a:lnTo>
                      <a:lnTo>
                        <a:pt x="43974" y="32654"/>
                      </a:lnTo>
                      <a:close/>
                    </a:path>
                  </a:pathLst>
                </a:custGeom>
                <a:solidFill>
                  <a:srgbClr val="000000"/>
                </a:solidFill>
                <a:ln w="2922"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CC24CDCE-6798-2DAB-4362-A4A3A088991C}"/>
                    </a:ext>
                  </a:extLst>
                </p:cNvPr>
                <p:cNvSpPr/>
                <p:nvPr/>
              </p:nvSpPr>
              <p:spPr>
                <a:xfrm>
                  <a:off x="9824899" y="3612342"/>
                  <a:ext cx="66362" cy="117852"/>
                </a:xfrm>
                <a:custGeom>
                  <a:avLst/>
                  <a:gdLst>
                    <a:gd name="connsiteX0" fmla="*/ 62641 w 62641"/>
                    <a:gd name="connsiteY0" fmla="*/ 10650 h 111244"/>
                    <a:gd name="connsiteX1" fmla="*/ 44004 w 62641"/>
                    <a:gd name="connsiteY1" fmla="*/ 13050 h 111244"/>
                    <a:gd name="connsiteX2" fmla="*/ 55765 w 62641"/>
                    <a:gd name="connsiteY2" fmla="*/ 32360 h 111244"/>
                    <a:gd name="connsiteX3" fmla="*/ 48831 w 62641"/>
                    <a:gd name="connsiteY3" fmla="*/ 50238 h 111244"/>
                    <a:gd name="connsiteX4" fmla="*/ 29989 w 62641"/>
                    <a:gd name="connsiteY4" fmla="*/ 57027 h 111244"/>
                    <a:gd name="connsiteX5" fmla="*/ 21856 w 62641"/>
                    <a:gd name="connsiteY5" fmla="*/ 55622 h 111244"/>
                    <a:gd name="connsiteX6" fmla="*/ 17935 w 62641"/>
                    <a:gd name="connsiteY6" fmla="*/ 62761 h 111244"/>
                    <a:gd name="connsiteX7" fmla="*/ 27181 w 62641"/>
                    <a:gd name="connsiteY7" fmla="*/ 69345 h 111244"/>
                    <a:gd name="connsiteX8" fmla="*/ 36865 w 62641"/>
                    <a:gd name="connsiteY8" fmla="*/ 69345 h 111244"/>
                    <a:gd name="connsiteX9" fmla="*/ 54215 w 62641"/>
                    <a:gd name="connsiteY9" fmla="*/ 74904 h 111244"/>
                    <a:gd name="connsiteX10" fmla="*/ 60681 w 62641"/>
                    <a:gd name="connsiteY10" fmla="*/ 88978 h 111244"/>
                    <a:gd name="connsiteX11" fmla="*/ 52693 w 62641"/>
                    <a:gd name="connsiteY11" fmla="*/ 105305 h 111244"/>
                    <a:gd name="connsiteX12" fmla="*/ 29287 w 62641"/>
                    <a:gd name="connsiteY12" fmla="*/ 111244 h 111244"/>
                    <a:gd name="connsiteX13" fmla="*/ 6671 w 62641"/>
                    <a:gd name="connsiteY13" fmla="*/ 105773 h 111244"/>
                    <a:gd name="connsiteX14" fmla="*/ 0 w 62641"/>
                    <a:gd name="connsiteY14" fmla="*/ 89124 h 111244"/>
                    <a:gd name="connsiteX15" fmla="*/ 11352 w 62641"/>
                    <a:gd name="connsiteY15" fmla="*/ 89124 h 111244"/>
                    <a:gd name="connsiteX16" fmla="*/ 12961 w 62641"/>
                    <a:gd name="connsiteY16" fmla="*/ 96468 h 111244"/>
                    <a:gd name="connsiteX17" fmla="*/ 18433 w 62641"/>
                    <a:gd name="connsiteY17" fmla="*/ 100535 h 111244"/>
                    <a:gd name="connsiteX18" fmla="*/ 29433 w 62641"/>
                    <a:gd name="connsiteY18" fmla="*/ 101852 h 111244"/>
                    <a:gd name="connsiteX19" fmla="*/ 43711 w 62641"/>
                    <a:gd name="connsiteY19" fmla="*/ 98780 h 111244"/>
                    <a:gd name="connsiteX20" fmla="*/ 48071 w 62641"/>
                    <a:gd name="connsiteY20" fmla="*/ 89944 h 111244"/>
                    <a:gd name="connsiteX21" fmla="*/ 44501 w 62641"/>
                    <a:gd name="connsiteY21" fmla="*/ 81839 h 111244"/>
                    <a:gd name="connsiteX22" fmla="*/ 34349 w 62641"/>
                    <a:gd name="connsiteY22" fmla="*/ 79030 h 111244"/>
                    <a:gd name="connsiteX23" fmla="*/ 26069 w 62641"/>
                    <a:gd name="connsiteY23" fmla="*/ 79030 h 111244"/>
                    <a:gd name="connsiteX24" fmla="*/ 11645 w 62641"/>
                    <a:gd name="connsiteY24" fmla="*/ 75314 h 111244"/>
                    <a:gd name="connsiteX25" fmla="*/ 6876 w 62641"/>
                    <a:gd name="connsiteY25" fmla="*/ 65424 h 111244"/>
                    <a:gd name="connsiteX26" fmla="*/ 14571 w 62641"/>
                    <a:gd name="connsiteY26" fmla="*/ 52696 h 111244"/>
                    <a:gd name="connsiteX27" fmla="*/ 5822 w 62641"/>
                    <a:gd name="connsiteY27" fmla="*/ 44211 h 111244"/>
                    <a:gd name="connsiteX28" fmla="*/ 2955 w 62641"/>
                    <a:gd name="connsiteY28" fmla="*/ 31805 h 111244"/>
                    <a:gd name="connsiteX29" fmla="*/ 10240 w 62641"/>
                    <a:gd name="connsiteY29" fmla="*/ 13313 h 111244"/>
                    <a:gd name="connsiteX30" fmla="*/ 29433 w 62641"/>
                    <a:gd name="connsiteY30" fmla="*/ 6320 h 111244"/>
                    <a:gd name="connsiteX31" fmla="*/ 46579 w 62641"/>
                    <a:gd name="connsiteY31" fmla="*/ 4769 h 111244"/>
                    <a:gd name="connsiteX32" fmla="*/ 59130 w 62641"/>
                    <a:gd name="connsiteY32" fmla="*/ 0 h 111244"/>
                    <a:gd name="connsiteX33" fmla="*/ 62641 w 62641"/>
                    <a:gd name="connsiteY33" fmla="*/ 10650 h 111244"/>
                    <a:gd name="connsiteX34" fmla="*/ 29580 w 62641"/>
                    <a:gd name="connsiteY34" fmla="*/ 15127 h 111244"/>
                    <a:gd name="connsiteX35" fmla="*/ 19135 w 62641"/>
                    <a:gd name="connsiteY35" fmla="*/ 19399 h 111244"/>
                    <a:gd name="connsiteX36" fmla="*/ 15565 w 62641"/>
                    <a:gd name="connsiteY36" fmla="*/ 31805 h 111244"/>
                    <a:gd name="connsiteX37" fmla="*/ 19281 w 62641"/>
                    <a:gd name="connsiteY37" fmla="*/ 44064 h 111244"/>
                    <a:gd name="connsiteX38" fmla="*/ 29580 w 62641"/>
                    <a:gd name="connsiteY38" fmla="*/ 48482 h 111244"/>
                    <a:gd name="connsiteX39" fmla="*/ 43448 w 62641"/>
                    <a:gd name="connsiteY39" fmla="*/ 31658 h 111244"/>
                    <a:gd name="connsiteX40" fmla="*/ 39937 w 62641"/>
                    <a:gd name="connsiteY40" fmla="*/ 19340 h 111244"/>
                    <a:gd name="connsiteX41" fmla="*/ 29580 w 62641"/>
                    <a:gd name="connsiteY41" fmla="*/ 15127 h 11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641" h="111244">
                      <a:moveTo>
                        <a:pt x="62641" y="10650"/>
                      </a:moveTo>
                      <a:cubicBezTo>
                        <a:pt x="58604" y="12230"/>
                        <a:pt x="52401" y="13050"/>
                        <a:pt x="44004" y="13050"/>
                      </a:cubicBezTo>
                      <a:cubicBezTo>
                        <a:pt x="51845" y="16971"/>
                        <a:pt x="55765" y="23408"/>
                        <a:pt x="55765" y="32360"/>
                      </a:cubicBezTo>
                      <a:cubicBezTo>
                        <a:pt x="55765" y="39763"/>
                        <a:pt x="53454" y="45703"/>
                        <a:pt x="48831" y="50238"/>
                      </a:cubicBezTo>
                      <a:cubicBezTo>
                        <a:pt x="44209" y="54774"/>
                        <a:pt x="37918" y="57027"/>
                        <a:pt x="29989" y="57027"/>
                      </a:cubicBezTo>
                      <a:cubicBezTo>
                        <a:pt x="27005" y="57027"/>
                        <a:pt x="24284" y="56558"/>
                        <a:pt x="21856" y="55622"/>
                      </a:cubicBezTo>
                      <a:cubicBezTo>
                        <a:pt x="19252" y="57495"/>
                        <a:pt x="17935" y="59865"/>
                        <a:pt x="17935" y="62761"/>
                      </a:cubicBezTo>
                      <a:cubicBezTo>
                        <a:pt x="17935" y="67150"/>
                        <a:pt x="21036" y="69345"/>
                        <a:pt x="27181" y="69345"/>
                      </a:cubicBezTo>
                      <a:lnTo>
                        <a:pt x="36865" y="69345"/>
                      </a:lnTo>
                      <a:cubicBezTo>
                        <a:pt x="44150" y="69345"/>
                        <a:pt x="49943" y="71188"/>
                        <a:pt x="54215" y="74904"/>
                      </a:cubicBezTo>
                      <a:cubicBezTo>
                        <a:pt x="58516" y="78590"/>
                        <a:pt x="60681" y="83272"/>
                        <a:pt x="60681" y="88978"/>
                      </a:cubicBezTo>
                      <a:cubicBezTo>
                        <a:pt x="60681" y="95883"/>
                        <a:pt x="58018" y="101325"/>
                        <a:pt x="52693" y="105305"/>
                      </a:cubicBezTo>
                      <a:cubicBezTo>
                        <a:pt x="47368" y="109254"/>
                        <a:pt x="39557" y="111244"/>
                        <a:pt x="29287" y="111244"/>
                      </a:cubicBezTo>
                      <a:cubicBezTo>
                        <a:pt x="18637" y="111244"/>
                        <a:pt x="11089" y="109430"/>
                        <a:pt x="6671" y="105773"/>
                      </a:cubicBezTo>
                      <a:cubicBezTo>
                        <a:pt x="2224" y="102144"/>
                        <a:pt x="0" y="96585"/>
                        <a:pt x="0" y="89124"/>
                      </a:cubicBezTo>
                      <a:lnTo>
                        <a:pt x="11352" y="89124"/>
                      </a:lnTo>
                      <a:cubicBezTo>
                        <a:pt x="11352" y="92197"/>
                        <a:pt x="11908" y="94654"/>
                        <a:pt x="12961" y="96468"/>
                      </a:cubicBezTo>
                      <a:cubicBezTo>
                        <a:pt x="14044" y="98282"/>
                        <a:pt x="15858" y="99657"/>
                        <a:pt x="18433" y="100535"/>
                      </a:cubicBezTo>
                      <a:cubicBezTo>
                        <a:pt x="21007" y="101413"/>
                        <a:pt x="24665" y="101852"/>
                        <a:pt x="29433" y="101852"/>
                      </a:cubicBezTo>
                      <a:cubicBezTo>
                        <a:pt x="36075" y="101852"/>
                        <a:pt x="40815" y="100828"/>
                        <a:pt x="43711" y="98780"/>
                      </a:cubicBezTo>
                      <a:cubicBezTo>
                        <a:pt x="46608" y="96731"/>
                        <a:pt x="48071" y="93777"/>
                        <a:pt x="48071" y="89944"/>
                      </a:cubicBezTo>
                      <a:cubicBezTo>
                        <a:pt x="48071" y="86403"/>
                        <a:pt x="46871" y="83682"/>
                        <a:pt x="44501" y="81839"/>
                      </a:cubicBezTo>
                      <a:cubicBezTo>
                        <a:pt x="42102" y="79966"/>
                        <a:pt x="38738" y="79030"/>
                        <a:pt x="34349" y="79030"/>
                      </a:cubicBezTo>
                      <a:lnTo>
                        <a:pt x="26069" y="79030"/>
                      </a:lnTo>
                      <a:cubicBezTo>
                        <a:pt x="19632" y="79030"/>
                        <a:pt x="14804" y="77800"/>
                        <a:pt x="11645" y="75314"/>
                      </a:cubicBezTo>
                      <a:cubicBezTo>
                        <a:pt x="8456" y="72826"/>
                        <a:pt x="6876" y="69550"/>
                        <a:pt x="6876" y="65424"/>
                      </a:cubicBezTo>
                      <a:cubicBezTo>
                        <a:pt x="6876" y="60684"/>
                        <a:pt x="9450" y="56412"/>
                        <a:pt x="14571" y="52696"/>
                      </a:cubicBezTo>
                      <a:cubicBezTo>
                        <a:pt x="10650" y="50443"/>
                        <a:pt x="7724" y="47634"/>
                        <a:pt x="5822" y="44211"/>
                      </a:cubicBezTo>
                      <a:cubicBezTo>
                        <a:pt x="3921" y="40817"/>
                        <a:pt x="2955" y="36662"/>
                        <a:pt x="2955" y="31805"/>
                      </a:cubicBezTo>
                      <a:cubicBezTo>
                        <a:pt x="2955" y="24168"/>
                        <a:pt x="5384" y="17994"/>
                        <a:pt x="10240" y="13313"/>
                      </a:cubicBezTo>
                      <a:cubicBezTo>
                        <a:pt x="15097" y="8661"/>
                        <a:pt x="21505" y="6320"/>
                        <a:pt x="29433" y="6320"/>
                      </a:cubicBezTo>
                      <a:cubicBezTo>
                        <a:pt x="36806" y="6320"/>
                        <a:pt x="42541" y="5793"/>
                        <a:pt x="46579" y="4769"/>
                      </a:cubicBezTo>
                      <a:cubicBezTo>
                        <a:pt x="50645" y="3745"/>
                        <a:pt x="54829" y="2165"/>
                        <a:pt x="59130" y="0"/>
                      </a:cubicBezTo>
                      <a:lnTo>
                        <a:pt x="62641" y="10650"/>
                      </a:lnTo>
                      <a:close/>
                      <a:moveTo>
                        <a:pt x="29580" y="15127"/>
                      </a:moveTo>
                      <a:cubicBezTo>
                        <a:pt x="24986" y="15127"/>
                        <a:pt x="21505" y="16561"/>
                        <a:pt x="19135" y="19399"/>
                      </a:cubicBezTo>
                      <a:cubicBezTo>
                        <a:pt x="16765" y="22266"/>
                        <a:pt x="15565" y="26392"/>
                        <a:pt x="15565" y="31805"/>
                      </a:cubicBezTo>
                      <a:cubicBezTo>
                        <a:pt x="15565" y="37042"/>
                        <a:pt x="16794" y="41138"/>
                        <a:pt x="19281" y="44064"/>
                      </a:cubicBezTo>
                      <a:cubicBezTo>
                        <a:pt x="21739" y="47019"/>
                        <a:pt x="25191" y="48482"/>
                        <a:pt x="29580" y="48482"/>
                      </a:cubicBezTo>
                      <a:cubicBezTo>
                        <a:pt x="38825" y="48482"/>
                        <a:pt x="43448" y="42865"/>
                        <a:pt x="43448" y="31658"/>
                      </a:cubicBezTo>
                      <a:cubicBezTo>
                        <a:pt x="43448" y="26246"/>
                        <a:pt x="42278" y="22149"/>
                        <a:pt x="39937" y="19340"/>
                      </a:cubicBezTo>
                      <a:cubicBezTo>
                        <a:pt x="37596" y="16531"/>
                        <a:pt x="34144" y="15127"/>
                        <a:pt x="29580" y="15127"/>
                      </a:cubicBezTo>
                      <a:close/>
                    </a:path>
                  </a:pathLst>
                </a:custGeom>
                <a:solidFill>
                  <a:srgbClr val="000000"/>
                </a:solidFill>
                <a:ln w="2922"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0E9DAD6C-634C-7F5F-6CC5-6F4F1A1663D7}"/>
                    </a:ext>
                  </a:extLst>
                </p:cNvPr>
                <p:cNvSpPr/>
                <p:nvPr/>
              </p:nvSpPr>
              <p:spPr>
                <a:xfrm>
                  <a:off x="9901645" y="3584009"/>
                  <a:ext cx="17512" cy="114877"/>
                </a:xfrm>
                <a:custGeom>
                  <a:avLst/>
                  <a:gdLst>
                    <a:gd name="connsiteX0" fmla="*/ 14571 w 16530"/>
                    <a:gd name="connsiteY0" fmla="*/ 34731 h 108435"/>
                    <a:gd name="connsiteX1" fmla="*/ 14571 w 16530"/>
                    <a:gd name="connsiteY1" fmla="*/ 108436 h 108435"/>
                    <a:gd name="connsiteX2" fmla="*/ 1960 w 16530"/>
                    <a:gd name="connsiteY2" fmla="*/ 108436 h 108435"/>
                    <a:gd name="connsiteX3" fmla="*/ 1960 w 16530"/>
                    <a:gd name="connsiteY3" fmla="*/ 34731 h 108435"/>
                    <a:gd name="connsiteX4" fmla="*/ 14571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31"/>
                      </a:moveTo>
                      <a:lnTo>
                        <a:pt x="14571" y="108436"/>
                      </a:lnTo>
                      <a:lnTo>
                        <a:pt x="1960" y="108436"/>
                      </a:lnTo>
                      <a:lnTo>
                        <a:pt x="1960" y="34731"/>
                      </a:lnTo>
                      <a:lnTo>
                        <a:pt x="14571" y="34731"/>
                      </a:lnTo>
                      <a:close/>
                      <a:moveTo>
                        <a:pt x="8251" y="0"/>
                      </a:moveTo>
                      <a:cubicBezTo>
                        <a:pt x="10679" y="0"/>
                        <a:pt x="12669" y="790"/>
                        <a:pt x="14219" y="2370"/>
                      </a:cubicBezTo>
                      <a:cubicBezTo>
                        <a:pt x="15741" y="3950"/>
                        <a:pt x="16531" y="5940"/>
                        <a:pt x="16531" y="8251"/>
                      </a:cubicBezTo>
                      <a:cubicBezTo>
                        <a:pt x="16531" y="10592"/>
                        <a:pt x="15770" y="12523"/>
                        <a:pt x="14278" y="14074"/>
                      </a:cubicBezTo>
                      <a:cubicBezTo>
                        <a:pt x="12786" y="15625"/>
                        <a:pt x="10767" y="16386"/>
                        <a:pt x="8251" y="16386"/>
                      </a:cubicBezTo>
                      <a:cubicBezTo>
                        <a:pt x="5822" y="16386"/>
                        <a:pt x="3862" y="15625"/>
                        <a:pt x="2311" y="14074"/>
                      </a:cubicBezTo>
                      <a:cubicBezTo>
                        <a:pt x="761" y="12523"/>
                        <a:pt x="0" y="10592"/>
                        <a:pt x="0" y="8251"/>
                      </a:cubicBezTo>
                      <a:cubicBezTo>
                        <a:pt x="0" y="5940"/>
                        <a:pt x="761" y="3950"/>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81D2D2C1-8B22-053B-171F-9CA51A8A159F}"/>
                    </a:ext>
                  </a:extLst>
                </p:cNvPr>
                <p:cNvSpPr/>
                <p:nvPr/>
              </p:nvSpPr>
              <p:spPr>
                <a:xfrm>
                  <a:off x="9932518" y="3618882"/>
                  <a:ext cx="54893" cy="81927"/>
                </a:xfrm>
                <a:custGeom>
                  <a:avLst/>
                  <a:gdLst>
                    <a:gd name="connsiteX0" fmla="*/ 27180 w 51815"/>
                    <a:gd name="connsiteY0" fmla="*/ 0 h 77333"/>
                    <a:gd name="connsiteX1" fmla="*/ 49855 w 51815"/>
                    <a:gd name="connsiteY1" fmla="*/ 8398 h 77333"/>
                    <a:gd name="connsiteX2" fmla="*/ 44530 w 51815"/>
                    <a:gd name="connsiteY2" fmla="*/ 15830 h 77333"/>
                    <a:gd name="connsiteX3" fmla="*/ 36133 w 51815"/>
                    <a:gd name="connsiteY3" fmla="*/ 11207 h 77333"/>
                    <a:gd name="connsiteX4" fmla="*/ 27854 w 51815"/>
                    <a:gd name="connsiteY4" fmla="*/ 9656 h 77333"/>
                    <a:gd name="connsiteX5" fmla="*/ 18842 w 51815"/>
                    <a:gd name="connsiteY5" fmla="*/ 12406 h 77333"/>
                    <a:gd name="connsiteX6" fmla="*/ 15536 w 51815"/>
                    <a:gd name="connsiteY6" fmla="*/ 19897 h 77333"/>
                    <a:gd name="connsiteX7" fmla="*/ 18696 w 51815"/>
                    <a:gd name="connsiteY7" fmla="*/ 27182 h 77333"/>
                    <a:gd name="connsiteX8" fmla="*/ 30662 w 51815"/>
                    <a:gd name="connsiteY8" fmla="*/ 32654 h 77333"/>
                    <a:gd name="connsiteX9" fmla="*/ 46783 w 51815"/>
                    <a:gd name="connsiteY9" fmla="*/ 41198 h 77333"/>
                    <a:gd name="connsiteX10" fmla="*/ 51816 w 51815"/>
                    <a:gd name="connsiteY10" fmla="*/ 55066 h 77333"/>
                    <a:gd name="connsiteX11" fmla="*/ 44267 w 51815"/>
                    <a:gd name="connsiteY11" fmla="*/ 71393 h 77333"/>
                    <a:gd name="connsiteX12" fmla="*/ 25337 w 51815"/>
                    <a:gd name="connsiteY12" fmla="*/ 77333 h 77333"/>
                    <a:gd name="connsiteX13" fmla="*/ 0 w 51815"/>
                    <a:gd name="connsiteY13" fmla="*/ 67385 h 77333"/>
                    <a:gd name="connsiteX14" fmla="*/ 6437 w 51815"/>
                    <a:gd name="connsiteY14" fmla="*/ 60392 h 77333"/>
                    <a:gd name="connsiteX15" fmla="*/ 25074 w 51815"/>
                    <a:gd name="connsiteY15" fmla="*/ 67531 h 77333"/>
                    <a:gd name="connsiteX16" fmla="*/ 35022 w 51815"/>
                    <a:gd name="connsiteY16" fmla="*/ 64459 h 77333"/>
                    <a:gd name="connsiteX17" fmla="*/ 38796 w 51815"/>
                    <a:gd name="connsiteY17" fmla="*/ 55886 h 77333"/>
                    <a:gd name="connsiteX18" fmla="*/ 37450 w 51815"/>
                    <a:gd name="connsiteY18" fmla="*/ 49595 h 77333"/>
                    <a:gd name="connsiteX19" fmla="*/ 32710 w 51815"/>
                    <a:gd name="connsiteY19" fmla="*/ 45323 h 77333"/>
                    <a:gd name="connsiteX20" fmla="*/ 22675 w 51815"/>
                    <a:gd name="connsiteY20" fmla="*/ 41344 h 77333"/>
                    <a:gd name="connsiteX21" fmla="*/ 7549 w 51815"/>
                    <a:gd name="connsiteY21" fmla="*/ 32917 h 77333"/>
                    <a:gd name="connsiteX22" fmla="*/ 2926 w 51815"/>
                    <a:gd name="connsiteY22" fmla="*/ 20452 h 77333"/>
                    <a:gd name="connsiteX23" fmla="*/ 6027 w 51815"/>
                    <a:gd name="connsiteY23" fmla="*/ 9949 h 77333"/>
                    <a:gd name="connsiteX24" fmla="*/ 14570 w 51815"/>
                    <a:gd name="connsiteY24" fmla="*/ 2663 h 77333"/>
                    <a:gd name="connsiteX25" fmla="*/ 27180 w 51815"/>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3">
                      <a:moveTo>
                        <a:pt x="27180" y="0"/>
                      </a:moveTo>
                      <a:cubicBezTo>
                        <a:pt x="35665" y="0"/>
                        <a:pt x="43243" y="2809"/>
                        <a:pt x="49855" y="8398"/>
                      </a:cubicBezTo>
                      <a:lnTo>
                        <a:pt x="44530" y="15830"/>
                      </a:lnTo>
                      <a:cubicBezTo>
                        <a:pt x="41546" y="13781"/>
                        <a:pt x="38737" y="12231"/>
                        <a:pt x="36133" y="11207"/>
                      </a:cubicBezTo>
                      <a:cubicBezTo>
                        <a:pt x="33530" y="10182"/>
                        <a:pt x="30779" y="9656"/>
                        <a:pt x="27854" y="9656"/>
                      </a:cubicBezTo>
                      <a:cubicBezTo>
                        <a:pt x="24050" y="9656"/>
                        <a:pt x="21036" y="10563"/>
                        <a:pt x="18842" y="12406"/>
                      </a:cubicBezTo>
                      <a:cubicBezTo>
                        <a:pt x="16648" y="14220"/>
                        <a:pt x="15536" y="16707"/>
                        <a:pt x="15536" y="19897"/>
                      </a:cubicBezTo>
                      <a:cubicBezTo>
                        <a:pt x="15536" y="22969"/>
                        <a:pt x="16589" y="25398"/>
                        <a:pt x="18696" y="27182"/>
                      </a:cubicBezTo>
                      <a:cubicBezTo>
                        <a:pt x="20802" y="28967"/>
                        <a:pt x="24781" y="30781"/>
                        <a:pt x="30662" y="32654"/>
                      </a:cubicBezTo>
                      <a:cubicBezTo>
                        <a:pt x="38035" y="34965"/>
                        <a:pt x="43419" y="37833"/>
                        <a:pt x="46783" y="41198"/>
                      </a:cubicBezTo>
                      <a:cubicBezTo>
                        <a:pt x="50148" y="44562"/>
                        <a:pt x="51816" y="49185"/>
                        <a:pt x="51816" y="55066"/>
                      </a:cubicBezTo>
                      <a:cubicBezTo>
                        <a:pt x="51816" y="61972"/>
                        <a:pt x="49299" y="67414"/>
                        <a:pt x="44267" y="71393"/>
                      </a:cubicBezTo>
                      <a:cubicBezTo>
                        <a:pt x="39206" y="75343"/>
                        <a:pt x="32915" y="77333"/>
                        <a:pt x="25337" y="77333"/>
                      </a:cubicBezTo>
                      <a:cubicBezTo>
                        <a:pt x="15360" y="77333"/>
                        <a:pt x="6905" y="74027"/>
                        <a:pt x="0" y="67385"/>
                      </a:cubicBezTo>
                      <a:lnTo>
                        <a:pt x="6437" y="60392"/>
                      </a:lnTo>
                      <a:cubicBezTo>
                        <a:pt x="12318" y="65161"/>
                        <a:pt x="18520" y="67531"/>
                        <a:pt x="25074" y="67531"/>
                      </a:cubicBezTo>
                      <a:cubicBezTo>
                        <a:pt x="29170" y="67531"/>
                        <a:pt x="32505" y="66507"/>
                        <a:pt x="35022" y="64459"/>
                      </a:cubicBezTo>
                      <a:cubicBezTo>
                        <a:pt x="37538" y="62381"/>
                        <a:pt x="38796" y="59543"/>
                        <a:pt x="38796" y="55886"/>
                      </a:cubicBezTo>
                      <a:cubicBezTo>
                        <a:pt x="38796" y="53281"/>
                        <a:pt x="38357" y="51175"/>
                        <a:pt x="37450" y="49595"/>
                      </a:cubicBezTo>
                      <a:cubicBezTo>
                        <a:pt x="36572" y="48015"/>
                        <a:pt x="34992" y="46582"/>
                        <a:pt x="32710" y="45323"/>
                      </a:cubicBezTo>
                      <a:cubicBezTo>
                        <a:pt x="30399" y="44065"/>
                        <a:pt x="27064" y="42719"/>
                        <a:pt x="22675" y="41344"/>
                      </a:cubicBezTo>
                      <a:cubicBezTo>
                        <a:pt x="15682" y="39003"/>
                        <a:pt x="10650" y="36194"/>
                        <a:pt x="7549" y="32917"/>
                      </a:cubicBezTo>
                      <a:cubicBezTo>
                        <a:pt x="4476" y="29640"/>
                        <a:pt x="2926" y="25485"/>
                        <a:pt x="2926" y="20452"/>
                      </a:cubicBezTo>
                      <a:cubicBezTo>
                        <a:pt x="2926" y="16532"/>
                        <a:pt x="3950" y="13020"/>
                        <a:pt x="6027" y="9949"/>
                      </a:cubicBezTo>
                      <a:cubicBezTo>
                        <a:pt x="8075" y="6876"/>
                        <a:pt x="10913" y="4447"/>
                        <a:pt x="14570" y="2663"/>
                      </a:cubicBezTo>
                      <a:cubicBezTo>
                        <a:pt x="18198" y="878"/>
                        <a:pt x="22411" y="0"/>
                        <a:pt x="27180" y="0"/>
                      </a:cubicBezTo>
                      <a:close/>
                    </a:path>
                  </a:pathLst>
                </a:custGeom>
                <a:solidFill>
                  <a:srgbClr val="000000"/>
                </a:solidFill>
                <a:ln w="2922"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6E9B002B-7E1C-BF94-CECC-A00F49BD2A19}"/>
                    </a:ext>
                  </a:extLst>
                </p:cNvPr>
                <p:cNvSpPr/>
                <p:nvPr/>
              </p:nvSpPr>
              <p:spPr>
                <a:xfrm>
                  <a:off x="9994106" y="3601213"/>
                  <a:ext cx="47330" cy="99595"/>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4 w 44676"/>
                    <a:gd name="connsiteY3" fmla="*/ 74261 h 94010"/>
                    <a:gd name="connsiteX4" fmla="*/ 10504 w 44676"/>
                    <a:gd name="connsiteY4" fmla="*/ 28031 h 94010"/>
                    <a:gd name="connsiteX5" fmla="*/ 0 w 44676"/>
                    <a:gd name="connsiteY5" fmla="*/ 2803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17" y="94011"/>
                        <a:pt x="29141" y="94011"/>
                      </a:cubicBezTo>
                      <a:cubicBezTo>
                        <a:pt x="23143" y="94011"/>
                        <a:pt x="18550" y="92284"/>
                        <a:pt x="15331" y="88832"/>
                      </a:cubicBezTo>
                      <a:cubicBezTo>
                        <a:pt x="12113" y="85379"/>
                        <a:pt x="10504" y="80522"/>
                        <a:pt x="10504" y="74261"/>
                      </a:cubicBezTo>
                      <a:lnTo>
                        <a:pt x="10504" y="28031"/>
                      </a:lnTo>
                      <a:lnTo>
                        <a:pt x="0" y="28031"/>
                      </a:lnTo>
                      <a:lnTo>
                        <a:pt x="0" y="18492"/>
                      </a:lnTo>
                      <a:lnTo>
                        <a:pt x="10504" y="18492"/>
                      </a:lnTo>
                      <a:lnTo>
                        <a:pt x="10504" y="1551"/>
                      </a:lnTo>
                      <a:lnTo>
                        <a:pt x="23114" y="0"/>
                      </a:lnTo>
                      <a:lnTo>
                        <a:pt x="23114" y="18492"/>
                      </a:lnTo>
                      <a:lnTo>
                        <a:pt x="39352" y="18492"/>
                      </a:lnTo>
                      <a:lnTo>
                        <a:pt x="37947" y="28031"/>
                      </a:lnTo>
                      <a:lnTo>
                        <a:pt x="23114" y="28031"/>
                      </a:lnTo>
                      <a:lnTo>
                        <a:pt x="23114" y="74114"/>
                      </a:lnTo>
                      <a:cubicBezTo>
                        <a:pt x="23114" y="80463"/>
                        <a:pt x="25776" y="83653"/>
                        <a:pt x="31101" y="83653"/>
                      </a:cubicBezTo>
                      <a:cubicBezTo>
                        <a:pt x="32681" y="83653"/>
                        <a:pt x="34144" y="83419"/>
                        <a:pt x="35519" y="82951"/>
                      </a:cubicBezTo>
                      <a:cubicBezTo>
                        <a:pt x="36865" y="82482"/>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527AC32-2112-1D74-25E1-3BFD06E1D2A4}"/>
                    </a:ext>
                  </a:extLst>
                </p:cNvPr>
                <p:cNvSpPr/>
                <p:nvPr/>
              </p:nvSpPr>
              <p:spPr>
                <a:xfrm>
                  <a:off x="10053029" y="3619038"/>
                  <a:ext cx="38714" cy="79849"/>
                </a:xfrm>
                <a:custGeom>
                  <a:avLst/>
                  <a:gdLst>
                    <a:gd name="connsiteX0" fmla="*/ 30253 w 36543"/>
                    <a:gd name="connsiteY0" fmla="*/ 0 h 75372"/>
                    <a:gd name="connsiteX1" fmla="*/ 36543 w 36543"/>
                    <a:gd name="connsiteY1" fmla="*/ 849 h 75372"/>
                    <a:gd name="connsiteX2" fmla="*/ 34437 w 36543"/>
                    <a:gd name="connsiteY2" fmla="*/ 13020 h 75372"/>
                    <a:gd name="connsiteX3" fmla="*/ 28702 w 36543"/>
                    <a:gd name="connsiteY3" fmla="*/ 12172 h 75372"/>
                    <a:gd name="connsiteX4" fmla="*/ 18696 w 36543"/>
                    <a:gd name="connsiteY4" fmla="*/ 17088 h 75372"/>
                    <a:gd name="connsiteX5" fmla="*/ 12610 w 36543"/>
                    <a:gd name="connsiteY5" fmla="*/ 32068 h 75372"/>
                    <a:gd name="connsiteX6" fmla="*/ 12610 w 36543"/>
                    <a:gd name="connsiteY6" fmla="*/ 75372 h 75372"/>
                    <a:gd name="connsiteX7" fmla="*/ 0 w 36543"/>
                    <a:gd name="connsiteY7" fmla="*/ 75372 h 75372"/>
                    <a:gd name="connsiteX8" fmla="*/ 0 w 36543"/>
                    <a:gd name="connsiteY8" fmla="*/ 1668 h 75372"/>
                    <a:gd name="connsiteX9" fmla="*/ 10913 w 36543"/>
                    <a:gd name="connsiteY9" fmla="*/ 1668 h 75372"/>
                    <a:gd name="connsiteX10" fmla="*/ 11908 w 36543"/>
                    <a:gd name="connsiteY10" fmla="*/ 16239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64"/>
                        <a:pt x="36543" y="849"/>
                      </a:cubicBezTo>
                      <a:lnTo>
                        <a:pt x="34437" y="13020"/>
                      </a:lnTo>
                      <a:cubicBezTo>
                        <a:pt x="32681" y="12465"/>
                        <a:pt x="30750" y="12172"/>
                        <a:pt x="28702" y="12172"/>
                      </a:cubicBezTo>
                      <a:cubicBezTo>
                        <a:pt x="24606" y="12172"/>
                        <a:pt x="21271" y="13810"/>
                        <a:pt x="18696" y="17088"/>
                      </a:cubicBezTo>
                      <a:cubicBezTo>
                        <a:pt x="16121" y="20364"/>
                        <a:pt x="14102" y="25338"/>
                        <a:pt x="12610" y="32068"/>
                      </a:cubicBezTo>
                      <a:lnTo>
                        <a:pt x="12610" y="75372"/>
                      </a:lnTo>
                      <a:lnTo>
                        <a:pt x="0" y="75372"/>
                      </a:lnTo>
                      <a:lnTo>
                        <a:pt x="0" y="1668"/>
                      </a:lnTo>
                      <a:lnTo>
                        <a:pt x="10913" y="1668"/>
                      </a:lnTo>
                      <a:lnTo>
                        <a:pt x="11908" y="16239"/>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C1DAC11-A68E-417B-36C3-FF68925CBBCF}"/>
                    </a:ext>
                  </a:extLst>
                </p:cNvPr>
                <p:cNvSpPr/>
                <p:nvPr/>
              </p:nvSpPr>
              <p:spPr>
                <a:xfrm>
                  <a:off x="10094130" y="3618882"/>
                  <a:ext cx="60256" cy="81927"/>
                </a:xfrm>
                <a:custGeom>
                  <a:avLst/>
                  <a:gdLst>
                    <a:gd name="connsiteX0" fmla="*/ 51698 w 56877"/>
                    <a:gd name="connsiteY0" fmla="*/ 58695 h 77333"/>
                    <a:gd name="connsiteX1" fmla="*/ 52957 w 56877"/>
                    <a:gd name="connsiteY1" fmla="*/ 65366 h 77333"/>
                    <a:gd name="connsiteX2" fmla="*/ 56877 w 56877"/>
                    <a:gd name="connsiteY2" fmla="*/ 68643 h 77333"/>
                    <a:gd name="connsiteX3" fmla="*/ 54215 w 56877"/>
                    <a:gd name="connsiteY3" fmla="*/ 77187 h 77333"/>
                    <a:gd name="connsiteX4" fmla="*/ 45671 w 56877"/>
                    <a:gd name="connsiteY4" fmla="*/ 73822 h 77333"/>
                    <a:gd name="connsiteX5" fmla="*/ 41312 w 56877"/>
                    <a:gd name="connsiteY5" fmla="*/ 66127 h 77333"/>
                    <a:gd name="connsiteX6" fmla="*/ 21300 w 56877"/>
                    <a:gd name="connsiteY6" fmla="*/ 77333 h 77333"/>
                    <a:gd name="connsiteX7" fmla="*/ 5734 w 56877"/>
                    <a:gd name="connsiteY7" fmla="*/ 71247 h 77333"/>
                    <a:gd name="connsiteX8" fmla="*/ 0 w 56877"/>
                    <a:gd name="connsiteY8" fmla="*/ 54920 h 77333"/>
                    <a:gd name="connsiteX9" fmla="*/ 7695 w 56877"/>
                    <a:gd name="connsiteY9" fmla="*/ 36984 h 77333"/>
                    <a:gd name="connsiteX10" fmla="*/ 29697 w 56877"/>
                    <a:gd name="connsiteY10" fmla="*/ 30810 h 77333"/>
                    <a:gd name="connsiteX11" fmla="*/ 39235 w 56877"/>
                    <a:gd name="connsiteY11" fmla="*/ 30810 h 77333"/>
                    <a:gd name="connsiteX12" fmla="*/ 39235 w 56877"/>
                    <a:gd name="connsiteY12" fmla="*/ 24520 h 77333"/>
                    <a:gd name="connsiteX13" fmla="*/ 36075 w 56877"/>
                    <a:gd name="connsiteY13" fmla="*/ 13372 h 77333"/>
                    <a:gd name="connsiteX14" fmla="*/ 25776 w 56877"/>
                    <a:gd name="connsiteY14" fmla="*/ 9949 h 77333"/>
                    <a:gd name="connsiteX15" fmla="*/ 7841 w 56877"/>
                    <a:gd name="connsiteY15" fmla="*/ 13869 h 77333"/>
                    <a:gd name="connsiteX16" fmla="*/ 4769 w 56877"/>
                    <a:gd name="connsiteY16" fmla="*/ 5033 h 77333"/>
                    <a:gd name="connsiteX17" fmla="*/ 27736 w 56877"/>
                    <a:gd name="connsiteY17" fmla="*/ 0 h 77333"/>
                    <a:gd name="connsiteX18" fmla="*/ 51698 w 56877"/>
                    <a:gd name="connsiteY18" fmla="*/ 23964 h 77333"/>
                    <a:gd name="connsiteX19" fmla="*/ 51698 w 56877"/>
                    <a:gd name="connsiteY19" fmla="*/ 58695 h 77333"/>
                    <a:gd name="connsiteX20" fmla="*/ 24226 w 56877"/>
                    <a:gd name="connsiteY20" fmla="*/ 67824 h 77333"/>
                    <a:gd name="connsiteX21" fmla="*/ 39235 w 56877"/>
                    <a:gd name="connsiteY21" fmla="*/ 56324 h 77333"/>
                    <a:gd name="connsiteX22" fmla="*/ 39235 w 56877"/>
                    <a:gd name="connsiteY22" fmla="*/ 38945 h 77333"/>
                    <a:gd name="connsiteX23" fmla="*/ 31101 w 56877"/>
                    <a:gd name="connsiteY23" fmla="*/ 38945 h 77333"/>
                    <a:gd name="connsiteX24" fmla="*/ 12874 w 56877"/>
                    <a:gd name="connsiteY24" fmla="*/ 54218 h 77333"/>
                    <a:gd name="connsiteX25" fmla="*/ 15829 w 56877"/>
                    <a:gd name="connsiteY25" fmla="*/ 64312 h 77333"/>
                    <a:gd name="connsiteX26" fmla="*/ 24226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8" y="58695"/>
                      </a:moveTo>
                      <a:cubicBezTo>
                        <a:pt x="51698" y="61679"/>
                        <a:pt x="52108" y="63903"/>
                        <a:pt x="52957" y="65366"/>
                      </a:cubicBezTo>
                      <a:cubicBezTo>
                        <a:pt x="53805" y="66800"/>
                        <a:pt x="55092" y="67911"/>
                        <a:pt x="56877" y="68643"/>
                      </a:cubicBezTo>
                      <a:lnTo>
                        <a:pt x="54215" y="77187"/>
                      </a:lnTo>
                      <a:cubicBezTo>
                        <a:pt x="50558" y="76631"/>
                        <a:pt x="47719" y="75519"/>
                        <a:pt x="45671" y="73822"/>
                      </a:cubicBezTo>
                      <a:cubicBezTo>
                        <a:pt x="43624" y="72154"/>
                        <a:pt x="42161" y="69579"/>
                        <a:pt x="41312" y="66127"/>
                      </a:cubicBezTo>
                      <a:cubicBezTo>
                        <a:pt x="36572" y="73588"/>
                        <a:pt x="29872" y="77333"/>
                        <a:pt x="21300" y="77333"/>
                      </a:cubicBezTo>
                      <a:cubicBezTo>
                        <a:pt x="14746" y="77333"/>
                        <a:pt x="9567" y="75314"/>
                        <a:pt x="5734" y="71247"/>
                      </a:cubicBezTo>
                      <a:cubicBezTo>
                        <a:pt x="1902" y="67180"/>
                        <a:pt x="0" y="61738"/>
                        <a:pt x="0" y="54920"/>
                      </a:cubicBezTo>
                      <a:cubicBezTo>
                        <a:pt x="0" y="47079"/>
                        <a:pt x="2575" y="41110"/>
                        <a:pt x="7695" y="36984"/>
                      </a:cubicBezTo>
                      <a:cubicBezTo>
                        <a:pt x="12844" y="32888"/>
                        <a:pt x="20159" y="30810"/>
                        <a:pt x="29697" y="30810"/>
                      </a:cubicBezTo>
                      <a:lnTo>
                        <a:pt x="39235" y="30810"/>
                      </a:lnTo>
                      <a:lnTo>
                        <a:pt x="39235" y="24520"/>
                      </a:lnTo>
                      <a:cubicBezTo>
                        <a:pt x="39235" y="19370"/>
                        <a:pt x="38181" y="15654"/>
                        <a:pt x="36075" y="13372"/>
                      </a:cubicBezTo>
                      <a:cubicBezTo>
                        <a:pt x="33968" y="11089"/>
                        <a:pt x="30545" y="9949"/>
                        <a:pt x="25776" y="9949"/>
                      </a:cubicBezTo>
                      <a:cubicBezTo>
                        <a:pt x="20627" y="9949"/>
                        <a:pt x="14658" y="11265"/>
                        <a:pt x="7841" y="13869"/>
                      </a:cubicBezTo>
                      <a:lnTo>
                        <a:pt x="4769" y="5033"/>
                      </a:lnTo>
                      <a:cubicBezTo>
                        <a:pt x="12990" y="1668"/>
                        <a:pt x="20627" y="0"/>
                        <a:pt x="27736" y="0"/>
                      </a:cubicBezTo>
                      <a:cubicBezTo>
                        <a:pt x="43711" y="0"/>
                        <a:pt x="51698" y="7988"/>
                        <a:pt x="51698" y="23964"/>
                      </a:cubicBezTo>
                      <a:lnTo>
                        <a:pt x="51698" y="58695"/>
                      </a:lnTo>
                      <a:close/>
                      <a:moveTo>
                        <a:pt x="24226" y="67824"/>
                      </a:moveTo>
                      <a:cubicBezTo>
                        <a:pt x="30779" y="67824"/>
                        <a:pt x="35753" y="63991"/>
                        <a:pt x="39235" y="56324"/>
                      </a:cubicBezTo>
                      <a:lnTo>
                        <a:pt x="39235" y="38945"/>
                      </a:lnTo>
                      <a:lnTo>
                        <a:pt x="31101" y="38945"/>
                      </a:lnTo>
                      <a:cubicBezTo>
                        <a:pt x="18959" y="38945"/>
                        <a:pt x="12874" y="44036"/>
                        <a:pt x="12874" y="54218"/>
                      </a:cubicBezTo>
                      <a:cubicBezTo>
                        <a:pt x="12874" y="58607"/>
                        <a:pt x="13868" y="61972"/>
                        <a:pt x="15829" y="64312"/>
                      </a:cubicBezTo>
                      <a:cubicBezTo>
                        <a:pt x="17789" y="66653"/>
                        <a:pt x="20598" y="67824"/>
                        <a:pt x="24226" y="67824"/>
                      </a:cubicBezTo>
                      <a:close/>
                    </a:path>
                  </a:pathLst>
                </a:custGeom>
                <a:solidFill>
                  <a:srgbClr val="000000"/>
                </a:solidFill>
                <a:ln w="2922"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B3E69C0D-9AC3-6140-DF32-DB1C20CCF2FA}"/>
                    </a:ext>
                  </a:extLst>
                </p:cNvPr>
                <p:cNvSpPr/>
                <p:nvPr/>
              </p:nvSpPr>
              <p:spPr>
                <a:xfrm>
                  <a:off x="10172921" y="3619038"/>
                  <a:ext cx="38745" cy="79849"/>
                </a:xfrm>
                <a:custGeom>
                  <a:avLst/>
                  <a:gdLst>
                    <a:gd name="connsiteX0" fmla="*/ 30282 w 36572"/>
                    <a:gd name="connsiteY0" fmla="*/ 0 h 75372"/>
                    <a:gd name="connsiteX1" fmla="*/ 36572 w 36572"/>
                    <a:gd name="connsiteY1" fmla="*/ 849 h 75372"/>
                    <a:gd name="connsiteX2" fmla="*/ 34466 w 36572"/>
                    <a:gd name="connsiteY2" fmla="*/ 13020 h 75372"/>
                    <a:gd name="connsiteX3" fmla="*/ 28731 w 36572"/>
                    <a:gd name="connsiteY3" fmla="*/ 12172 h 75372"/>
                    <a:gd name="connsiteX4" fmla="*/ 18725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3 w 36572"/>
                    <a:gd name="connsiteY9" fmla="*/ 1668 h 75372"/>
                    <a:gd name="connsiteX10" fmla="*/ 11908 w 36572"/>
                    <a:gd name="connsiteY10" fmla="*/ 16239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64"/>
                        <a:pt x="36572" y="849"/>
                      </a:cubicBezTo>
                      <a:lnTo>
                        <a:pt x="34466" y="13020"/>
                      </a:lnTo>
                      <a:cubicBezTo>
                        <a:pt x="32710" y="12465"/>
                        <a:pt x="30779" y="12172"/>
                        <a:pt x="28731" y="12172"/>
                      </a:cubicBezTo>
                      <a:cubicBezTo>
                        <a:pt x="24635" y="12172"/>
                        <a:pt x="21271" y="13810"/>
                        <a:pt x="18725" y="17088"/>
                      </a:cubicBezTo>
                      <a:cubicBezTo>
                        <a:pt x="16150" y="20364"/>
                        <a:pt x="14102" y="25338"/>
                        <a:pt x="12610" y="32068"/>
                      </a:cubicBezTo>
                      <a:lnTo>
                        <a:pt x="12610" y="75372"/>
                      </a:lnTo>
                      <a:lnTo>
                        <a:pt x="0" y="75372"/>
                      </a:lnTo>
                      <a:lnTo>
                        <a:pt x="0" y="1668"/>
                      </a:lnTo>
                      <a:lnTo>
                        <a:pt x="10943" y="1668"/>
                      </a:lnTo>
                      <a:lnTo>
                        <a:pt x="11908" y="16239"/>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F75E9E10-9990-047D-14AC-AF555D7EA62A}"/>
                    </a:ext>
                  </a:extLst>
                </p:cNvPr>
                <p:cNvSpPr/>
                <p:nvPr/>
              </p:nvSpPr>
              <p:spPr>
                <a:xfrm>
                  <a:off x="10215819" y="3618882"/>
                  <a:ext cx="59511" cy="81927"/>
                </a:xfrm>
                <a:custGeom>
                  <a:avLst/>
                  <a:gdLst>
                    <a:gd name="connsiteX0" fmla="*/ 56175 w 56174"/>
                    <a:gd name="connsiteY0" fmla="*/ 36428 h 77333"/>
                    <a:gd name="connsiteX1" fmla="*/ 55912 w 56174"/>
                    <a:gd name="connsiteY1" fmla="*/ 43011 h 77333"/>
                    <a:gd name="connsiteX2" fmla="*/ 13049 w 56174"/>
                    <a:gd name="connsiteY2" fmla="*/ 43011 h 77333"/>
                    <a:gd name="connsiteX3" fmla="*/ 18228 w 56174"/>
                    <a:gd name="connsiteY3" fmla="*/ 61562 h 77333"/>
                    <a:gd name="connsiteX4" fmla="*/ 30838 w 56174"/>
                    <a:gd name="connsiteY4" fmla="*/ 67238 h 77333"/>
                    <a:gd name="connsiteX5" fmla="*/ 39878 w 56174"/>
                    <a:gd name="connsiteY5" fmla="*/ 65717 h 77333"/>
                    <a:gd name="connsiteX6" fmla="*/ 48188 w 56174"/>
                    <a:gd name="connsiteY6" fmla="*/ 60655 h 77333"/>
                    <a:gd name="connsiteX7" fmla="*/ 53805 w 56174"/>
                    <a:gd name="connsiteY7" fmla="*/ 68087 h 77333"/>
                    <a:gd name="connsiteX8" fmla="*/ 30282 w 56174"/>
                    <a:gd name="connsiteY8" fmla="*/ 77333 h 77333"/>
                    <a:gd name="connsiteX9" fmla="*/ 7929 w 56174"/>
                    <a:gd name="connsiteY9" fmla="*/ 67326 h 77333"/>
                    <a:gd name="connsiteX10" fmla="*/ 0 w 56174"/>
                    <a:gd name="connsiteY10" fmla="*/ 39237 h 77333"/>
                    <a:gd name="connsiteX11" fmla="*/ 7578 w 56174"/>
                    <a:gd name="connsiteY11" fmla="*/ 10563 h 77333"/>
                    <a:gd name="connsiteX12" fmla="*/ 28585 w 56174"/>
                    <a:gd name="connsiteY12" fmla="*/ 0 h 77333"/>
                    <a:gd name="connsiteX13" fmla="*/ 49036 w 56174"/>
                    <a:gd name="connsiteY13" fmla="*/ 9451 h 77333"/>
                    <a:gd name="connsiteX14" fmla="*/ 56175 w 56174"/>
                    <a:gd name="connsiteY14" fmla="*/ 36428 h 77333"/>
                    <a:gd name="connsiteX15" fmla="*/ 44004 w 56174"/>
                    <a:gd name="connsiteY15" fmla="*/ 32654 h 77333"/>
                    <a:gd name="connsiteX16" fmla="*/ 28731 w 56174"/>
                    <a:gd name="connsiteY16" fmla="*/ 9539 h 77333"/>
                    <a:gd name="connsiteX17" fmla="*/ 17672 w 56174"/>
                    <a:gd name="connsiteY17" fmla="*/ 15332 h 77333"/>
                    <a:gd name="connsiteX18" fmla="*/ 13049 w 56174"/>
                    <a:gd name="connsiteY18" fmla="*/ 34176 h 77333"/>
                    <a:gd name="connsiteX19" fmla="*/ 44004 w 56174"/>
                    <a:gd name="connsiteY19" fmla="*/ 34176 h 77333"/>
                    <a:gd name="connsiteX20" fmla="*/ 4400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8"/>
                      </a:moveTo>
                      <a:cubicBezTo>
                        <a:pt x="56175" y="38389"/>
                        <a:pt x="56087" y="40583"/>
                        <a:pt x="55912" y="43011"/>
                      </a:cubicBezTo>
                      <a:lnTo>
                        <a:pt x="13049" y="43011"/>
                      </a:lnTo>
                      <a:cubicBezTo>
                        <a:pt x="13400" y="51614"/>
                        <a:pt x="15126" y="57787"/>
                        <a:pt x="18228" y="61562"/>
                      </a:cubicBezTo>
                      <a:cubicBezTo>
                        <a:pt x="21300" y="65366"/>
                        <a:pt x="25513" y="67238"/>
                        <a:pt x="30838" y="67238"/>
                      </a:cubicBezTo>
                      <a:cubicBezTo>
                        <a:pt x="34202" y="67238"/>
                        <a:pt x="37216" y="66741"/>
                        <a:pt x="39878" y="65717"/>
                      </a:cubicBezTo>
                      <a:cubicBezTo>
                        <a:pt x="42541" y="64693"/>
                        <a:pt x="45291" y="62996"/>
                        <a:pt x="48188" y="60655"/>
                      </a:cubicBezTo>
                      <a:lnTo>
                        <a:pt x="53805" y="68087"/>
                      </a:lnTo>
                      <a:cubicBezTo>
                        <a:pt x="46900" y="74261"/>
                        <a:pt x="39059" y="77333"/>
                        <a:pt x="30282" y="77333"/>
                      </a:cubicBezTo>
                      <a:cubicBezTo>
                        <a:pt x="20656" y="77333"/>
                        <a:pt x="13195" y="73997"/>
                        <a:pt x="7929" y="67326"/>
                      </a:cubicBezTo>
                      <a:cubicBezTo>
                        <a:pt x="2633" y="60625"/>
                        <a:pt x="0" y="51292"/>
                        <a:pt x="0" y="39237"/>
                      </a:cubicBezTo>
                      <a:cubicBezTo>
                        <a:pt x="0" y="27182"/>
                        <a:pt x="2516" y="17644"/>
                        <a:pt x="7578" y="10563"/>
                      </a:cubicBezTo>
                      <a:cubicBezTo>
                        <a:pt x="12610" y="3511"/>
                        <a:pt x="19632" y="0"/>
                        <a:pt x="28585" y="0"/>
                      </a:cubicBezTo>
                      <a:cubicBezTo>
                        <a:pt x="37450" y="0"/>
                        <a:pt x="44267" y="3160"/>
                        <a:pt x="49036" y="9451"/>
                      </a:cubicBezTo>
                      <a:cubicBezTo>
                        <a:pt x="53805" y="15771"/>
                        <a:pt x="56175" y="24753"/>
                        <a:pt x="56175" y="36428"/>
                      </a:cubicBezTo>
                      <a:close/>
                      <a:moveTo>
                        <a:pt x="44004" y="32654"/>
                      </a:moveTo>
                      <a:cubicBezTo>
                        <a:pt x="44004" y="17234"/>
                        <a:pt x="38913" y="9539"/>
                        <a:pt x="28731" y="9539"/>
                      </a:cubicBezTo>
                      <a:cubicBezTo>
                        <a:pt x="24050" y="9539"/>
                        <a:pt x="20363" y="11470"/>
                        <a:pt x="17672" y="15332"/>
                      </a:cubicBezTo>
                      <a:cubicBezTo>
                        <a:pt x="14951" y="19224"/>
                        <a:pt x="13400" y="25485"/>
                        <a:pt x="13049" y="34176"/>
                      </a:cubicBezTo>
                      <a:lnTo>
                        <a:pt x="44004" y="34176"/>
                      </a:lnTo>
                      <a:lnTo>
                        <a:pt x="44004" y="32654"/>
                      </a:lnTo>
                      <a:close/>
                    </a:path>
                  </a:pathLst>
                </a:custGeom>
                <a:solidFill>
                  <a:srgbClr val="000000"/>
                </a:solidFill>
                <a:ln w="2922"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6FC26914-6A5F-C732-7413-7E96F0C22262}"/>
                    </a:ext>
                  </a:extLst>
                </p:cNvPr>
                <p:cNvSpPr/>
                <p:nvPr/>
              </p:nvSpPr>
              <p:spPr>
                <a:xfrm>
                  <a:off x="10286459" y="3618882"/>
                  <a:ext cx="60256" cy="81927"/>
                </a:xfrm>
                <a:custGeom>
                  <a:avLst/>
                  <a:gdLst>
                    <a:gd name="connsiteX0" fmla="*/ 51699 w 56877"/>
                    <a:gd name="connsiteY0" fmla="*/ 58695 h 77333"/>
                    <a:gd name="connsiteX1" fmla="*/ 52957 w 56877"/>
                    <a:gd name="connsiteY1" fmla="*/ 65366 h 77333"/>
                    <a:gd name="connsiteX2" fmla="*/ 56877 w 56877"/>
                    <a:gd name="connsiteY2" fmla="*/ 68643 h 77333"/>
                    <a:gd name="connsiteX3" fmla="*/ 54215 w 56877"/>
                    <a:gd name="connsiteY3" fmla="*/ 77187 h 77333"/>
                    <a:gd name="connsiteX4" fmla="*/ 45672 w 56877"/>
                    <a:gd name="connsiteY4" fmla="*/ 73822 h 77333"/>
                    <a:gd name="connsiteX5" fmla="*/ 41341 w 56877"/>
                    <a:gd name="connsiteY5" fmla="*/ 66127 h 77333"/>
                    <a:gd name="connsiteX6" fmla="*/ 21300 w 56877"/>
                    <a:gd name="connsiteY6" fmla="*/ 77333 h 77333"/>
                    <a:gd name="connsiteX7" fmla="*/ 5764 w 56877"/>
                    <a:gd name="connsiteY7" fmla="*/ 71247 h 77333"/>
                    <a:gd name="connsiteX8" fmla="*/ 0 w 56877"/>
                    <a:gd name="connsiteY8" fmla="*/ 54920 h 77333"/>
                    <a:gd name="connsiteX9" fmla="*/ 7724 w 56877"/>
                    <a:gd name="connsiteY9" fmla="*/ 36984 h 77333"/>
                    <a:gd name="connsiteX10" fmla="*/ 29697 w 56877"/>
                    <a:gd name="connsiteY10" fmla="*/ 30810 h 77333"/>
                    <a:gd name="connsiteX11" fmla="*/ 39235 w 56877"/>
                    <a:gd name="connsiteY11" fmla="*/ 30810 h 77333"/>
                    <a:gd name="connsiteX12" fmla="*/ 39235 w 56877"/>
                    <a:gd name="connsiteY12" fmla="*/ 24520 h 77333"/>
                    <a:gd name="connsiteX13" fmla="*/ 36075 w 56877"/>
                    <a:gd name="connsiteY13" fmla="*/ 13372 h 77333"/>
                    <a:gd name="connsiteX14" fmla="*/ 25776 w 56877"/>
                    <a:gd name="connsiteY14" fmla="*/ 9949 h 77333"/>
                    <a:gd name="connsiteX15" fmla="*/ 7871 w 56877"/>
                    <a:gd name="connsiteY15" fmla="*/ 13869 h 77333"/>
                    <a:gd name="connsiteX16" fmla="*/ 4769 w 56877"/>
                    <a:gd name="connsiteY16" fmla="*/ 5033 h 77333"/>
                    <a:gd name="connsiteX17" fmla="*/ 27737 w 56877"/>
                    <a:gd name="connsiteY17" fmla="*/ 0 h 77333"/>
                    <a:gd name="connsiteX18" fmla="*/ 51699 w 56877"/>
                    <a:gd name="connsiteY18" fmla="*/ 23964 h 77333"/>
                    <a:gd name="connsiteX19" fmla="*/ 51699 w 56877"/>
                    <a:gd name="connsiteY19" fmla="*/ 58695 h 77333"/>
                    <a:gd name="connsiteX20" fmla="*/ 24255 w 56877"/>
                    <a:gd name="connsiteY20" fmla="*/ 67824 h 77333"/>
                    <a:gd name="connsiteX21" fmla="*/ 39235 w 56877"/>
                    <a:gd name="connsiteY21" fmla="*/ 56324 h 77333"/>
                    <a:gd name="connsiteX22" fmla="*/ 39235 w 56877"/>
                    <a:gd name="connsiteY22" fmla="*/ 38945 h 77333"/>
                    <a:gd name="connsiteX23" fmla="*/ 31101 w 56877"/>
                    <a:gd name="connsiteY23" fmla="*/ 38945 h 77333"/>
                    <a:gd name="connsiteX24" fmla="*/ 12903 w 56877"/>
                    <a:gd name="connsiteY24" fmla="*/ 54218 h 77333"/>
                    <a:gd name="connsiteX25" fmla="*/ 15829 w 56877"/>
                    <a:gd name="connsiteY25" fmla="*/ 64312 h 77333"/>
                    <a:gd name="connsiteX26" fmla="*/ 24255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9" y="58695"/>
                      </a:moveTo>
                      <a:cubicBezTo>
                        <a:pt x="51699" y="61679"/>
                        <a:pt x="52138" y="63903"/>
                        <a:pt x="52957" y="65366"/>
                      </a:cubicBezTo>
                      <a:cubicBezTo>
                        <a:pt x="53805" y="66800"/>
                        <a:pt x="55122" y="67911"/>
                        <a:pt x="56877" y="68643"/>
                      </a:cubicBezTo>
                      <a:lnTo>
                        <a:pt x="54215" y="77187"/>
                      </a:lnTo>
                      <a:cubicBezTo>
                        <a:pt x="50587" y="76631"/>
                        <a:pt x="47749" y="75519"/>
                        <a:pt x="45672" y="73822"/>
                      </a:cubicBezTo>
                      <a:cubicBezTo>
                        <a:pt x="43624" y="72154"/>
                        <a:pt x="42190" y="69579"/>
                        <a:pt x="41341" y="66127"/>
                      </a:cubicBezTo>
                      <a:cubicBezTo>
                        <a:pt x="36572" y="73588"/>
                        <a:pt x="29902" y="77333"/>
                        <a:pt x="21300" y="77333"/>
                      </a:cubicBezTo>
                      <a:cubicBezTo>
                        <a:pt x="14775" y="77333"/>
                        <a:pt x="9597" y="75314"/>
                        <a:pt x="5764" y="71247"/>
                      </a:cubicBezTo>
                      <a:cubicBezTo>
                        <a:pt x="1931" y="67180"/>
                        <a:pt x="0" y="61738"/>
                        <a:pt x="0" y="54920"/>
                      </a:cubicBezTo>
                      <a:cubicBezTo>
                        <a:pt x="0" y="47079"/>
                        <a:pt x="2575" y="41110"/>
                        <a:pt x="7724" y="36984"/>
                      </a:cubicBezTo>
                      <a:cubicBezTo>
                        <a:pt x="12844" y="32888"/>
                        <a:pt x="20188" y="30810"/>
                        <a:pt x="29697" y="30810"/>
                      </a:cubicBezTo>
                      <a:lnTo>
                        <a:pt x="39235" y="30810"/>
                      </a:lnTo>
                      <a:lnTo>
                        <a:pt x="39235" y="24520"/>
                      </a:lnTo>
                      <a:cubicBezTo>
                        <a:pt x="39235" y="19370"/>
                        <a:pt x="38182" y="15654"/>
                        <a:pt x="36075" y="13372"/>
                      </a:cubicBezTo>
                      <a:cubicBezTo>
                        <a:pt x="33998" y="11089"/>
                        <a:pt x="30545" y="9949"/>
                        <a:pt x="25776" y="9949"/>
                      </a:cubicBezTo>
                      <a:cubicBezTo>
                        <a:pt x="20656" y="9949"/>
                        <a:pt x="14688" y="11265"/>
                        <a:pt x="7871" y="13869"/>
                      </a:cubicBezTo>
                      <a:lnTo>
                        <a:pt x="4769" y="5033"/>
                      </a:lnTo>
                      <a:cubicBezTo>
                        <a:pt x="12991" y="1668"/>
                        <a:pt x="20656" y="0"/>
                        <a:pt x="27737" y="0"/>
                      </a:cubicBezTo>
                      <a:cubicBezTo>
                        <a:pt x="43711" y="0"/>
                        <a:pt x="51699" y="7988"/>
                        <a:pt x="51699" y="23964"/>
                      </a:cubicBezTo>
                      <a:lnTo>
                        <a:pt x="51699" y="58695"/>
                      </a:lnTo>
                      <a:close/>
                      <a:moveTo>
                        <a:pt x="24255" y="67824"/>
                      </a:moveTo>
                      <a:cubicBezTo>
                        <a:pt x="30779" y="67824"/>
                        <a:pt x="35783" y="63991"/>
                        <a:pt x="39235" y="56324"/>
                      </a:cubicBezTo>
                      <a:lnTo>
                        <a:pt x="39235" y="38945"/>
                      </a:lnTo>
                      <a:lnTo>
                        <a:pt x="31101" y="38945"/>
                      </a:lnTo>
                      <a:cubicBezTo>
                        <a:pt x="18959" y="38945"/>
                        <a:pt x="12903" y="44036"/>
                        <a:pt x="12903" y="54218"/>
                      </a:cubicBezTo>
                      <a:cubicBezTo>
                        <a:pt x="12903" y="58607"/>
                        <a:pt x="13869" y="61972"/>
                        <a:pt x="15829" y="64312"/>
                      </a:cubicBezTo>
                      <a:cubicBezTo>
                        <a:pt x="17789" y="66653"/>
                        <a:pt x="20598" y="67824"/>
                        <a:pt x="24255" y="67824"/>
                      </a:cubicBezTo>
                      <a:close/>
                    </a:path>
                  </a:pathLst>
                </a:custGeom>
                <a:solidFill>
                  <a:srgbClr val="000000"/>
                </a:solidFill>
                <a:ln w="2922"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66318CCE-7602-2E84-3590-5D31E102EA79}"/>
                    </a:ext>
                  </a:extLst>
                </p:cNvPr>
                <p:cNvSpPr/>
                <p:nvPr/>
              </p:nvSpPr>
              <p:spPr>
                <a:xfrm>
                  <a:off x="10399563" y="3620805"/>
                  <a:ext cx="54180" cy="80004"/>
                </a:xfrm>
                <a:custGeom>
                  <a:avLst/>
                  <a:gdLst>
                    <a:gd name="connsiteX0" fmla="*/ 51143 w 51142"/>
                    <a:gd name="connsiteY0" fmla="*/ 73704 h 75518"/>
                    <a:gd name="connsiteX1" fmla="*/ 40200 w 51142"/>
                    <a:gd name="connsiteY1" fmla="*/ 73704 h 75518"/>
                    <a:gd name="connsiteX2" fmla="*/ 39498 w 51142"/>
                    <a:gd name="connsiteY2" fmla="*/ 62644 h 75518"/>
                    <a:gd name="connsiteX3" fmla="*/ 18900 w 51142"/>
                    <a:gd name="connsiteY3" fmla="*/ 75519 h 75518"/>
                    <a:gd name="connsiteX4" fmla="*/ 5032 w 51142"/>
                    <a:gd name="connsiteY4" fmla="*/ 69783 h 75518"/>
                    <a:gd name="connsiteX5" fmla="*/ 0 w 51142"/>
                    <a:gd name="connsiteY5" fmla="*/ 54218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6 h 75518"/>
                    <a:gd name="connsiteX10" fmla="*/ 22411 w 51142"/>
                    <a:gd name="connsiteY10" fmla="*/ 65570 h 75518"/>
                    <a:gd name="connsiteX11" fmla="*/ 38532 w 51142"/>
                    <a:gd name="connsiteY11" fmla="*/ 53252 h 75518"/>
                    <a:gd name="connsiteX12" fmla="*/ 38532 w 51142"/>
                    <a:gd name="connsiteY12" fmla="*/ 0 h 75518"/>
                    <a:gd name="connsiteX13" fmla="*/ 51143 w 51142"/>
                    <a:gd name="connsiteY13" fmla="*/ 0 h 75518"/>
                    <a:gd name="connsiteX14" fmla="*/ 51143 w 51142"/>
                    <a:gd name="connsiteY14" fmla="*/ 73704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704"/>
                      </a:moveTo>
                      <a:lnTo>
                        <a:pt x="40200" y="73704"/>
                      </a:lnTo>
                      <a:lnTo>
                        <a:pt x="39498" y="62644"/>
                      </a:lnTo>
                      <a:cubicBezTo>
                        <a:pt x="34378" y="71217"/>
                        <a:pt x="27502" y="75519"/>
                        <a:pt x="18900" y="75519"/>
                      </a:cubicBezTo>
                      <a:cubicBezTo>
                        <a:pt x="13020" y="75519"/>
                        <a:pt x="8397" y="73617"/>
                        <a:pt x="5032" y="69783"/>
                      </a:cubicBezTo>
                      <a:cubicBezTo>
                        <a:pt x="1697" y="65951"/>
                        <a:pt x="0" y="60772"/>
                        <a:pt x="0" y="54218"/>
                      </a:cubicBezTo>
                      <a:lnTo>
                        <a:pt x="0" y="0"/>
                      </a:lnTo>
                      <a:lnTo>
                        <a:pt x="12610" y="0"/>
                      </a:lnTo>
                      <a:lnTo>
                        <a:pt x="12610" y="53106"/>
                      </a:lnTo>
                      <a:cubicBezTo>
                        <a:pt x="12610" y="57407"/>
                        <a:pt x="13429" y="60567"/>
                        <a:pt x="15068" y="62556"/>
                      </a:cubicBezTo>
                      <a:cubicBezTo>
                        <a:pt x="16706" y="64576"/>
                        <a:pt x="19134" y="65570"/>
                        <a:pt x="22411" y="65570"/>
                      </a:cubicBezTo>
                      <a:cubicBezTo>
                        <a:pt x="28672" y="65570"/>
                        <a:pt x="34056" y="61474"/>
                        <a:pt x="38532" y="53252"/>
                      </a:cubicBezTo>
                      <a:lnTo>
                        <a:pt x="38532" y="0"/>
                      </a:lnTo>
                      <a:lnTo>
                        <a:pt x="51143" y="0"/>
                      </a:lnTo>
                      <a:lnTo>
                        <a:pt x="51143" y="73704"/>
                      </a:lnTo>
                      <a:close/>
                    </a:path>
                  </a:pathLst>
                </a:custGeom>
                <a:solidFill>
                  <a:srgbClr val="000000"/>
                </a:solidFill>
                <a:ln w="2922"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8BC5888C-0A38-54AC-8517-664290C0B0A7}"/>
                    </a:ext>
                  </a:extLst>
                </p:cNvPr>
                <p:cNvSpPr/>
                <p:nvPr/>
              </p:nvSpPr>
              <p:spPr>
                <a:xfrm>
                  <a:off x="10477766" y="3618882"/>
                  <a:ext cx="54769" cy="80004"/>
                </a:xfrm>
                <a:custGeom>
                  <a:avLst/>
                  <a:gdLst>
                    <a:gd name="connsiteX0" fmla="*/ 32944 w 51698"/>
                    <a:gd name="connsiteY0" fmla="*/ 0 h 75518"/>
                    <a:gd name="connsiteX1" fmla="*/ 46725 w 51698"/>
                    <a:gd name="connsiteY1" fmla="*/ 5823 h 75518"/>
                    <a:gd name="connsiteX2" fmla="*/ 51698 w 51698"/>
                    <a:gd name="connsiteY2" fmla="*/ 21857 h 75518"/>
                    <a:gd name="connsiteX3" fmla="*/ 51698 w 51698"/>
                    <a:gd name="connsiteY3" fmla="*/ 75519 h 75518"/>
                    <a:gd name="connsiteX4" fmla="*/ 39088 w 51698"/>
                    <a:gd name="connsiteY4" fmla="*/ 75519 h 75518"/>
                    <a:gd name="connsiteX5" fmla="*/ 39088 w 51698"/>
                    <a:gd name="connsiteY5" fmla="*/ 23408 h 75518"/>
                    <a:gd name="connsiteX6" fmla="*/ 36718 w 51698"/>
                    <a:gd name="connsiteY6" fmla="*/ 13108 h 75518"/>
                    <a:gd name="connsiteX7" fmla="*/ 29433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32"/>
                        <a:pt x="46725" y="5823"/>
                      </a:cubicBezTo>
                      <a:cubicBezTo>
                        <a:pt x="50060" y="9685"/>
                        <a:pt x="51698" y="15040"/>
                        <a:pt x="51698" y="21857"/>
                      </a:cubicBezTo>
                      <a:lnTo>
                        <a:pt x="51698" y="75519"/>
                      </a:lnTo>
                      <a:lnTo>
                        <a:pt x="39088" y="75519"/>
                      </a:lnTo>
                      <a:lnTo>
                        <a:pt x="39088" y="23408"/>
                      </a:lnTo>
                      <a:cubicBezTo>
                        <a:pt x="39088" y="18639"/>
                        <a:pt x="38298" y="15215"/>
                        <a:pt x="36718" y="13108"/>
                      </a:cubicBezTo>
                      <a:cubicBezTo>
                        <a:pt x="35139" y="11002"/>
                        <a:pt x="32710" y="9949"/>
                        <a:pt x="29433" y="9949"/>
                      </a:cubicBezTo>
                      <a:cubicBezTo>
                        <a:pt x="23260" y="9949"/>
                        <a:pt x="17672" y="14338"/>
                        <a:pt x="12610" y="23115"/>
                      </a:cubicBezTo>
                      <a:lnTo>
                        <a:pt x="12610" y="75519"/>
                      </a:lnTo>
                      <a:lnTo>
                        <a:pt x="0" y="75519"/>
                      </a:lnTo>
                      <a:lnTo>
                        <a:pt x="0" y="1814"/>
                      </a:lnTo>
                      <a:lnTo>
                        <a:pt x="10942" y="1814"/>
                      </a:lnTo>
                      <a:lnTo>
                        <a:pt x="11908" y="12757"/>
                      </a:lnTo>
                      <a:cubicBezTo>
                        <a:pt x="17613" y="4242"/>
                        <a:pt x="24635" y="0"/>
                        <a:pt x="32944" y="0"/>
                      </a:cubicBezTo>
                      <a:close/>
                    </a:path>
                  </a:pathLst>
                </a:custGeom>
                <a:solidFill>
                  <a:srgbClr val="000000"/>
                </a:solidFill>
                <a:ln w="2922"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9A4D1D05-6840-1A70-F72B-F138EA3B1EE8}"/>
                    </a:ext>
                  </a:extLst>
                </p:cNvPr>
                <p:cNvSpPr/>
                <p:nvPr/>
              </p:nvSpPr>
              <p:spPr>
                <a:xfrm>
                  <a:off x="10551257" y="3618882"/>
                  <a:ext cx="63510" cy="81927"/>
                </a:xfrm>
                <a:custGeom>
                  <a:avLst/>
                  <a:gdLst>
                    <a:gd name="connsiteX0" fmla="*/ 30106 w 59949"/>
                    <a:gd name="connsiteY0" fmla="*/ 0 h 77333"/>
                    <a:gd name="connsiteX1" fmla="*/ 52108 w 59949"/>
                    <a:gd name="connsiteY1" fmla="*/ 9949 h 77333"/>
                    <a:gd name="connsiteX2" fmla="*/ 59949 w 59949"/>
                    <a:gd name="connsiteY2" fmla="*/ 38535 h 77333"/>
                    <a:gd name="connsiteX3" fmla="*/ 51962 w 59949"/>
                    <a:gd name="connsiteY3" fmla="*/ 66887 h 77333"/>
                    <a:gd name="connsiteX4" fmla="*/ 29960 w 59949"/>
                    <a:gd name="connsiteY4" fmla="*/ 77333 h 77333"/>
                    <a:gd name="connsiteX5" fmla="*/ 7899 w 59949"/>
                    <a:gd name="connsiteY5" fmla="*/ 67122 h 77333"/>
                    <a:gd name="connsiteX6" fmla="*/ 0 w 59949"/>
                    <a:gd name="connsiteY6" fmla="*/ 38681 h 77333"/>
                    <a:gd name="connsiteX7" fmla="*/ 7958 w 59949"/>
                    <a:gd name="connsiteY7" fmla="*/ 10153 h 77333"/>
                    <a:gd name="connsiteX8" fmla="*/ 30106 w 59949"/>
                    <a:gd name="connsiteY8" fmla="*/ 0 h 77333"/>
                    <a:gd name="connsiteX9" fmla="*/ 30106 w 59949"/>
                    <a:gd name="connsiteY9" fmla="*/ 10094 h 77333"/>
                    <a:gd name="connsiteX10" fmla="*/ 17496 w 59949"/>
                    <a:gd name="connsiteY10" fmla="*/ 17029 h 77333"/>
                    <a:gd name="connsiteX11" fmla="*/ 13166 w 59949"/>
                    <a:gd name="connsiteY11" fmla="*/ 38681 h 77333"/>
                    <a:gd name="connsiteX12" fmla="*/ 29960 w 59949"/>
                    <a:gd name="connsiteY12" fmla="*/ 67385 h 77333"/>
                    <a:gd name="connsiteX13" fmla="*/ 46783 w 59949"/>
                    <a:gd name="connsiteY13" fmla="*/ 38535 h 77333"/>
                    <a:gd name="connsiteX14" fmla="*/ 42570 w 59949"/>
                    <a:gd name="connsiteY14" fmla="*/ 16941 h 77333"/>
                    <a:gd name="connsiteX15" fmla="*/ 30106 w 59949"/>
                    <a:gd name="connsiteY15" fmla="*/ 1009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06" y="0"/>
                      </a:moveTo>
                      <a:cubicBezTo>
                        <a:pt x="39527" y="0"/>
                        <a:pt x="46871" y="3307"/>
                        <a:pt x="52108" y="9949"/>
                      </a:cubicBezTo>
                      <a:cubicBezTo>
                        <a:pt x="57316" y="16591"/>
                        <a:pt x="59949" y="26100"/>
                        <a:pt x="59949" y="38535"/>
                      </a:cubicBezTo>
                      <a:cubicBezTo>
                        <a:pt x="59949" y="50473"/>
                        <a:pt x="57287" y="59953"/>
                        <a:pt x="51962" y="66887"/>
                      </a:cubicBezTo>
                      <a:cubicBezTo>
                        <a:pt x="46637" y="73851"/>
                        <a:pt x="39293" y="77333"/>
                        <a:pt x="29960" y="77333"/>
                      </a:cubicBezTo>
                      <a:cubicBezTo>
                        <a:pt x="20539" y="77333"/>
                        <a:pt x="13166" y="73939"/>
                        <a:pt x="7899" y="67122"/>
                      </a:cubicBezTo>
                      <a:cubicBezTo>
                        <a:pt x="2633" y="60304"/>
                        <a:pt x="0" y="50795"/>
                        <a:pt x="0" y="38681"/>
                      </a:cubicBezTo>
                      <a:cubicBezTo>
                        <a:pt x="0" y="26421"/>
                        <a:pt x="2663" y="16941"/>
                        <a:pt x="7958" y="10153"/>
                      </a:cubicBezTo>
                      <a:cubicBezTo>
                        <a:pt x="13283" y="3395"/>
                        <a:pt x="20685" y="0"/>
                        <a:pt x="30106" y="0"/>
                      </a:cubicBezTo>
                      <a:close/>
                      <a:moveTo>
                        <a:pt x="30106" y="10094"/>
                      </a:moveTo>
                      <a:cubicBezTo>
                        <a:pt x="24606" y="10094"/>
                        <a:pt x="20393" y="12406"/>
                        <a:pt x="17496" y="17029"/>
                      </a:cubicBezTo>
                      <a:cubicBezTo>
                        <a:pt x="14600" y="21652"/>
                        <a:pt x="13166" y="28850"/>
                        <a:pt x="13166" y="38681"/>
                      </a:cubicBezTo>
                      <a:cubicBezTo>
                        <a:pt x="13166" y="57817"/>
                        <a:pt x="18754" y="67385"/>
                        <a:pt x="29960" y="67385"/>
                      </a:cubicBezTo>
                      <a:cubicBezTo>
                        <a:pt x="41166" y="67385"/>
                        <a:pt x="46783" y="57758"/>
                        <a:pt x="46783" y="38535"/>
                      </a:cubicBezTo>
                      <a:cubicBezTo>
                        <a:pt x="46783" y="28733"/>
                        <a:pt x="45379" y="21535"/>
                        <a:pt x="42570" y="16941"/>
                      </a:cubicBezTo>
                      <a:cubicBezTo>
                        <a:pt x="39761" y="12377"/>
                        <a:pt x="35607" y="10094"/>
                        <a:pt x="30106" y="10094"/>
                      </a:cubicBezTo>
                      <a:close/>
                    </a:path>
                  </a:pathLst>
                </a:custGeom>
                <a:solidFill>
                  <a:srgbClr val="000000"/>
                </a:solidFill>
                <a:ln w="2922"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C3C9E99-E259-EE82-6E69-1F0875F29034}"/>
                    </a:ext>
                  </a:extLst>
                </p:cNvPr>
                <p:cNvSpPr/>
                <p:nvPr/>
              </p:nvSpPr>
              <p:spPr>
                <a:xfrm>
                  <a:off x="10634047" y="3619038"/>
                  <a:ext cx="38745" cy="79849"/>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31 w 36572"/>
                    <a:gd name="connsiteY3" fmla="*/ 12172 h 75372"/>
                    <a:gd name="connsiteX4" fmla="*/ 18696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2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4"/>
                        <a:pt x="36572" y="849"/>
                      </a:cubicBezTo>
                      <a:lnTo>
                        <a:pt x="34466" y="13020"/>
                      </a:lnTo>
                      <a:cubicBezTo>
                        <a:pt x="32681" y="12465"/>
                        <a:pt x="30779" y="12172"/>
                        <a:pt x="28731" y="12172"/>
                      </a:cubicBezTo>
                      <a:cubicBezTo>
                        <a:pt x="24606" y="12172"/>
                        <a:pt x="21271" y="13810"/>
                        <a:pt x="18696" y="17088"/>
                      </a:cubicBezTo>
                      <a:cubicBezTo>
                        <a:pt x="16150" y="20364"/>
                        <a:pt x="14102" y="25338"/>
                        <a:pt x="12610" y="32068"/>
                      </a:cubicBezTo>
                      <a:lnTo>
                        <a:pt x="12610" y="75372"/>
                      </a:lnTo>
                      <a:lnTo>
                        <a:pt x="0" y="75372"/>
                      </a:lnTo>
                      <a:lnTo>
                        <a:pt x="0" y="1668"/>
                      </a:lnTo>
                      <a:lnTo>
                        <a:pt x="10942" y="1668"/>
                      </a:lnTo>
                      <a:lnTo>
                        <a:pt x="11908" y="16239"/>
                      </a:lnTo>
                      <a:cubicBezTo>
                        <a:pt x="15565"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35BC0EDD-9789-D249-8F0C-C2AE6BFB17FB}"/>
                    </a:ext>
                  </a:extLst>
                </p:cNvPr>
                <p:cNvSpPr/>
                <p:nvPr/>
              </p:nvSpPr>
              <p:spPr>
                <a:xfrm>
                  <a:off x="10718667" y="3584009"/>
                  <a:ext cx="17512" cy="114877"/>
                </a:xfrm>
                <a:custGeom>
                  <a:avLst/>
                  <a:gdLst>
                    <a:gd name="connsiteX0" fmla="*/ 14541 w 16530"/>
                    <a:gd name="connsiteY0" fmla="*/ 34731 h 108435"/>
                    <a:gd name="connsiteX1" fmla="*/ 14541 w 16530"/>
                    <a:gd name="connsiteY1" fmla="*/ 108436 h 108435"/>
                    <a:gd name="connsiteX2" fmla="*/ 1960 w 16530"/>
                    <a:gd name="connsiteY2" fmla="*/ 108436 h 108435"/>
                    <a:gd name="connsiteX3" fmla="*/ 1960 w 16530"/>
                    <a:gd name="connsiteY3" fmla="*/ 34731 h 108435"/>
                    <a:gd name="connsiteX4" fmla="*/ 14541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41" y="34731"/>
                      </a:moveTo>
                      <a:lnTo>
                        <a:pt x="14541" y="108436"/>
                      </a:lnTo>
                      <a:lnTo>
                        <a:pt x="1960" y="108436"/>
                      </a:lnTo>
                      <a:lnTo>
                        <a:pt x="1960" y="34731"/>
                      </a:lnTo>
                      <a:lnTo>
                        <a:pt x="14541" y="34731"/>
                      </a:lnTo>
                      <a:close/>
                      <a:moveTo>
                        <a:pt x="8251" y="0"/>
                      </a:moveTo>
                      <a:cubicBezTo>
                        <a:pt x="10679" y="0"/>
                        <a:pt x="12669" y="790"/>
                        <a:pt x="14219" y="2370"/>
                      </a:cubicBezTo>
                      <a:cubicBezTo>
                        <a:pt x="15741" y="3950"/>
                        <a:pt x="16531" y="5940"/>
                        <a:pt x="16531" y="8251"/>
                      </a:cubicBezTo>
                      <a:cubicBezTo>
                        <a:pt x="16531" y="10592"/>
                        <a:pt x="15770" y="12523"/>
                        <a:pt x="14278" y="14074"/>
                      </a:cubicBezTo>
                      <a:cubicBezTo>
                        <a:pt x="12786" y="15625"/>
                        <a:pt x="10767" y="16386"/>
                        <a:pt x="8251" y="16386"/>
                      </a:cubicBezTo>
                      <a:cubicBezTo>
                        <a:pt x="5822" y="16386"/>
                        <a:pt x="3833" y="15625"/>
                        <a:pt x="2311" y="14074"/>
                      </a:cubicBezTo>
                      <a:cubicBezTo>
                        <a:pt x="761" y="12523"/>
                        <a:pt x="0" y="10592"/>
                        <a:pt x="0" y="8251"/>
                      </a:cubicBezTo>
                      <a:cubicBezTo>
                        <a:pt x="0" y="5940"/>
                        <a:pt x="761" y="3950"/>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402E7FD-6384-CD36-01F9-8CF0C219D3AD}"/>
                    </a:ext>
                  </a:extLst>
                </p:cNvPr>
                <p:cNvSpPr/>
                <p:nvPr/>
              </p:nvSpPr>
              <p:spPr>
                <a:xfrm>
                  <a:off x="10758124" y="3618882"/>
                  <a:ext cx="54769" cy="80004"/>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4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419" y="1932"/>
                        <a:pt x="46725" y="5823"/>
                      </a:cubicBezTo>
                      <a:cubicBezTo>
                        <a:pt x="50031" y="9685"/>
                        <a:pt x="51699" y="15040"/>
                        <a:pt x="51699" y="21857"/>
                      </a:cubicBezTo>
                      <a:lnTo>
                        <a:pt x="51699" y="75519"/>
                      </a:lnTo>
                      <a:lnTo>
                        <a:pt x="39088" y="75519"/>
                      </a:lnTo>
                      <a:lnTo>
                        <a:pt x="39088" y="23408"/>
                      </a:lnTo>
                      <a:cubicBezTo>
                        <a:pt x="39088" y="18639"/>
                        <a:pt x="38298" y="15215"/>
                        <a:pt x="36719" y="13108"/>
                      </a:cubicBezTo>
                      <a:cubicBezTo>
                        <a:pt x="35109" y="11002"/>
                        <a:pt x="32681" y="9949"/>
                        <a:pt x="29434" y="9949"/>
                      </a:cubicBezTo>
                      <a:cubicBezTo>
                        <a:pt x="23260" y="9949"/>
                        <a:pt x="17643" y="14338"/>
                        <a:pt x="12610" y="23115"/>
                      </a:cubicBezTo>
                      <a:lnTo>
                        <a:pt x="12610" y="75519"/>
                      </a:lnTo>
                      <a:lnTo>
                        <a:pt x="0" y="75519"/>
                      </a:lnTo>
                      <a:lnTo>
                        <a:pt x="0" y="1814"/>
                      </a:lnTo>
                      <a:lnTo>
                        <a:pt x="10942" y="1814"/>
                      </a:lnTo>
                      <a:lnTo>
                        <a:pt x="11908" y="12757"/>
                      </a:lnTo>
                      <a:cubicBezTo>
                        <a:pt x="17613"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4CA2E70-8539-527E-D43B-9D4BD00E1F24}"/>
                    </a:ext>
                  </a:extLst>
                </p:cNvPr>
                <p:cNvSpPr/>
                <p:nvPr/>
              </p:nvSpPr>
              <p:spPr>
                <a:xfrm>
                  <a:off x="10831895" y="3587729"/>
                  <a:ext cx="59945" cy="113080"/>
                </a:xfrm>
                <a:custGeom>
                  <a:avLst/>
                  <a:gdLst>
                    <a:gd name="connsiteX0" fmla="*/ 56585 w 56584"/>
                    <a:gd name="connsiteY0" fmla="*/ 1376 h 106739"/>
                    <a:gd name="connsiteX1" fmla="*/ 56585 w 56584"/>
                    <a:gd name="connsiteY1" fmla="*/ 104925 h 106739"/>
                    <a:gd name="connsiteX2" fmla="*/ 45379 w 56584"/>
                    <a:gd name="connsiteY2" fmla="*/ 104925 h 106739"/>
                    <a:gd name="connsiteX3" fmla="*/ 44530 w 56584"/>
                    <a:gd name="connsiteY3" fmla="*/ 95240 h 106739"/>
                    <a:gd name="connsiteX4" fmla="*/ 25366 w 56584"/>
                    <a:gd name="connsiteY4" fmla="*/ 106739 h 106739"/>
                    <a:gd name="connsiteX5" fmla="*/ 6642 w 56584"/>
                    <a:gd name="connsiteY5" fmla="*/ 96528 h 106739"/>
                    <a:gd name="connsiteX6" fmla="*/ 0 w 56584"/>
                    <a:gd name="connsiteY6" fmla="*/ 68350 h 106739"/>
                    <a:gd name="connsiteX7" fmla="*/ 3277 w 56584"/>
                    <a:gd name="connsiteY7" fmla="*/ 47898 h 106739"/>
                    <a:gd name="connsiteX8" fmla="*/ 12610 w 56584"/>
                    <a:gd name="connsiteY8" fmla="*/ 34234 h 106739"/>
                    <a:gd name="connsiteX9" fmla="*/ 26478 w 56584"/>
                    <a:gd name="connsiteY9" fmla="*/ 29406 h 106739"/>
                    <a:gd name="connsiteX10" fmla="*/ 43974 w 56584"/>
                    <a:gd name="connsiteY10" fmla="*/ 38242 h 106739"/>
                    <a:gd name="connsiteX11" fmla="*/ 43974 w 56584"/>
                    <a:gd name="connsiteY11" fmla="*/ 0 h 106739"/>
                    <a:gd name="connsiteX12" fmla="*/ 56585 w 56584"/>
                    <a:gd name="connsiteY12" fmla="*/ 1376 h 106739"/>
                    <a:gd name="connsiteX13" fmla="*/ 28292 w 56584"/>
                    <a:gd name="connsiteY13" fmla="*/ 96790 h 106739"/>
                    <a:gd name="connsiteX14" fmla="*/ 37040 w 56584"/>
                    <a:gd name="connsiteY14" fmla="*/ 93982 h 106739"/>
                    <a:gd name="connsiteX15" fmla="*/ 43974 w 56584"/>
                    <a:gd name="connsiteY15" fmla="*/ 85730 h 106739"/>
                    <a:gd name="connsiteX16" fmla="*/ 43974 w 56584"/>
                    <a:gd name="connsiteY16" fmla="*/ 48747 h 106739"/>
                    <a:gd name="connsiteX17" fmla="*/ 29287 w 56584"/>
                    <a:gd name="connsiteY17" fmla="*/ 39355 h 106739"/>
                    <a:gd name="connsiteX18" fmla="*/ 17496 w 56584"/>
                    <a:gd name="connsiteY18" fmla="*/ 46494 h 106739"/>
                    <a:gd name="connsiteX19" fmla="*/ 13312 w 56584"/>
                    <a:gd name="connsiteY19" fmla="*/ 68087 h 106739"/>
                    <a:gd name="connsiteX20" fmla="*/ 17233 w 56584"/>
                    <a:gd name="connsiteY20" fmla="*/ 89798 h 106739"/>
                    <a:gd name="connsiteX21" fmla="*/ 28292 w 56584"/>
                    <a:gd name="connsiteY21" fmla="*/ 96790 h 10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39">
                      <a:moveTo>
                        <a:pt x="56585" y="1376"/>
                      </a:moveTo>
                      <a:lnTo>
                        <a:pt x="56585" y="104925"/>
                      </a:lnTo>
                      <a:lnTo>
                        <a:pt x="45379" y="104925"/>
                      </a:lnTo>
                      <a:lnTo>
                        <a:pt x="44530" y="95240"/>
                      </a:lnTo>
                      <a:cubicBezTo>
                        <a:pt x="39791" y="102906"/>
                        <a:pt x="33383" y="106739"/>
                        <a:pt x="25366" y="106739"/>
                      </a:cubicBezTo>
                      <a:cubicBezTo>
                        <a:pt x="17320" y="106739"/>
                        <a:pt x="11088" y="103345"/>
                        <a:pt x="6642" y="96528"/>
                      </a:cubicBezTo>
                      <a:cubicBezTo>
                        <a:pt x="2224" y="89710"/>
                        <a:pt x="0" y="80318"/>
                        <a:pt x="0" y="68350"/>
                      </a:cubicBezTo>
                      <a:cubicBezTo>
                        <a:pt x="0" y="60597"/>
                        <a:pt x="1083" y="53779"/>
                        <a:pt x="3277" y="47898"/>
                      </a:cubicBezTo>
                      <a:cubicBezTo>
                        <a:pt x="5471" y="42017"/>
                        <a:pt x="8602" y="37452"/>
                        <a:pt x="12610" y="34234"/>
                      </a:cubicBezTo>
                      <a:cubicBezTo>
                        <a:pt x="16618" y="31015"/>
                        <a:pt x="21241" y="29406"/>
                        <a:pt x="26478" y="29406"/>
                      </a:cubicBezTo>
                      <a:cubicBezTo>
                        <a:pt x="33471" y="29406"/>
                        <a:pt x="39322" y="32361"/>
                        <a:pt x="43974" y="38242"/>
                      </a:cubicBezTo>
                      <a:lnTo>
                        <a:pt x="43974" y="0"/>
                      </a:lnTo>
                      <a:lnTo>
                        <a:pt x="56585" y="1376"/>
                      </a:lnTo>
                      <a:close/>
                      <a:moveTo>
                        <a:pt x="28292" y="96790"/>
                      </a:moveTo>
                      <a:cubicBezTo>
                        <a:pt x="31657" y="96790"/>
                        <a:pt x="34583" y="95854"/>
                        <a:pt x="37040" y="93982"/>
                      </a:cubicBezTo>
                      <a:cubicBezTo>
                        <a:pt x="39527" y="92139"/>
                        <a:pt x="41839" y="89358"/>
                        <a:pt x="43974" y="85730"/>
                      </a:cubicBezTo>
                      <a:lnTo>
                        <a:pt x="43974" y="48747"/>
                      </a:lnTo>
                      <a:cubicBezTo>
                        <a:pt x="39791" y="42485"/>
                        <a:pt x="34875" y="39355"/>
                        <a:pt x="29287" y="39355"/>
                      </a:cubicBezTo>
                      <a:cubicBezTo>
                        <a:pt x="24313" y="39355"/>
                        <a:pt x="20393" y="41724"/>
                        <a:pt x="17496" y="46494"/>
                      </a:cubicBezTo>
                      <a:cubicBezTo>
                        <a:pt x="14600" y="51263"/>
                        <a:pt x="13225" y="58461"/>
                        <a:pt x="13312" y="68087"/>
                      </a:cubicBezTo>
                      <a:cubicBezTo>
                        <a:pt x="13312" y="77889"/>
                        <a:pt x="14600" y="85116"/>
                        <a:pt x="17233" y="89798"/>
                      </a:cubicBezTo>
                      <a:cubicBezTo>
                        <a:pt x="19837" y="94450"/>
                        <a:pt x="23523" y="96790"/>
                        <a:pt x="28292" y="96790"/>
                      </a:cubicBezTo>
                      <a:close/>
                    </a:path>
                  </a:pathLst>
                </a:custGeom>
                <a:solidFill>
                  <a:srgbClr val="000000"/>
                </a:solidFill>
                <a:ln w="2922"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D7B3CCA1-D122-9354-3984-4C9B1FF7CA02}"/>
                    </a:ext>
                  </a:extLst>
                </p:cNvPr>
                <p:cNvSpPr/>
                <p:nvPr/>
              </p:nvSpPr>
              <p:spPr>
                <a:xfrm>
                  <a:off x="10913816" y="3584009"/>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70" y="3950"/>
                        <a:pt x="16531" y="5940"/>
                        <a:pt x="16531" y="8251"/>
                      </a:cubicBezTo>
                      <a:cubicBezTo>
                        <a:pt x="16531" y="10592"/>
                        <a:pt x="15770" y="12523"/>
                        <a:pt x="14278" y="14074"/>
                      </a:cubicBezTo>
                      <a:cubicBezTo>
                        <a:pt x="12786" y="15625"/>
                        <a:pt x="10796" y="16386"/>
                        <a:pt x="8251" y="16386"/>
                      </a:cubicBezTo>
                      <a:cubicBezTo>
                        <a:pt x="5822" y="16386"/>
                        <a:pt x="3862" y="15625"/>
                        <a:pt x="2311" y="14074"/>
                      </a:cubicBezTo>
                      <a:cubicBezTo>
                        <a:pt x="761" y="12523"/>
                        <a:pt x="0" y="10592"/>
                        <a:pt x="0" y="8251"/>
                      </a:cubicBezTo>
                      <a:cubicBezTo>
                        <a:pt x="0" y="5940"/>
                        <a:pt x="761" y="3950"/>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25BB291B-BDA6-26E3-A7C9-FCD734335BF4}"/>
                    </a:ext>
                  </a:extLst>
                </p:cNvPr>
                <p:cNvSpPr/>
                <p:nvPr/>
              </p:nvSpPr>
              <p:spPr>
                <a:xfrm>
                  <a:off x="10948532" y="3618882"/>
                  <a:ext cx="53591" cy="81927"/>
                </a:xfrm>
                <a:custGeom>
                  <a:avLst/>
                  <a:gdLst>
                    <a:gd name="connsiteX0" fmla="*/ 30135 w 50586"/>
                    <a:gd name="connsiteY0" fmla="*/ 0 h 77333"/>
                    <a:gd name="connsiteX1" fmla="*/ 40902 w 50586"/>
                    <a:gd name="connsiteY1" fmla="*/ 1961 h 77333"/>
                    <a:gd name="connsiteX2" fmla="*/ 50294 w 50586"/>
                    <a:gd name="connsiteY2" fmla="*/ 7988 h 77333"/>
                    <a:gd name="connsiteX3" fmla="*/ 44706 w 50586"/>
                    <a:gd name="connsiteY3" fmla="*/ 15537 h 77333"/>
                    <a:gd name="connsiteX4" fmla="*/ 37977 w 50586"/>
                    <a:gd name="connsiteY4" fmla="*/ 11557 h 77333"/>
                    <a:gd name="connsiteX5" fmla="*/ 30691 w 50586"/>
                    <a:gd name="connsiteY5" fmla="*/ 10241 h 77333"/>
                    <a:gd name="connsiteX6" fmla="*/ 17877 w 50586"/>
                    <a:gd name="connsiteY6" fmla="*/ 17234 h 77333"/>
                    <a:gd name="connsiteX7" fmla="*/ 13312 w 50586"/>
                    <a:gd name="connsiteY7" fmla="*/ 39091 h 77333"/>
                    <a:gd name="connsiteX8" fmla="*/ 30691 w 50586"/>
                    <a:gd name="connsiteY8" fmla="*/ 66829 h 77333"/>
                    <a:gd name="connsiteX9" fmla="*/ 37830 w 50586"/>
                    <a:gd name="connsiteY9" fmla="*/ 65483 h 77333"/>
                    <a:gd name="connsiteX10" fmla="*/ 44706 w 50586"/>
                    <a:gd name="connsiteY10" fmla="*/ 61503 h 77333"/>
                    <a:gd name="connsiteX11" fmla="*/ 50587 w 50586"/>
                    <a:gd name="connsiteY11" fmla="*/ 69199 h 77333"/>
                    <a:gd name="connsiteX12" fmla="*/ 30282 w 50586"/>
                    <a:gd name="connsiteY12" fmla="*/ 77333 h 77333"/>
                    <a:gd name="connsiteX13" fmla="*/ 8075 w 50586"/>
                    <a:gd name="connsiteY13" fmla="*/ 67531 h 77333"/>
                    <a:gd name="connsiteX14" fmla="*/ 0 w 50586"/>
                    <a:gd name="connsiteY14" fmla="*/ 39237 h 77333"/>
                    <a:gd name="connsiteX15" fmla="*/ 3715 w 50586"/>
                    <a:gd name="connsiteY15" fmla="*/ 18346 h 77333"/>
                    <a:gd name="connsiteX16" fmla="*/ 14219 w 50586"/>
                    <a:gd name="connsiteY16" fmla="*/ 4770 h 77333"/>
                    <a:gd name="connsiteX17" fmla="*/ 30135 w 50586"/>
                    <a:gd name="connsiteY17"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3">
                      <a:moveTo>
                        <a:pt x="30135" y="0"/>
                      </a:moveTo>
                      <a:cubicBezTo>
                        <a:pt x="34056" y="0"/>
                        <a:pt x="37655" y="644"/>
                        <a:pt x="40902" y="1961"/>
                      </a:cubicBezTo>
                      <a:cubicBezTo>
                        <a:pt x="44179" y="3277"/>
                        <a:pt x="47310" y="5267"/>
                        <a:pt x="50294" y="7988"/>
                      </a:cubicBezTo>
                      <a:lnTo>
                        <a:pt x="44706" y="15537"/>
                      </a:lnTo>
                      <a:cubicBezTo>
                        <a:pt x="42453" y="13781"/>
                        <a:pt x="40200" y="12435"/>
                        <a:pt x="37977" y="11557"/>
                      </a:cubicBezTo>
                      <a:cubicBezTo>
                        <a:pt x="35724" y="10680"/>
                        <a:pt x="33295" y="10241"/>
                        <a:pt x="30691" y="10241"/>
                      </a:cubicBezTo>
                      <a:cubicBezTo>
                        <a:pt x="25191" y="10241"/>
                        <a:pt x="20890" y="12552"/>
                        <a:pt x="17877" y="17234"/>
                      </a:cubicBezTo>
                      <a:cubicBezTo>
                        <a:pt x="14834" y="21915"/>
                        <a:pt x="13312" y="29201"/>
                        <a:pt x="13312" y="39091"/>
                      </a:cubicBezTo>
                      <a:cubicBezTo>
                        <a:pt x="13312" y="57583"/>
                        <a:pt x="19105" y="66829"/>
                        <a:pt x="30691" y="66829"/>
                      </a:cubicBezTo>
                      <a:cubicBezTo>
                        <a:pt x="33295" y="66829"/>
                        <a:pt x="35694" y="66390"/>
                        <a:pt x="37830" y="65483"/>
                      </a:cubicBezTo>
                      <a:cubicBezTo>
                        <a:pt x="39995" y="64605"/>
                        <a:pt x="42277" y="63289"/>
                        <a:pt x="44706" y="61503"/>
                      </a:cubicBezTo>
                      <a:lnTo>
                        <a:pt x="50587" y="69199"/>
                      </a:lnTo>
                      <a:cubicBezTo>
                        <a:pt x="44589" y="74612"/>
                        <a:pt x="37830" y="77333"/>
                        <a:pt x="30282" y="77333"/>
                      </a:cubicBezTo>
                      <a:cubicBezTo>
                        <a:pt x="20832" y="77333"/>
                        <a:pt x="13429" y="74056"/>
                        <a:pt x="8075" y="67531"/>
                      </a:cubicBezTo>
                      <a:cubicBezTo>
                        <a:pt x="2691" y="60977"/>
                        <a:pt x="0" y="51555"/>
                        <a:pt x="0" y="39237"/>
                      </a:cubicBezTo>
                      <a:cubicBezTo>
                        <a:pt x="0" y="31191"/>
                        <a:pt x="1258" y="24227"/>
                        <a:pt x="3715" y="18346"/>
                      </a:cubicBezTo>
                      <a:cubicBezTo>
                        <a:pt x="6203" y="12465"/>
                        <a:pt x="9684" y="7929"/>
                        <a:pt x="14219" y="4770"/>
                      </a:cubicBezTo>
                      <a:cubicBezTo>
                        <a:pt x="18754" y="1580"/>
                        <a:pt x="24050" y="0"/>
                        <a:pt x="30135" y="0"/>
                      </a:cubicBezTo>
                      <a:close/>
                    </a:path>
                  </a:pathLst>
                </a:custGeom>
                <a:solidFill>
                  <a:srgbClr val="000000"/>
                </a:solidFill>
                <a:ln w="2922"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C5245F9-DE59-7365-D866-833065E56CC9}"/>
                    </a:ext>
                  </a:extLst>
                </p:cNvPr>
                <p:cNvSpPr/>
                <p:nvPr/>
              </p:nvSpPr>
              <p:spPr>
                <a:xfrm>
                  <a:off x="11009253" y="3618882"/>
                  <a:ext cx="60256" cy="81927"/>
                </a:xfrm>
                <a:custGeom>
                  <a:avLst/>
                  <a:gdLst>
                    <a:gd name="connsiteX0" fmla="*/ 51669 w 56877"/>
                    <a:gd name="connsiteY0" fmla="*/ 58695 h 77333"/>
                    <a:gd name="connsiteX1" fmla="*/ 52957 w 56877"/>
                    <a:gd name="connsiteY1" fmla="*/ 65366 h 77333"/>
                    <a:gd name="connsiteX2" fmla="*/ 56877 w 56877"/>
                    <a:gd name="connsiteY2" fmla="*/ 68643 h 77333"/>
                    <a:gd name="connsiteX3" fmla="*/ 54215 w 56877"/>
                    <a:gd name="connsiteY3" fmla="*/ 77187 h 77333"/>
                    <a:gd name="connsiteX4" fmla="*/ 45671 w 56877"/>
                    <a:gd name="connsiteY4" fmla="*/ 73822 h 77333"/>
                    <a:gd name="connsiteX5" fmla="*/ 41312 w 56877"/>
                    <a:gd name="connsiteY5" fmla="*/ 66127 h 77333"/>
                    <a:gd name="connsiteX6" fmla="*/ 21271 w 56877"/>
                    <a:gd name="connsiteY6" fmla="*/ 77333 h 77333"/>
                    <a:gd name="connsiteX7" fmla="*/ 5734 w 56877"/>
                    <a:gd name="connsiteY7" fmla="*/ 71247 h 77333"/>
                    <a:gd name="connsiteX8" fmla="*/ 0 w 56877"/>
                    <a:gd name="connsiteY8" fmla="*/ 54920 h 77333"/>
                    <a:gd name="connsiteX9" fmla="*/ 7695 w 56877"/>
                    <a:gd name="connsiteY9" fmla="*/ 36984 h 77333"/>
                    <a:gd name="connsiteX10" fmla="*/ 29697 w 56877"/>
                    <a:gd name="connsiteY10" fmla="*/ 30810 h 77333"/>
                    <a:gd name="connsiteX11" fmla="*/ 39206 w 56877"/>
                    <a:gd name="connsiteY11" fmla="*/ 30810 h 77333"/>
                    <a:gd name="connsiteX12" fmla="*/ 39206 w 56877"/>
                    <a:gd name="connsiteY12" fmla="*/ 24520 h 77333"/>
                    <a:gd name="connsiteX13" fmla="*/ 36075 w 56877"/>
                    <a:gd name="connsiteY13" fmla="*/ 13372 h 77333"/>
                    <a:gd name="connsiteX14" fmla="*/ 25776 w 56877"/>
                    <a:gd name="connsiteY14" fmla="*/ 9949 h 77333"/>
                    <a:gd name="connsiteX15" fmla="*/ 7841 w 56877"/>
                    <a:gd name="connsiteY15" fmla="*/ 13869 h 77333"/>
                    <a:gd name="connsiteX16" fmla="*/ 4740 w 56877"/>
                    <a:gd name="connsiteY16" fmla="*/ 5033 h 77333"/>
                    <a:gd name="connsiteX17" fmla="*/ 27736 w 56877"/>
                    <a:gd name="connsiteY17" fmla="*/ 0 h 77333"/>
                    <a:gd name="connsiteX18" fmla="*/ 51669 w 56877"/>
                    <a:gd name="connsiteY18" fmla="*/ 23964 h 77333"/>
                    <a:gd name="connsiteX19" fmla="*/ 51669 w 56877"/>
                    <a:gd name="connsiteY19" fmla="*/ 58695 h 77333"/>
                    <a:gd name="connsiteX20" fmla="*/ 24226 w 56877"/>
                    <a:gd name="connsiteY20" fmla="*/ 67824 h 77333"/>
                    <a:gd name="connsiteX21" fmla="*/ 39206 w 56877"/>
                    <a:gd name="connsiteY21" fmla="*/ 56324 h 77333"/>
                    <a:gd name="connsiteX22" fmla="*/ 39206 w 56877"/>
                    <a:gd name="connsiteY22" fmla="*/ 38945 h 77333"/>
                    <a:gd name="connsiteX23" fmla="*/ 31101 w 56877"/>
                    <a:gd name="connsiteY23" fmla="*/ 38945 h 77333"/>
                    <a:gd name="connsiteX24" fmla="*/ 12874 w 56877"/>
                    <a:gd name="connsiteY24" fmla="*/ 54218 h 77333"/>
                    <a:gd name="connsiteX25" fmla="*/ 15829 w 56877"/>
                    <a:gd name="connsiteY25" fmla="*/ 64312 h 77333"/>
                    <a:gd name="connsiteX26" fmla="*/ 24226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69" y="58695"/>
                      </a:moveTo>
                      <a:cubicBezTo>
                        <a:pt x="51669" y="61679"/>
                        <a:pt x="52108" y="63903"/>
                        <a:pt x="52957" y="65366"/>
                      </a:cubicBezTo>
                      <a:cubicBezTo>
                        <a:pt x="53776" y="66800"/>
                        <a:pt x="55092" y="67911"/>
                        <a:pt x="56877" y="68643"/>
                      </a:cubicBezTo>
                      <a:lnTo>
                        <a:pt x="54215" y="77187"/>
                      </a:lnTo>
                      <a:cubicBezTo>
                        <a:pt x="50558" y="76631"/>
                        <a:pt x="47719" y="75519"/>
                        <a:pt x="45671" y="73822"/>
                      </a:cubicBezTo>
                      <a:cubicBezTo>
                        <a:pt x="43594" y="72154"/>
                        <a:pt x="42161" y="69579"/>
                        <a:pt x="41312" y="66127"/>
                      </a:cubicBezTo>
                      <a:cubicBezTo>
                        <a:pt x="36543" y="73588"/>
                        <a:pt x="29872" y="77333"/>
                        <a:pt x="21271" y="77333"/>
                      </a:cubicBezTo>
                      <a:cubicBezTo>
                        <a:pt x="14746" y="77333"/>
                        <a:pt x="9567" y="75314"/>
                        <a:pt x="5734" y="71247"/>
                      </a:cubicBezTo>
                      <a:cubicBezTo>
                        <a:pt x="1902" y="67180"/>
                        <a:pt x="0" y="61738"/>
                        <a:pt x="0" y="54920"/>
                      </a:cubicBezTo>
                      <a:cubicBezTo>
                        <a:pt x="0" y="47079"/>
                        <a:pt x="2545" y="41110"/>
                        <a:pt x="7695" y="36984"/>
                      </a:cubicBezTo>
                      <a:cubicBezTo>
                        <a:pt x="12844" y="32888"/>
                        <a:pt x="20159" y="30810"/>
                        <a:pt x="29697" y="30810"/>
                      </a:cubicBezTo>
                      <a:lnTo>
                        <a:pt x="39206" y="30810"/>
                      </a:lnTo>
                      <a:lnTo>
                        <a:pt x="39206" y="24520"/>
                      </a:lnTo>
                      <a:cubicBezTo>
                        <a:pt x="39206" y="19370"/>
                        <a:pt x="38152" y="15654"/>
                        <a:pt x="36075" y="13372"/>
                      </a:cubicBezTo>
                      <a:cubicBezTo>
                        <a:pt x="33968" y="11089"/>
                        <a:pt x="30516" y="9949"/>
                        <a:pt x="25776" y="9949"/>
                      </a:cubicBezTo>
                      <a:cubicBezTo>
                        <a:pt x="20627" y="9949"/>
                        <a:pt x="14658" y="11265"/>
                        <a:pt x="7841" y="13869"/>
                      </a:cubicBezTo>
                      <a:lnTo>
                        <a:pt x="4740" y="5033"/>
                      </a:lnTo>
                      <a:cubicBezTo>
                        <a:pt x="12961" y="1668"/>
                        <a:pt x="20627" y="0"/>
                        <a:pt x="27736" y="0"/>
                      </a:cubicBezTo>
                      <a:cubicBezTo>
                        <a:pt x="43682" y="0"/>
                        <a:pt x="51669" y="7988"/>
                        <a:pt x="51669" y="23964"/>
                      </a:cubicBezTo>
                      <a:lnTo>
                        <a:pt x="51669" y="58695"/>
                      </a:lnTo>
                      <a:close/>
                      <a:moveTo>
                        <a:pt x="24226" y="67824"/>
                      </a:moveTo>
                      <a:cubicBezTo>
                        <a:pt x="30750" y="67824"/>
                        <a:pt x="35753" y="63991"/>
                        <a:pt x="39206" y="56324"/>
                      </a:cubicBezTo>
                      <a:lnTo>
                        <a:pt x="39206" y="38945"/>
                      </a:lnTo>
                      <a:lnTo>
                        <a:pt x="31101" y="38945"/>
                      </a:lnTo>
                      <a:cubicBezTo>
                        <a:pt x="18959" y="38945"/>
                        <a:pt x="12874" y="44036"/>
                        <a:pt x="12874" y="54218"/>
                      </a:cubicBezTo>
                      <a:cubicBezTo>
                        <a:pt x="12874" y="58607"/>
                        <a:pt x="13868" y="61972"/>
                        <a:pt x="15829" y="64312"/>
                      </a:cubicBezTo>
                      <a:cubicBezTo>
                        <a:pt x="17789" y="66653"/>
                        <a:pt x="20568" y="67824"/>
                        <a:pt x="24226" y="67824"/>
                      </a:cubicBezTo>
                      <a:close/>
                    </a:path>
                  </a:pathLst>
                </a:custGeom>
                <a:solidFill>
                  <a:srgbClr val="000000"/>
                </a:solidFill>
                <a:ln w="2922"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BC7DA74F-0E64-D614-38E1-3DF61F06B634}"/>
                    </a:ext>
                  </a:extLst>
                </p:cNvPr>
                <p:cNvSpPr/>
                <p:nvPr/>
              </p:nvSpPr>
              <p:spPr>
                <a:xfrm>
                  <a:off x="11077660" y="3601213"/>
                  <a:ext cx="47330" cy="99595"/>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4 w 44676"/>
                    <a:gd name="connsiteY3" fmla="*/ 74261 h 94010"/>
                    <a:gd name="connsiteX4" fmla="*/ 10504 w 44676"/>
                    <a:gd name="connsiteY4" fmla="*/ 28031 h 94010"/>
                    <a:gd name="connsiteX5" fmla="*/ 0 w 44676"/>
                    <a:gd name="connsiteY5" fmla="*/ 2803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8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46" y="94011"/>
                        <a:pt x="29141" y="94011"/>
                      </a:cubicBezTo>
                      <a:cubicBezTo>
                        <a:pt x="23172" y="94011"/>
                        <a:pt x="18550" y="92284"/>
                        <a:pt x="15331" y="88832"/>
                      </a:cubicBezTo>
                      <a:cubicBezTo>
                        <a:pt x="12113" y="85379"/>
                        <a:pt x="10504" y="80522"/>
                        <a:pt x="10504" y="74261"/>
                      </a:cubicBezTo>
                      <a:lnTo>
                        <a:pt x="10504" y="28031"/>
                      </a:lnTo>
                      <a:lnTo>
                        <a:pt x="0" y="28031"/>
                      </a:lnTo>
                      <a:lnTo>
                        <a:pt x="0" y="18492"/>
                      </a:lnTo>
                      <a:lnTo>
                        <a:pt x="10504" y="18492"/>
                      </a:lnTo>
                      <a:lnTo>
                        <a:pt x="10504" y="1551"/>
                      </a:lnTo>
                      <a:lnTo>
                        <a:pt x="23114" y="0"/>
                      </a:lnTo>
                      <a:lnTo>
                        <a:pt x="23114" y="18492"/>
                      </a:lnTo>
                      <a:lnTo>
                        <a:pt x="39352" y="18492"/>
                      </a:lnTo>
                      <a:lnTo>
                        <a:pt x="37948" y="28031"/>
                      </a:lnTo>
                      <a:lnTo>
                        <a:pt x="23114" y="28031"/>
                      </a:lnTo>
                      <a:lnTo>
                        <a:pt x="23114" y="74114"/>
                      </a:lnTo>
                      <a:cubicBezTo>
                        <a:pt x="23114" y="80463"/>
                        <a:pt x="25776" y="83653"/>
                        <a:pt x="31101" y="83653"/>
                      </a:cubicBezTo>
                      <a:cubicBezTo>
                        <a:pt x="32681" y="83653"/>
                        <a:pt x="34144" y="83419"/>
                        <a:pt x="35519" y="82951"/>
                      </a:cubicBezTo>
                      <a:cubicBezTo>
                        <a:pt x="36865" y="82482"/>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A3BBC402-6018-0277-7553-364917525E25}"/>
                    </a:ext>
                  </a:extLst>
                </p:cNvPr>
                <p:cNvSpPr/>
                <p:nvPr/>
              </p:nvSpPr>
              <p:spPr>
                <a:xfrm>
                  <a:off x="11129609" y="3618882"/>
                  <a:ext cx="63510" cy="81927"/>
                </a:xfrm>
                <a:custGeom>
                  <a:avLst/>
                  <a:gdLst>
                    <a:gd name="connsiteX0" fmla="*/ 30106 w 59949"/>
                    <a:gd name="connsiteY0" fmla="*/ 0 h 77333"/>
                    <a:gd name="connsiteX1" fmla="*/ 52108 w 59949"/>
                    <a:gd name="connsiteY1" fmla="*/ 9949 h 77333"/>
                    <a:gd name="connsiteX2" fmla="*/ 59949 w 59949"/>
                    <a:gd name="connsiteY2" fmla="*/ 38535 h 77333"/>
                    <a:gd name="connsiteX3" fmla="*/ 51962 w 59949"/>
                    <a:gd name="connsiteY3" fmla="*/ 66887 h 77333"/>
                    <a:gd name="connsiteX4" fmla="*/ 29989 w 59949"/>
                    <a:gd name="connsiteY4" fmla="*/ 77333 h 77333"/>
                    <a:gd name="connsiteX5" fmla="*/ 7900 w 59949"/>
                    <a:gd name="connsiteY5" fmla="*/ 67122 h 77333"/>
                    <a:gd name="connsiteX6" fmla="*/ 0 w 59949"/>
                    <a:gd name="connsiteY6" fmla="*/ 38681 h 77333"/>
                    <a:gd name="connsiteX7" fmla="*/ 7987 w 59949"/>
                    <a:gd name="connsiteY7" fmla="*/ 10153 h 77333"/>
                    <a:gd name="connsiteX8" fmla="*/ 30106 w 59949"/>
                    <a:gd name="connsiteY8" fmla="*/ 0 h 77333"/>
                    <a:gd name="connsiteX9" fmla="*/ 30106 w 59949"/>
                    <a:gd name="connsiteY9" fmla="*/ 10094 h 77333"/>
                    <a:gd name="connsiteX10" fmla="*/ 17496 w 59949"/>
                    <a:gd name="connsiteY10" fmla="*/ 17029 h 77333"/>
                    <a:gd name="connsiteX11" fmla="*/ 13166 w 59949"/>
                    <a:gd name="connsiteY11" fmla="*/ 38681 h 77333"/>
                    <a:gd name="connsiteX12" fmla="*/ 29989 w 59949"/>
                    <a:gd name="connsiteY12" fmla="*/ 67385 h 77333"/>
                    <a:gd name="connsiteX13" fmla="*/ 46783 w 59949"/>
                    <a:gd name="connsiteY13" fmla="*/ 38535 h 77333"/>
                    <a:gd name="connsiteX14" fmla="*/ 42570 w 59949"/>
                    <a:gd name="connsiteY14" fmla="*/ 16941 h 77333"/>
                    <a:gd name="connsiteX15" fmla="*/ 30106 w 59949"/>
                    <a:gd name="connsiteY15" fmla="*/ 1009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06" y="0"/>
                      </a:moveTo>
                      <a:cubicBezTo>
                        <a:pt x="39557" y="0"/>
                        <a:pt x="46871" y="3307"/>
                        <a:pt x="52108" y="9949"/>
                      </a:cubicBezTo>
                      <a:cubicBezTo>
                        <a:pt x="57345" y="16591"/>
                        <a:pt x="59949" y="26100"/>
                        <a:pt x="59949" y="38535"/>
                      </a:cubicBezTo>
                      <a:cubicBezTo>
                        <a:pt x="59949" y="50473"/>
                        <a:pt x="57287" y="59953"/>
                        <a:pt x="51962" y="66887"/>
                      </a:cubicBezTo>
                      <a:cubicBezTo>
                        <a:pt x="46637" y="73851"/>
                        <a:pt x="39323" y="77333"/>
                        <a:pt x="29989" y="77333"/>
                      </a:cubicBezTo>
                      <a:cubicBezTo>
                        <a:pt x="20539" y="77333"/>
                        <a:pt x="13195" y="73939"/>
                        <a:pt x="7900" y="67122"/>
                      </a:cubicBezTo>
                      <a:cubicBezTo>
                        <a:pt x="2633" y="60304"/>
                        <a:pt x="0" y="50795"/>
                        <a:pt x="0" y="38681"/>
                      </a:cubicBezTo>
                      <a:cubicBezTo>
                        <a:pt x="0" y="26421"/>
                        <a:pt x="2663" y="16941"/>
                        <a:pt x="7987" y="10153"/>
                      </a:cubicBezTo>
                      <a:cubicBezTo>
                        <a:pt x="13312" y="3395"/>
                        <a:pt x="20686" y="0"/>
                        <a:pt x="30106" y="0"/>
                      </a:cubicBezTo>
                      <a:close/>
                      <a:moveTo>
                        <a:pt x="30106" y="10094"/>
                      </a:moveTo>
                      <a:cubicBezTo>
                        <a:pt x="24606" y="10094"/>
                        <a:pt x="20393" y="12406"/>
                        <a:pt x="17496" y="17029"/>
                      </a:cubicBezTo>
                      <a:cubicBezTo>
                        <a:pt x="14600" y="21652"/>
                        <a:pt x="13166" y="28850"/>
                        <a:pt x="13166" y="38681"/>
                      </a:cubicBezTo>
                      <a:cubicBezTo>
                        <a:pt x="13166" y="57817"/>
                        <a:pt x="18754" y="67385"/>
                        <a:pt x="29989" y="67385"/>
                      </a:cubicBezTo>
                      <a:cubicBezTo>
                        <a:pt x="41195" y="67385"/>
                        <a:pt x="46783" y="57758"/>
                        <a:pt x="46783" y="38535"/>
                      </a:cubicBezTo>
                      <a:cubicBezTo>
                        <a:pt x="46783" y="28733"/>
                        <a:pt x="45379" y="21535"/>
                        <a:pt x="42570" y="16941"/>
                      </a:cubicBezTo>
                      <a:cubicBezTo>
                        <a:pt x="39791" y="12377"/>
                        <a:pt x="35636" y="10094"/>
                        <a:pt x="30106" y="10094"/>
                      </a:cubicBezTo>
                      <a:close/>
                    </a:path>
                  </a:pathLst>
                </a:custGeom>
                <a:solidFill>
                  <a:srgbClr val="000000"/>
                </a:solidFill>
                <a:ln w="2922"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19380D1C-42C7-697B-A3B6-C687241B0631}"/>
                    </a:ext>
                  </a:extLst>
                </p:cNvPr>
                <p:cNvSpPr/>
                <p:nvPr/>
              </p:nvSpPr>
              <p:spPr>
                <a:xfrm>
                  <a:off x="11212430" y="3619038"/>
                  <a:ext cx="38714" cy="79849"/>
                </a:xfrm>
                <a:custGeom>
                  <a:avLst/>
                  <a:gdLst>
                    <a:gd name="connsiteX0" fmla="*/ 30253 w 36543"/>
                    <a:gd name="connsiteY0" fmla="*/ 0 h 75372"/>
                    <a:gd name="connsiteX1" fmla="*/ 36543 w 36543"/>
                    <a:gd name="connsiteY1" fmla="*/ 849 h 75372"/>
                    <a:gd name="connsiteX2" fmla="*/ 34436 w 36543"/>
                    <a:gd name="connsiteY2" fmla="*/ 13020 h 75372"/>
                    <a:gd name="connsiteX3" fmla="*/ 28702 w 36543"/>
                    <a:gd name="connsiteY3" fmla="*/ 12172 h 75372"/>
                    <a:gd name="connsiteX4" fmla="*/ 18695 w 36543"/>
                    <a:gd name="connsiteY4" fmla="*/ 17088 h 75372"/>
                    <a:gd name="connsiteX5" fmla="*/ 12581 w 36543"/>
                    <a:gd name="connsiteY5" fmla="*/ 32068 h 75372"/>
                    <a:gd name="connsiteX6" fmla="*/ 12581 w 36543"/>
                    <a:gd name="connsiteY6" fmla="*/ 75372 h 75372"/>
                    <a:gd name="connsiteX7" fmla="*/ 0 w 36543"/>
                    <a:gd name="connsiteY7" fmla="*/ 75372 h 75372"/>
                    <a:gd name="connsiteX8" fmla="*/ 0 w 36543"/>
                    <a:gd name="connsiteY8" fmla="*/ 1668 h 75372"/>
                    <a:gd name="connsiteX9" fmla="*/ 10913 w 36543"/>
                    <a:gd name="connsiteY9" fmla="*/ 1668 h 75372"/>
                    <a:gd name="connsiteX10" fmla="*/ 11908 w 36543"/>
                    <a:gd name="connsiteY10" fmla="*/ 16239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7" y="264"/>
                        <a:pt x="36543" y="849"/>
                      </a:cubicBezTo>
                      <a:lnTo>
                        <a:pt x="34436" y="13020"/>
                      </a:lnTo>
                      <a:cubicBezTo>
                        <a:pt x="32681" y="12465"/>
                        <a:pt x="30750" y="12172"/>
                        <a:pt x="28702" y="12172"/>
                      </a:cubicBezTo>
                      <a:cubicBezTo>
                        <a:pt x="24606" y="12172"/>
                        <a:pt x="21270" y="13810"/>
                        <a:pt x="18695" y="17088"/>
                      </a:cubicBezTo>
                      <a:cubicBezTo>
                        <a:pt x="16121" y="20364"/>
                        <a:pt x="14102" y="25338"/>
                        <a:pt x="12581" y="32068"/>
                      </a:cubicBezTo>
                      <a:lnTo>
                        <a:pt x="12581" y="75372"/>
                      </a:lnTo>
                      <a:lnTo>
                        <a:pt x="0" y="75372"/>
                      </a:lnTo>
                      <a:lnTo>
                        <a:pt x="0" y="1668"/>
                      </a:lnTo>
                      <a:lnTo>
                        <a:pt x="10913" y="1668"/>
                      </a:lnTo>
                      <a:lnTo>
                        <a:pt x="11908" y="16239"/>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1A617ED-F301-3F38-BE92-3842D6FED069}"/>
                    </a:ext>
                  </a:extLst>
                </p:cNvPr>
                <p:cNvSpPr/>
                <p:nvPr/>
              </p:nvSpPr>
              <p:spPr>
                <a:xfrm>
                  <a:off x="11262148" y="3584009"/>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41" y="3950"/>
                        <a:pt x="16531" y="5940"/>
                        <a:pt x="16531" y="8251"/>
                      </a:cubicBezTo>
                      <a:cubicBezTo>
                        <a:pt x="16531" y="10592"/>
                        <a:pt x="15770" y="12523"/>
                        <a:pt x="14278" y="14074"/>
                      </a:cubicBezTo>
                      <a:cubicBezTo>
                        <a:pt x="12786" y="15625"/>
                        <a:pt x="10767" y="16386"/>
                        <a:pt x="8251" y="16386"/>
                      </a:cubicBezTo>
                      <a:cubicBezTo>
                        <a:pt x="5822" y="16386"/>
                        <a:pt x="3833" y="15625"/>
                        <a:pt x="2311" y="14074"/>
                      </a:cubicBezTo>
                      <a:cubicBezTo>
                        <a:pt x="761" y="12523"/>
                        <a:pt x="0" y="10592"/>
                        <a:pt x="0" y="8251"/>
                      </a:cubicBezTo>
                      <a:cubicBezTo>
                        <a:pt x="0" y="5940"/>
                        <a:pt x="761" y="3950"/>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30BF4F3-6FEC-4DBA-F926-84F7193FF419}"/>
                    </a:ext>
                  </a:extLst>
                </p:cNvPr>
                <p:cNvSpPr/>
                <p:nvPr/>
              </p:nvSpPr>
              <p:spPr>
                <a:xfrm>
                  <a:off x="9595901" y="3779171"/>
                  <a:ext cx="59387" cy="111313"/>
                </a:xfrm>
                <a:custGeom>
                  <a:avLst/>
                  <a:gdLst>
                    <a:gd name="connsiteX0" fmla="*/ 31803 w 56057"/>
                    <a:gd name="connsiteY0" fmla="*/ 0 h 105071"/>
                    <a:gd name="connsiteX1" fmla="*/ 49943 w 56057"/>
                    <a:gd name="connsiteY1" fmla="*/ 9949 h 105071"/>
                    <a:gd name="connsiteX2" fmla="*/ 56058 w 56057"/>
                    <a:gd name="connsiteY2" fmla="*/ 38389 h 105071"/>
                    <a:gd name="connsiteX3" fmla="*/ 49241 w 56057"/>
                    <a:gd name="connsiteY3" fmla="*/ 66829 h 105071"/>
                    <a:gd name="connsiteX4" fmla="*/ 30282 w 56057"/>
                    <a:gd name="connsiteY4" fmla="*/ 77333 h 105071"/>
                    <a:gd name="connsiteX5" fmla="*/ 12610 w 56057"/>
                    <a:gd name="connsiteY5" fmla="*/ 68526 h 105071"/>
                    <a:gd name="connsiteX6" fmla="*/ 12610 w 56057"/>
                    <a:gd name="connsiteY6" fmla="*/ 103550 h 105071"/>
                    <a:gd name="connsiteX7" fmla="*/ 0 w 56057"/>
                    <a:gd name="connsiteY7" fmla="*/ 105071 h 105071"/>
                    <a:gd name="connsiteX8" fmla="*/ 0 w 56057"/>
                    <a:gd name="connsiteY8" fmla="*/ 1844 h 105071"/>
                    <a:gd name="connsiteX9" fmla="*/ 11089 w 56057"/>
                    <a:gd name="connsiteY9" fmla="*/ 1844 h 105071"/>
                    <a:gd name="connsiteX10" fmla="*/ 11791 w 56057"/>
                    <a:gd name="connsiteY10" fmla="*/ 11762 h 105071"/>
                    <a:gd name="connsiteX11" fmla="*/ 31803 w 56057"/>
                    <a:gd name="connsiteY11" fmla="*/ 0 h 105071"/>
                    <a:gd name="connsiteX12" fmla="*/ 27327 w 56057"/>
                    <a:gd name="connsiteY12" fmla="*/ 67239 h 105071"/>
                    <a:gd name="connsiteX13" fmla="*/ 42863 w 56057"/>
                    <a:gd name="connsiteY13" fmla="*/ 38535 h 105071"/>
                    <a:gd name="connsiteX14" fmla="*/ 39293 w 56057"/>
                    <a:gd name="connsiteY14" fmla="*/ 16737 h 105071"/>
                    <a:gd name="connsiteX15" fmla="*/ 28439 w 56057"/>
                    <a:gd name="connsiteY15" fmla="*/ 9949 h 105071"/>
                    <a:gd name="connsiteX16" fmla="*/ 19749 w 56057"/>
                    <a:gd name="connsiteY16" fmla="*/ 12904 h 105071"/>
                    <a:gd name="connsiteX17" fmla="*/ 12610 w 56057"/>
                    <a:gd name="connsiteY17" fmla="*/ 20892 h 105071"/>
                    <a:gd name="connsiteX18" fmla="*/ 12610 w 56057"/>
                    <a:gd name="connsiteY18" fmla="*/ 58139 h 105071"/>
                    <a:gd name="connsiteX19" fmla="*/ 27327 w 56057"/>
                    <a:gd name="connsiteY19" fmla="*/ 67239 h 10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57" h="105071">
                      <a:moveTo>
                        <a:pt x="31803" y="0"/>
                      </a:moveTo>
                      <a:cubicBezTo>
                        <a:pt x="39849" y="0"/>
                        <a:pt x="45876" y="3336"/>
                        <a:pt x="49943" y="9949"/>
                      </a:cubicBezTo>
                      <a:cubicBezTo>
                        <a:pt x="54010" y="16591"/>
                        <a:pt x="56058" y="26071"/>
                        <a:pt x="56058" y="38389"/>
                      </a:cubicBezTo>
                      <a:cubicBezTo>
                        <a:pt x="56058" y="50356"/>
                        <a:pt x="53776" y="59836"/>
                        <a:pt x="49241" y="66829"/>
                      </a:cubicBezTo>
                      <a:cubicBezTo>
                        <a:pt x="44706" y="73851"/>
                        <a:pt x="38386" y="77333"/>
                        <a:pt x="30282" y="77333"/>
                      </a:cubicBezTo>
                      <a:cubicBezTo>
                        <a:pt x="22997" y="77333"/>
                        <a:pt x="17116" y="74407"/>
                        <a:pt x="12610" y="68526"/>
                      </a:cubicBezTo>
                      <a:lnTo>
                        <a:pt x="12610" y="103550"/>
                      </a:lnTo>
                      <a:lnTo>
                        <a:pt x="0" y="105071"/>
                      </a:lnTo>
                      <a:lnTo>
                        <a:pt x="0" y="1844"/>
                      </a:lnTo>
                      <a:lnTo>
                        <a:pt x="11089" y="1844"/>
                      </a:lnTo>
                      <a:lnTo>
                        <a:pt x="11791" y="11762"/>
                      </a:lnTo>
                      <a:cubicBezTo>
                        <a:pt x="16823" y="3921"/>
                        <a:pt x="23494" y="0"/>
                        <a:pt x="31803" y="0"/>
                      </a:cubicBezTo>
                      <a:close/>
                      <a:moveTo>
                        <a:pt x="27327" y="67239"/>
                      </a:moveTo>
                      <a:cubicBezTo>
                        <a:pt x="37684" y="67239"/>
                        <a:pt x="42863" y="57671"/>
                        <a:pt x="42863" y="38535"/>
                      </a:cubicBezTo>
                      <a:cubicBezTo>
                        <a:pt x="42863" y="28528"/>
                        <a:pt x="41692" y="21272"/>
                        <a:pt x="39293" y="16737"/>
                      </a:cubicBezTo>
                      <a:cubicBezTo>
                        <a:pt x="36923" y="12231"/>
                        <a:pt x="33295" y="9949"/>
                        <a:pt x="28439" y="9949"/>
                      </a:cubicBezTo>
                      <a:cubicBezTo>
                        <a:pt x="25191" y="9949"/>
                        <a:pt x="22294" y="10943"/>
                        <a:pt x="19749" y="12904"/>
                      </a:cubicBezTo>
                      <a:cubicBezTo>
                        <a:pt x="17233" y="14864"/>
                        <a:pt x="14863" y="17526"/>
                        <a:pt x="12610" y="20892"/>
                      </a:cubicBezTo>
                      <a:lnTo>
                        <a:pt x="12610" y="58139"/>
                      </a:lnTo>
                      <a:cubicBezTo>
                        <a:pt x="16443" y="64225"/>
                        <a:pt x="21358" y="67239"/>
                        <a:pt x="27327" y="67239"/>
                      </a:cubicBezTo>
                      <a:close/>
                    </a:path>
                  </a:pathLst>
                </a:custGeom>
                <a:solidFill>
                  <a:srgbClr val="000000"/>
                </a:solidFill>
                <a:ln w="2922"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51538115-CF80-379B-9938-31296B93EBC3}"/>
                    </a:ext>
                  </a:extLst>
                </p:cNvPr>
                <p:cNvSpPr/>
                <p:nvPr/>
              </p:nvSpPr>
              <p:spPr>
                <a:xfrm>
                  <a:off x="9674879" y="3779325"/>
                  <a:ext cx="38714" cy="79849"/>
                </a:xfrm>
                <a:custGeom>
                  <a:avLst/>
                  <a:gdLst>
                    <a:gd name="connsiteX0" fmla="*/ 30253 w 36543"/>
                    <a:gd name="connsiteY0" fmla="*/ 0 h 75372"/>
                    <a:gd name="connsiteX1" fmla="*/ 36543 w 36543"/>
                    <a:gd name="connsiteY1" fmla="*/ 849 h 75372"/>
                    <a:gd name="connsiteX2" fmla="*/ 34437 w 36543"/>
                    <a:gd name="connsiteY2" fmla="*/ 13020 h 75372"/>
                    <a:gd name="connsiteX3" fmla="*/ 28702 w 36543"/>
                    <a:gd name="connsiteY3" fmla="*/ 12202 h 75372"/>
                    <a:gd name="connsiteX4" fmla="*/ 18696 w 36543"/>
                    <a:gd name="connsiteY4" fmla="*/ 17088 h 75372"/>
                    <a:gd name="connsiteX5" fmla="*/ 12610 w 36543"/>
                    <a:gd name="connsiteY5" fmla="*/ 32068 h 75372"/>
                    <a:gd name="connsiteX6" fmla="*/ 12610 w 36543"/>
                    <a:gd name="connsiteY6" fmla="*/ 75372 h 75372"/>
                    <a:gd name="connsiteX7" fmla="*/ 0 w 36543"/>
                    <a:gd name="connsiteY7" fmla="*/ 75372 h 75372"/>
                    <a:gd name="connsiteX8" fmla="*/ 0 w 36543"/>
                    <a:gd name="connsiteY8" fmla="*/ 1697 h 75372"/>
                    <a:gd name="connsiteX9" fmla="*/ 10913 w 36543"/>
                    <a:gd name="connsiteY9" fmla="*/ 1697 h 75372"/>
                    <a:gd name="connsiteX10" fmla="*/ 11908 w 36543"/>
                    <a:gd name="connsiteY10" fmla="*/ 16239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93"/>
                        <a:pt x="36543" y="849"/>
                      </a:cubicBezTo>
                      <a:lnTo>
                        <a:pt x="34437" y="13020"/>
                      </a:lnTo>
                      <a:cubicBezTo>
                        <a:pt x="32681" y="12465"/>
                        <a:pt x="30750" y="12202"/>
                        <a:pt x="28702" y="12202"/>
                      </a:cubicBezTo>
                      <a:cubicBezTo>
                        <a:pt x="24606" y="12202"/>
                        <a:pt x="21271" y="13810"/>
                        <a:pt x="18696" y="17088"/>
                      </a:cubicBezTo>
                      <a:cubicBezTo>
                        <a:pt x="16121" y="20364"/>
                        <a:pt x="14102" y="25368"/>
                        <a:pt x="12610" y="32068"/>
                      </a:cubicBezTo>
                      <a:lnTo>
                        <a:pt x="12610" y="75372"/>
                      </a:lnTo>
                      <a:lnTo>
                        <a:pt x="0" y="75372"/>
                      </a:lnTo>
                      <a:lnTo>
                        <a:pt x="0" y="1697"/>
                      </a:lnTo>
                      <a:lnTo>
                        <a:pt x="10913" y="1697"/>
                      </a:lnTo>
                      <a:lnTo>
                        <a:pt x="11908" y="16239"/>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5605ED-0E44-2D15-1060-B2D025F4BCAF}"/>
                    </a:ext>
                  </a:extLst>
                </p:cNvPr>
                <p:cNvSpPr/>
                <p:nvPr/>
              </p:nvSpPr>
              <p:spPr>
                <a:xfrm>
                  <a:off x="9724597" y="3744298"/>
                  <a:ext cx="17512" cy="114877"/>
                </a:xfrm>
                <a:custGeom>
                  <a:avLst/>
                  <a:gdLst>
                    <a:gd name="connsiteX0" fmla="*/ 14571 w 16530"/>
                    <a:gd name="connsiteY0" fmla="*/ 34761 h 108435"/>
                    <a:gd name="connsiteX1" fmla="*/ 14571 w 16530"/>
                    <a:gd name="connsiteY1" fmla="*/ 108436 h 108435"/>
                    <a:gd name="connsiteX2" fmla="*/ 1960 w 16530"/>
                    <a:gd name="connsiteY2" fmla="*/ 108436 h 108435"/>
                    <a:gd name="connsiteX3" fmla="*/ 1960 w 16530"/>
                    <a:gd name="connsiteY3" fmla="*/ 34761 h 108435"/>
                    <a:gd name="connsiteX4" fmla="*/ 14571 w 16530"/>
                    <a:gd name="connsiteY4" fmla="*/ 34761 h 108435"/>
                    <a:gd name="connsiteX5" fmla="*/ 8251 w 16530"/>
                    <a:gd name="connsiteY5" fmla="*/ 0 h 108435"/>
                    <a:gd name="connsiteX6" fmla="*/ 14219 w 16530"/>
                    <a:gd name="connsiteY6" fmla="*/ 2370 h 108435"/>
                    <a:gd name="connsiteX7" fmla="*/ 16531 w 16530"/>
                    <a:gd name="connsiteY7" fmla="*/ 828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8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61"/>
                      </a:moveTo>
                      <a:lnTo>
                        <a:pt x="14571" y="108436"/>
                      </a:lnTo>
                      <a:lnTo>
                        <a:pt x="1960" y="108436"/>
                      </a:lnTo>
                      <a:lnTo>
                        <a:pt x="1960" y="34761"/>
                      </a:lnTo>
                      <a:lnTo>
                        <a:pt x="14571" y="34761"/>
                      </a:lnTo>
                      <a:close/>
                      <a:moveTo>
                        <a:pt x="8251" y="0"/>
                      </a:moveTo>
                      <a:cubicBezTo>
                        <a:pt x="10679" y="0"/>
                        <a:pt x="12669" y="790"/>
                        <a:pt x="14219" y="2370"/>
                      </a:cubicBezTo>
                      <a:cubicBezTo>
                        <a:pt x="15741" y="3980"/>
                        <a:pt x="16531" y="5940"/>
                        <a:pt x="16531" y="8281"/>
                      </a:cubicBezTo>
                      <a:cubicBezTo>
                        <a:pt x="16531" y="10592"/>
                        <a:pt x="15770" y="12552"/>
                        <a:pt x="14278" y="14074"/>
                      </a:cubicBezTo>
                      <a:cubicBezTo>
                        <a:pt x="12786" y="15625"/>
                        <a:pt x="10767" y="16386"/>
                        <a:pt x="8251" y="16386"/>
                      </a:cubicBezTo>
                      <a:cubicBezTo>
                        <a:pt x="5822" y="16386"/>
                        <a:pt x="3833" y="15625"/>
                        <a:pt x="2311" y="14074"/>
                      </a:cubicBezTo>
                      <a:cubicBezTo>
                        <a:pt x="761" y="12552"/>
                        <a:pt x="0" y="10592"/>
                        <a:pt x="0" y="8281"/>
                      </a:cubicBezTo>
                      <a:cubicBezTo>
                        <a:pt x="0" y="5940"/>
                        <a:pt x="761" y="3980"/>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56AB4ED4-EEDC-1930-49E0-DAB928FC8009}"/>
                    </a:ext>
                  </a:extLst>
                </p:cNvPr>
                <p:cNvSpPr/>
                <p:nvPr/>
              </p:nvSpPr>
              <p:spPr>
                <a:xfrm>
                  <a:off x="9753391" y="3781123"/>
                  <a:ext cx="63356" cy="78052"/>
                </a:xfrm>
                <a:custGeom>
                  <a:avLst/>
                  <a:gdLst>
                    <a:gd name="connsiteX0" fmla="*/ 59803 w 59803"/>
                    <a:gd name="connsiteY0" fmla="*/ 0 h 73675"/>
                    <a:gd name="connsiteX1" fmla="*/ 37801 w 59803"/>
                    <a:gd name="connsiteY1" fmla="*/ 73675 h 73675"/>
                    <a:gd name="connsiteX2" fmla="*/ 22675 w 59803"/>
                    <a:gd name="connsiteY2" fmla="*/ 73675 h 73675"/>
                    <a:gd name="connsiteX3" fmla="*/ 0 w 59803"/>
                    <a:gd name="connsiteY3" fmla="*/ 0 h 73675"/>
                    <a:gd name="connsiteX4" fmla="*/ 13166 w 59803"/>
                    <a:gd name="connsiteY4" fmla="*/ 0 h 73675"/>
                    <a:gd name="connsiteX5" fmla="*/ 30253 w 59803"/>
                    <a:gd name="connsiteY5" fmla="*/ 63025 h 73675"/>
                    <a:gd name="connsiteX6" fmla="*/ 47193 w 59803"/>
                    <a:gd name="connsiteY6" fmla="*/ 0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3" h="73675">
                      <a:moveTo>
                        <a:pt x="59803" y="0"/>
                      </a:moveTo>
                      <a:lnTo>
                        <a:pt x="37801" y="73675"/>
                      </a:lnTo>
                      <a:lnTo>
                        <a:pt x="22675" y="73675"/>
                      </a:lnTo>
                      <a:lnTo>
                        <a:pt x="0" y="0"/>
                      </a:lnTo>
                      <a:lnTo>
                        <a:pt x="13166" y="0"/>
                      </a:lnTo>
                      <a:lnTo>
                        <a:pt x="30253" y="63025"/>
                      </a:lnTo>
                      <a:lnTo>
                        <a:pt x="47193" y="0"/>
                      </a:lnTo>
                      <a:close/>
                    </a:path>
                  </a:pathLst>
                </a:custGeom>
                <a:solidFill>
                  <a:srgbClr val="000000"/>
                </a:solidFill>
                <a:ln w="2922"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49F884E0-2C1D-A09F-17E3-566B4D86CCEA}"/>
                    </a:ext>
                  </a:extLst>
                </p:cNvPr>
                <p:cNvSpPr/>
                <p:nvPr/>
              </p:nvSpPr>
              <p:spPr>
                <a:xfrm>
                  <a:off x="9828030" y="3744298"/>
                  <a:ext cx="17512" cy="114877"/>
                </a:xfrm>
                <a:custGeom>
                  <a:avLst/>
                  <a:gdLst>
                    <a:gd name="connsiteX0" fmla="*/ 14571 w 16530"/>
                    <a:gd name="connsiteY0" fmla="*/ 34761 h 108435"/>
                    <a:gd name="connsiteX1" fmla="*/ 14571 w 16530"/>
                    <a:gd name="connsiteY1" fmla="*/ 108436 h 108435"/>
                    <a:gd name="connsiteX2" fmla="*/ 1960 w 16530"/>
                    <a:gd name="connsiteY2" fmla="*/ 108436 h 108435"/>
                    <a:gd name="connsiteX3" fmla="*/ 1960 w 16530"/>
                    <a:gd name="connsiteY3" fmla="*/ 34761 h 108435"/>
                    <a:gd name="connsiteX4" fmla="*/ 14571 w 16530"/>
                    <a:gd name="connsiteY4" fmla="*/ 34761 h 108435"/>
                    <a:gd name="connsiteX5" fmla="*/ 8251 w 16530"/>
                    <a:gd name="connsiteY5" fmla="*/ 0 h 108435"/>
                    <a:gd name="connsiteX6" fmla="*/ 14219 w 16530"/>
                    <a:gd name="connsiteY6" fmla="*/ 2370 h 108435"/>
                    <a:gd name="connsiteX7" fmla="*/ 16531 w 16530"/>
                    <a:gd name="connsiteY7" fmla="*/ 828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8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61"/>
                      </a:moveTo>
                      <a:lnTo>
                        <a:pt x="14571" y="108436"/>
                      </a:lnTo>
                      <a:lnTo>
                        <a:pt x="1960" y="108436"/>
                      </a:lnTo>
                      <a:lnTo>
                        <a:pt x="1960" y="34761"/>
                      </a:lnTo>
                      <a:lnTo>
                        <a:pt x="14571" y="34761"/>
                      </a:lnTo>
                      <a:close/>
                      <a:moveTo>
                        <a:pt x="8251" y="0"/>
                      </a:moveTo>
                      <a:cubicBezTo>
                        <a:pt x="10679" y="0"/>
                        <a:pt x="12669" y="790"/>
                        <a:pt x="14219" y="2370"/>
                      </a:cubicBezTo>
                      <a:cubicBezTo>
                        <a:pt x="15770" y="3980"/>
                        <a:pt x="16531" y="5940"/>
                        <a:pt x="16531" y="8281"/>
                      </a:cubicBezTo>
                      <a:cubicBezTo>
                        <a:pt x="16531" y="10592"/>
                        <a:pt x="15770" y="12552"/>
                        <a:pt x="14278" y="14074"/>
                      </a:cubicBezTo>
                      <a:cubicBezTo>
                        <a:pt x="12786" y="15625"/>
                        <a:pt x="10796" y="16386"/>
                        <a:pt x="8251" y="16386"/>
                      </a:cubicBezTo>
                      <a:cubicBezTo>
                        <a:pt x="5822" y="16386"/>
                        <a:pt x="3862" y="15625"/>
                        <a:pt x="2311" y="14074"/>
                      </a:cubicBezTo>
                      <a:cubicBezTo>
                        <a:pt x="761" y="12552"/>
                        <a:pt x="0" y="10592"/>
                        <a:pt x="0" y="8281"/>
                      </a:cubicBezTo>
                      <a:cubicBezTo>
                        <a:pt x="0" y="5940"/>
                        <a:pt x="761" y="3980"/>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FEA7A91-2C04-DC02-CAB5-11E7C0CD9425}"/>
                    </a:ext>
                  </a:extLst>
                </p:cNvPr>
                <p:cNvSpPr/>
                <p:nvPr/>
              </p:nvSpPr>
              <p:spPr>
                <a:xfrm>
                  <a:off x="9867519" y="3779171"/>
                  <a:ext cx="54738" cy="80004"/>
                </a:xfrm>
                <a:custGeom>
                  <a:avLst/>
                  <a:gdLst>
                    <a:gd name="connsiteX0" fmla="*/ 32915 w 51669"/>
                    <a:gd name="connsiteY0" fmla="*/ 0 h 75518"/>
                    <a:gd name="connsiteX1" fmla="*/ 46696 w 51669"/>
                    <a:gd name="connsiteY1" fmla="*/ 5823 h 75518"/>
                    <a:gd name="connsiteX2" fmla="*/ 51669 w 51669"/>
                    <a:gd name="connsiteY2" fmla="*/ 21857 h 75518"/>
                    <a:gd name="connsiteX3" fmla="*/ 51669 w 51669"/>
                    <a:gd name="connsiteY3" fmla="*/ 75519 h 75518"/>
                    <a:gd name="connsiteX4" fmla="*/ 39059 w 51669"/>
                    <a:gd name="connsiteY4" fmla="*/ 75519 h 75518"/>
                    <a:gd name="connsiteX5" fmla="*/ 39059 w 51669"/>
                    <a:gd name="connsiteY5" fmla="*/ 23408 h 75518"/>
                    <a:gd name="connsiteX6" fmla="*/ 36689 w 51669"/>
                    <a:gd name="connsiteY6" fmla="*/ 13109 h 75518"/>
                    <a:gd name="connsiteX7" fmla="*/ 29404 w 51669"/>
                    <a:gd name="connsiteY7" fmla="*/ 9949 h 75518"/>
                    <a:gd name="connsiteX8" fmla="*/ 12581 w 51669"/>
                    <a:gd name="connsiteY8" fmla="*/ 23115 h 75518"/>
                    <a:gd name="connsiteX9" fmla="*/ 12581 w 51669"/>
                    <a:gd name="connsiteY9" fmla="*/ 75519 h 75518"/>
                    <a:gd name="connsiteX10" fmla="*/ 0 w 51669"/>
                    <a:gd name="connsiteY10" fmla="*/ 75519 h 75518"/>
                    <a:gd name="connsiteX11" fmla="*/ 0 w 51669"/>
                    <a:gd name="connsiteY11" fmla="*/ 1844 h 75518"/>
                    <a:gd name="connsiteX12" fmla="*/ 10913 w 51669"/>
                    <a:gd name="connsiteY12" fmla="*/ 1844 h 75518"/>
                    <a:gd name="connsiteX13" fmla="*/ 11879 w 51669"/>
                    <a:gd name="connsiteY13" fmla="*/ 12757 h 75518"/>
                    <a:gd name="connsiteX14" fmla="*/ 32915 w 51669"/>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69" h="75518">
                      <a:moveTo>
                        <a:pt x="32915" y="0"/>
                      </a:moveTo>
                      <a:cubicBezTo>
                        <a:pt x="38796" y="0"/>
                        <a:pt x="43389" y="1961"/>
                        <a:pt x="46696" y="5823"/>
                      </a:cubicBezTo>
                      <a:cubicBezTo>
                        <a:pt x="50031" y="9685"/>
                        <a:pt x="51669" y="15040"/>
                        <a:pt x="51669" y="21857"/>
                      </a:cubicBezTo>
                      <a:lnTo>
                        <a:pt x="51669" y="75519"/>
                      </a:lnTo>
                      <a:lnTo>
                        <a:pt x="39059" y="75519"/>
                      </a:lnTo>
                      <a:lnTo>
                        <a:pt x="39059" y="23408"/>
                      </a:lnTo>
                      <a:cubicBezTo>
                        <a:pt x="39059" y="18639"/>
                        <a:pt x="38269" y="15215"/>
                        <a:pt x="36689" y="13109"/>
                      </a:cubicBezTo>
                      <a:cubicBezTo>
                        <a:pt x="35109" y="11002"/>
                        <a:pt x="32681" y="9949"/>
                        <a:pt x="29404" y="9949"/>
                      </a:cubicBezTo>
                      <a:cubicBezTo>
                        <a:pt x="23231" y="9949"/>
                        <a:pt x="17643" y="14338"/>
                        <a:pt x="12581" y="23115"/>
                      </a:cubicBezTo>
                      <a:lnTo>
                        <a:pt x="12581" y="75519"/>
                      </a:lnTo>
                      <a:lnTo>
                        <a:pt x="0" y="75519"/>
                      </a:lnTo>
                      <a:lnTo>
                        <a:pt x="0" y="1844"/>
                      </a:lnTo>
                      <a:lnTo>
                        <a:pt x="10913" y="1844"/>
                      </a:lnTo>
                      <a:lnTo>
                        <a:pt x="11879" y="12757"/>
                      </a:lnTo>
                      <a:cubicBezTo>
                        <a:pt x="17584" y="4243"/>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196C4963-D918-058F-7D84-FE840D8F8B01}"/>
                    </a:ext>
                  </a:extLst>
                </p:cNvPr>
                <p:cNvSpPr/>
                <p:nvPr/>
              </p:nvSpPr>
              <p:spPr>
                <a:xfrm>
                  <a:off x="9941258" y="3748019"/>
                  <a:ext cx="59976" cy="113079"/>
                </a:xfrm>
                <a:custGeom>
                  <a:avLst/>
                  <a:gdLst>
                    <a:gd name="connsiteX0" fmla="*/ 56614 w 56613"/>
                    <a:gd name="connsiteY0" fmla="*/ 1404 h 106738"/>
                    <a:gd name="connsiteX1" fmla="*/ 56614 w 56613"/>
                    <a:gd name="connsiteY1" fmla="*/ 104924 h 106738"/>
                    <a:gd name="connsiteX2" fmla="*/ 45408 w 56613"/>
                    <a:gd name="connsiteY2" fmla="*/ 104924 h 106738"/>
                    <a:gd name="connsiteX3" fmla="*/ 44560 w 56613"/>
                    <a:gd name="connsiteY3" fmla="*/ 95268 h 106738"/>
                    <a:gd name="connsiteX4" fmla="*/ 25367 w 56613"/>
                    <a:gd name="connsiteY4" fmla="*/ 106738 h 106738"/>
                    <a:gd name="connsiteX5" fmla="*/ 6671 w 56613"/>
                    <a:gd name="connsiteY5" fmla="*/ 96527 h 106738"/>
                    <a:gd name="connsiteX6" fmla="*/ 0 w 56613"/>
                    <a:gd name="connsiteY6" fmla="*/ 68350 h 106738"/>
                    <a:gd name="connsiteX7" fmla="*/ 3306 w 56613"/>
                    <a:gd name="connsiteY7" fmla="*/ 47897 h 106738"/>
                    <a:gd name="connsiteX8" fmla="*/ 12610 w 56613"/>
                    <a:gd name="connsiteY8" fmla="*/ 34233 h 106738"/>
                    <a:gd name="connsiteX9" fmla="*/ 26478 w 56613"/>
                    <a:gd name="connsiteY9" fmla="*/ 29405 h 106738"/>
                    <a:gd name="connsiteX10" fmla="*/ 44004 w 56613"/>
                    <a:gd name="connsiteY10" fmla="*/ 38242 h 106738"/>
                    <a:gd name="connsiteX11" fmla="*/ 44004 w 56613"/>
                    <a:gd name="connsiteY11" fmla="*/ 0 h 106738"/>
                    <a:gd name="connsiteX12" fmla="*/ 56614 w 56613"/>
                    <a:gd name="connsiteY12" fmla="*/ 1404 h 106738"/>
                    <a:gd name="connsiteX13" fmla="*/ 28292 w 56613"/>
                    <a:gd name="connsiteY13" fmla="*/ 96790 h 106738"/>
                    <a:gd name="connsiteX14" fmla="*/ 37070 w 56613"/>
                    <a:gd name="connsiteY14" fmla="*/ 94010 h 106738"/>
                    <a:gd name="connsiteX15" fmla="*/ 44004 w 56613"/>
                    <a:gd name="connsiteY15" fmla="*/ 85730 h 106738"/>
                    <a:gd name="connsiteX16" fmla="*/ 44004 w 56613"/>
                    <a:gd name="connsiteY16" fmla="*/ 48746 h 106738"/>
                    <a:gd name="connsiteX17" fmla="*/ 29287 w 56613"/>
                    <a:gd name="connsiteY17" fmla="*/ 39354 h 106738"/>
                    <a:gd name="connsiteX18" fmla="*/ 17525 w 56613"/>
                    <a:gd name="connsiteY18" fmla="*/ 46493 h 106738"/>
                    <a:gd name="connsiteX19" fmla="*/ 13312 w 56613"/>
                    <a:gd name="connsiteY19" fmla="*/ 68087 h 106738"/>
                    <a:gd name="connsiteX20" fmla="*/ 17233 w 56613"/>
                    <a:gd name="connsiteY20" fmla="*/ 89797 h 106738"/>
                    <a:gd name="connsiteX21" fmla="*/ 28292 w 56613"/>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3" h="106738">
                      <a:moveTo>
                        <a:pt x="56614" y="1404"/>
                      </a:moveTo>
                      <a:lnTo>
                        <a:pt x="56614" y="104924"/>
                      </a:lnTo>
                      <a:lnTo>
                        <a:pt x="45408" y="104924"/>
                      </a:lnTo>
                      <a:lnTo>
                        <a:pt x="44560" y="95268"/>
                      </a:lnTo>
                      <a:cubicBezTo>
                        <a:pt x="39791" y="102905"/>
                        <a:pt x="33383" y="106738"/>
                        <a:pt x="25367" y="106738"/>
                      </a:cubicBezTo>
                      <a:cubicBezTo>
                        <a:pt x="17321" y="106738"/>
                        <a:pt x="11089" y="103344"/>
                        <a:pt x="6671" y="96527"/>
                      </a:cubicBezTo>
                      <a:cubicBezTo>
                        <a:pt x="2224" y="89709"/>
                        <a:pt x="0" y="80317"/>
                        <a:pt x="0" y="68350"/>
                      </a:cubicBezTo>
                      <a:cubicBezTo>
                        <a:pt x="0" y="60596"/>
                        <a:pt x="1112" y="53779"/>
                        <a:pt x="3306" y="47897"/>
                      </a:cubicBezTo>
                      <a:cubicBezTo>
                        <a:pt x="5500" y="42016"/>
                        <a:pt x="8602" y="37481"/>
                        <a:pt x="12610" y="34233"/>
                      </a:cubicBezTo>
                      <a:cubicBezTo>
                        <a:pt x="16618" y="31015"/>
                        <a:pt x="21241" y="29405"/>
                        <a:pt x="26478" y="29405"/>
                      </a:cubicBezTo>
                      <a:cubicBezTo>
                        <a:pt x="33500" y="29405"/>
                        <a:pt x="39323" y="32360"/>
                        <a:pt x="44004" y="38242"/>
                      </a:cubicBezTo>
                      <a:lnTo>
                        <a:pt x="44004" y="0"/>
                      </a:lnTo>
                      <a:lnTo>
                        <a:pt x="56614" y="1404"/>
                      </a:lnTo>
                      <a:close/>
                      <a:moveTo>
                        <a:pt x="28292" y="96790"/>
                      </a:moveTo>
                      <a:cubicBezTo>
                        <a:pt x="31657" y="96790"/>
                        <a:pt x="34583" y="95854"/>
                        <a:pt x="37070" y="94010"/>
                      </a:cubicBezTo>
                      <a:cubicBezTo>
                        <a:pt x="39527" y="92138"/>
                        <a:pt x="41839" y="89387"/>
                        <a:pt x="44004" y="85730"/>
                      </a:cubicBezTo>
                      <a:lnTo>
                        <a:pt x="44004" y="48746"/>
                      </a:lnTo>
                      <a:cubicBezTo>
                        <a:pt x="39791" y="42485"/>
                        <a:pt x="34875" y="39354"/>
                        <a:pt x="29287" y="39354"/>
                      </a:cubicBezTo>
                      <a:cubicBezTo>
                        <a:pt x="24343" y="39354"/>
                        <a:pt x="20422" y="41753"/>
                        <a:pt x="17525" y="46493"/>
                      </a:cubicBezTo>
                      <a:cubicBezTo>
                        <a:pt x="14629" y="51263"/>
                        <a:pt x="13224" y="58460"/>
                        <a:pt x="13312" y="68087"/>
                      </a:cubicBezTo>
                      <a:cubicBezTo>
                        <a:pt x="13312" y="77888"/>
                        <a:pt x="14629" y="85115"/>
                        <a:pt x="17233" y="89797"/>
                      </a:cubicBezTo>
                      <a:cubicBezTo>
                        <a:pt x="19866" y="94478"/>
                        <a:pt x="23553" y="96790"/>
                        <a:pt x="28292" y="96790"/>
                      </a:cubicBezTo>
                      <a:close/>
                    </a:path>
                  </a:pathLst>
                </a:custGeom>
                <a:solidFill>
                  <a:srgbClr val="000000"/>
                </a:solidFill>
                <a:ln w="2922"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C113724C-8379-0082-4253-C9BD68537611}"/>
                    </a:ext>
                  </a:extLst>
                </p:cNvPr>
                <p:cNvSpPr/>
                <p:nvPr/>
              </p:nvSpPr>
              <p:spPr>
                <a:xfrm>
                  <a:off x="10051542" y="3779171"/>
                  <a:ext cx="54893" cy="81927"/>
                </a:xfrm>
                <a:custGeom>
                  <a:avLst/>
                  <a:gdLst>
                    <a:gd name="connsiteX0" fmla="*/ 27180 w 51815"/>
                    <a:gd name="connsiteY0" fmla="*/ 0 h 77333"/>
                    <a:gd name="connsiteX1" fmla="*/ 49855 w 51815"/>
                    <a:gd name="connsiteY1" fmla="*/ 8398 h 77333"/>
                    <a:gd name="connsiteX2" fmla="*/ 44530 w 51815"/>
                    <a:gd name="connsiteY2" fmla="*/ 15830 h 77333"/>
                    <a:gd name="connsiteX3" fmla="*/ 36133 w 51815"/>
                    <a:gd name="connsiteY3" fmla="*/ 11207 h 77333"/>
                    <a:gd name="connsiteX4" fmla="*/ 27883 w 51815"/>
                    <a:gd name="connsiteY4" fmla="*/ 9685 h 77333"/>
                    <a:gd name="connsiteX5" fmla="*/ 18842 w 51815"/>
                    <a:gd name="connsiteY5" fmla="*/ 12406 h 77333"/>
                    <a:gd name="connsiteX6" fmla="*/ 15536 w 51815"/>
                    <a:gd name="connsiteY6" fmla="*/ 19897 h 77333"/>
                    <a:gd name="connsiteX7" fmla="*/ 18696 w 51815"/>
                    <a:gd name="connsiteY7" fmla="*/ 27182 h 77333"/>
                    <a:gd name="connsiteX8" fmla="*/ 30662 w 51815"/>
                    <a:gd name="connsiteY8" fmla="*/ 32654 h 77333"/>
                    <a:gd name="connsiteX9" fmla="*/ 46783 w 51815"/>
                    <a:gd name="connsiteY9" fmla="*/ 41198 h 77333"/>
                    <a:gd name="connsiteX10" fmla="*/ 51816 w 51815"/>
                    <a:gd name="connsiteY10" fmla="*/ 55066 h 77333"/>
                    <a:gd name="connsiteX11" fmla="*/ 44267 w 51815"/>
                    <a:gd name="connsiteY11" fmla="*/ 71393 h 77333"/>
                    <a:gd name="connsiteX12" fmla="*/ 25337 w 51815"/>
                    <a:gd name="connsiteY12" fmla="*/ 77333 h 77333"/>
                    <a:gd name="connsiteX13" fmla="*/ 0 w 51815"/>
                    <a:gd name="connsiteY13" fmla="*/ 67385 h 77333"/>
                    <a:gd name="connsiteX14" fmla="*/ 6437 w 51815"/>
                    <a:gd name="connsiteY14" fmla="*/ 60392 h 77333"/>
                    <a:gd name="connsiteX15" fmla="*/ 25074 w 51815"/>
                    <a:gd name="connsiteY15" fmla="*/ 67531 h 77333"/>
                    <a:gd name="connsiteX16" fmla="*/ 35022 w 51815"/>
                    <a:gd name="connsiteY16" fmla="*/ 64459 h 77333"/>
                    <a:gd name="connsiteX17" fmla="*/ 38796 w 51815"/>
                    <a:gd name="connsiteY17" fmla="*/ 55915 h 77333"/>
                    <a:gd name="connsiteX18" fmla="*/ 37479 w 51815"/>
                    <a:gd name="connsiteY18" fmla="*/ 49595 h 77333"/>
                    <a:gd name="connsiteX19" fmla="*/ 32710 w 51815"/>
                    <a:gd name="connsiteY19" fmla="*/ 45323 h 77333"/>
                    <a:gd name="connsiteX20" fmla="*/ 22675 w 51815"/>
                    <a:gd name="connsiteY20" fmla="*/ 41344 h 77333"/>
                    <a:gd name="connsiteX21" fmla="*/ 7548 w 51815"/>
                    <a:gd name="connsiteY21" fmla="*/ 32917 h 77333"/>
                    <a:gd name="connsiteX22" fmla="*/ 2926 w 51815"/>
                    <a:gd name="connsiteY22" fmla="*/ 20452 h 77333"/>
                    <a:gd name="connsiteX23" fmla="*/ 6027 w 51815"/>
                    <a:gd name="connsiteY23" fmla="*/ 9949 h 77333"/>
                    <a:gd name="connsiteX24" fmla="*/ 14570 w 51815"/>
                    <a:gd name="connsiteY24" fmla="*/ 2663 h 77333"/>
                    <a:gd name="connsiteX25" fmla="*/ 27180 w 51815"/>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3">
                      <a:moveTo>
                        <a:pt x="27180" y="0"/>
                      </a:moveTo>
                      <a:cubicBezTo>
                        <a:pt x="35665" y="0"/>
                        <a:pt x="43243" y="2810"/>
                        <a:pt x="49855" y="8398"/>
                      </a:cubicBezTo>
                      <a:lnTo>
                        <a:pt x="44530" y="15830"/>
                      </a:lnTo>
                      <a:cubicBezTo>
                        <a:pt x="41546" y="13782"/>
                        <a:pt x="38767" y="12231"/>
                        <a:pt x="36133" y="11207"/>
                      </a:cubicBezTo>
                      <a:cubicBezTo>
                        <a:pt x="33529" y="10183"/>
                        <a:pt x="30779" y="9685"/>
                        <a:pt x="27883" y="9685"/>
                      </a:cubicBezTo>
                      <a:cubicBezTo>
                        <a:pt x="24050" y="9685"/>
                        <a:pt x="21036" y="10592"/>
                        <a:pt x="18842" y="12406"/>
                      </a:cubicBezTo>
                      <a:cubicBezTo>
                        <a:pt x="16648" y="14220"/>
                        <a:pt x="15536" y="16737"/>
                        <a:pt x="15536" y="19897"/>
                      </a:cubicBezTo>
                      <a:cubicBezTo>
                        <a:pt x="15536" y="22998"/>
                        <a:pt x="16589" y="25427"/>
                        <a:pt x="18696" y="27182"/>
                      </a:cubicBezTo>
                      <a:cubicBezTo>
                        <a:pt x="20802" y="28967"/>
                        <a:pt x="24781" y="30781"/>
                        <a:pt x="30662" y="32654"/>
                      </a:cubicBezTo>
                      <a:cubicBezTo>
                        <a:pt x="38064" y="34995"/>
                        <a:pt x="43419" y="37833"/>
                        <a:pt x="46783" y="41198"/>
                      </a:cubicBezTo>
                      <a:cubicBezTo>
                        <a:pt x="50148" y="44563"/>
                        <a:pt x="51816" y="49185"/>
                        <a:pt x="51816" y="55066"/>
                      </a:cubicBezTo>
                      <a:cubicBezTo>
                        <a:pt x="51816" y="61972"/>
                        <a:pt x="49299" y="67414"/>
                        <a:pt x="44267" y="71393"/>
                      </a:cubicBezTo>
                      <a:cubicBezTo>
                        <a:pt x="39205" y="75343"/>
                        <a:pt x="32915" y="77333"/>
                        <a:pt x="25337" y="77333"/>
                      </a:cubicBezTo>
                      <a:cubicBezTo>
                        <a:pt x="15360" y="77333"/>
                        <a:pt x="6905" y="74027"/>
                        <a:pt x="0" y="67385"/>
                      </a:cubicBezTo>
                      <a:lnTo>
                        <a:pt x="6437" y="60392"/>
                      </a:lnTo>
                      <a:cubicBezTo>
                        <a:pt x="12317" y="65161"/>
                        <a:pt x="18520" y="67531"/>
                        <a:pt x="25074" y="67531"/>
                      </a:cubicBezTo>
                      <a:cubicBezTo>
                        <a:pt x="29170" y="67531"/>
                        <a:pt x="32505" y="66507"/>
                        <a:pt x="35022" y="64459"/>
                      </a:cubicBezTo>
                      <a:cubicBezTo>
                        <a:pt x="37538" y="62411"/>
                        <a:pt x="38796" y="59543"/>
                        <a:pt x="38796" y="55915"/>
                      </a:cubicBezTo>
                      <a:cubicBezTo>
                        <a:pt x="38796" y="53282"/>
                        <a:pt x="38357" y="51204"/>
                        <a:pt x="37479" y="49595"/>
                      </a:cubicBezTo>
                      <a:cubicBezTo>
                        <a:pt x="36572" y="48015"/>
                        <a:pt x="34992" y="46582"/>
                        <a:pt x="32710" y="45323"/>
                      </a:cubicBezTo>
                      <a:cubicBezTo>
                        <a:pt x="30428" y="44065"/>
                        <a:pt x="27064" y="42748"/>
                        <a:pt x="22675" y="41344"/>
                      </a:cubicBezTo>
                      <a:cubicBezTo>
                        <a:pt x="15682" y="39003"/>
                        <a:pt x="10650" y="36194"/>
                        <a:pt x="7548" y="32917"/>
                      </a:cubicBezTo>
                      <a:cubicBezTo>
                        <a:pt x="4476" y="29669"/>
                        <a:pt x="2926" y="25515"/>
                        <a:pt x="2926" y="20452"/>
                      </a:cubicBezTo>
                      <a:cubicBezTo>
                        <a:pt x="2926" y="16532"/>
                        <a:pt x="3979" y="13050"/>
                        <a:pt x="6027" y="9949"/>
                      </a:cubicBezTo>
                      <a:cubicBezTo>
                        <a:pt x="8075" y="6876"/>
                        <a:pt x="10913" y="4447"/>
                        <a:pt x="14570" y="2663"/>
                      </a:cubicBezTo>
                      <a:cubicBezTo>
                        <a:pt x="18198" y="907"/>
                        <a:pt x="22411" y="0"/>
                        <a:pt x="27180" y="0"/>
                      </a:cubicBezTo>
                      <a:close/>
                    </a:path>
                  </a:pathLst>
                </a:custGeom>
                <a:solidFill>
                  <a:srgbClr val="000000"/>
                </a:solidFill>
                <a:ln w="2922"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8FEDD8A5-6996-588C-45A4-CD9B0E498993}"/>
                    </a:ext>
                  </a:extLst>
                </p:cNvPr>
                <p:cNvSpPr/>
                <p:nvPr/>
              </p:nvSpPr>
              <p:spPr>
                <a:xfrm>
                  <a:off x="10113130" y="3761533"/>
                  <a:ext cx="47330" cy="99564"/>
                </a:xfrm>
                <a:custGeom>
                  <a:avLst/>
                  <a:gdLst>
                    <a:gd name="connsiteX0" fmla="*/ 44677 w 44676"/>
                    <a:gd name="connsiteY0" fmla="*/ 88949 h 93981"/>
                    <a:gd name="connsiteX1" fmla="*/ 29141 w 44676"/>
                    <a:gd name="connsiteY1" fmla="*/ 93982 h 93981"/>
                    <a:gd name="connsiteX2" fmla="*/ 15331 w 44676"/>
                    <a:gd name="connsiteY2" fmla="*/ 88803 h 93981"/>
                    <a:gd name="connsiteX3" fmla="*/ 10503 w 44676"/>
                    <a:gd name="connsiteY3" fmla="*/ 74232 h 93981"/>
                    <a:gd name="connsiteX4" fmla="*/ 10503 w 44676"/>
                    <a:gd name="connsiteY4" fmla="*/ 28001 h 93981"/>
                    <a:gd name="connsiteX5" fmla="*/ 0 w 44676"/>
                    <a:gd name="connsiteY5" fmla="*/ 28001 h 93981"/>
                    <a:gd name="connsiteX6" fmla="*/ 0 w 44676"/>
                    <a:gd name="connsiteY6" fmla="*/ 18492 h 93981"/>
                    <a:gd name="connsiteX7" fmla="*/ 10503 w 44676"/>
                    <a:gd name="connsiteY7" fmla="*/ 18492 h 93981"/>
                    <a:gd name="connsiteX8" fmla="*/ 10503 w 44676"/>
                    <a:gd name="connsiteY8" fmla="*/ 1522 h 93981"/>
                    <a:gd name="connsiteX9" fmla="*/ 23114 w 44676"/>
                    <a:gd name="connsiteY9" fmla="*/ 0 h 93981"/>
                    <a:gd name="connsiteX10" fmla="*/ 23114 w 44676"/>
                    <a:gd name="connsiteY10" fmla="*/ 18492 h 93981"/>
                    <a:gd name="connsiteX11" fmla="*/ 39352 w 44676"/>
                    <a:gd name="connsiteY11" fmla="*/ 18492 h 93981"/>
                    <a:gd name="connsiteX12" fmla="*/ 37947 w 44676"/>
                    <a:gd name="connsiteY12" fmla="*/ 28001 h 93981"/>
                    <a:gd name="connsiteX13" fmla="*/ 23114 w 44676"/>
                    <a:gd name="connsiteY13" fmla="*/ 28001 h 93981"/>
                    <a:gd name="connsiteX14" fmla="*/ 23114 w 44676"/>
                    <a:gd name="connsiteY14" fmla="*/ 74085 h 93981"/>
                    <a:gd name="connsiteX15" fmla="*/ 31101 w 44676"/>
                    <a:gd name="connsiteY15" fmla="*/ 83624 h 93981"/>
                    <a:gd name="connsiteX16" fmla="*/ 35519 w 44676"/>
                    <a:gd name="connsiteY16" fmla="*/ 82922 h 93981"/>
                    <a:gd name="connsiteX17" fmla="*/ 40054 w 44676"/>
                    <a:gd name="connsiteY17" fmla="*/ 80815 h 93981"/>
                    <a:gd name="connsiteX18" fmla="*/ 44677 w 44676"/>
                    <a:gd name="connsiteY18" fmla="*/ 8894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3981">
                      <a:moveTo>
                        <a:pt x="44677" y="88949"/>
                      </a:moveTo>
                      <a:cubicBezTo>
                        <a:pt x="40025" y="92314"/>
                        <a:pt x="34817" y="93982"/>
                        <a:pt x="29141" y="93982"/>
                      </a:cubicBezTo>
                      <a:cubicBezTo>
                        <a:pt x="23172" y="93982"/>
                        <a:pt x="18549" y="92255"/>
                        <a:pt x="15331" y="88803"/>
                      </a:cubicBezTo>
                      <a:cubicBezTo>
                        <a:pt x="12113" y="85350"/>
                        <a:pt x="10503" y="80493"/>
                        <a:pt x="10503" y="74232"/>
                      </a:cubicBezTo>
                      <a:lnTo>
                        <a:pt x="10503" y="28001"/>
                      </a:lnTo>
                      <a:lnTo>
                        <a:pt x="0" y="28001"/>
                      </a:lnTo>
                      <a:lnTo>
                        <a:pt x="0" y="18492"/>
                      </a:lnTo>
                      <a:lnTo>
                        <a:pt x="10503" y="18492"/>
                      </a:lnTo>
                      <a:lnTo>
                        <a:pt x="10503" y="1522"/>
                      </a:lnTo>
                      <a:lnTo>
                        <a:pt x="23114" y="0"/>
                      </a:lnTo>
                      <a:lnTo>
                        <a:pt x="23114" y="18492"/>
                      </a:lnTo>
                      <a:lnTo>
                        <a:pt x="39352" y="18492"/>
                      </a:lnTo>
                      <a:lnTo>
                        <a:pt x="37947" y="28001"/>
                      </a:lnTo>
                      <a:lnTo>
                        <a:pt x="23114" y="28001"/>
                      </a:lnTo>
                      <a:lnTo>
                        <a:pt x="23114" y="74085"/>
                      </a:lnTo>
                      <a:cubicBezTo>
                        <a:pt x="23114" y="80434"/>
                        <a:pt x="25776" y="83624"/>
                        <a:pt x="31101" y="83624"/>
                      </a:cubicBezTo>
                      <a:cubicBezTo>
                        <a:pt x="32681" y="83624"/>
                        <a:pt x="34144" y="83389"/>
                        <a:pt x="35519" y="82922"/>
                      </a:cubicBezTo>
                      <a:cubicBezTo>
                        <a:pt x="36865" y="82453"/>
                        <a:pt x="38386" y="81751"/>
                        <a:pt x="40054" y="80815"/>
                      </a:cubicBezTo>
                      <a:lnTo>
                        <a:pt x="44677" y="88949"/>
                      </a:lnTo>
                      <a:close/>
                    </a:path>
                  </a:pathLst>
                </a:custGeom>
                <a:solidFill>
                  <a:srgbClr val="000000"/>
                </a:solidFill>
                <a:ln w="2922"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D643FD23-8DD5-4D76-6190-51487B7EFA2B}"/>
                    </a:ext>
                  </a:extLst>
                </p:cNvPr>
                <p:cNvSpPr/>
                <p:nvPr/>
              </p:nvSpPr>
              <p:spPr>
                <a:xfrm>
                  <a:off x="10164924" y="3779171"/>
                  <a:ext cx="60256" cy="81927"/>
                </a:xfrm>
                <a:custGeom>
                  <a:avLst/>
                  <a:gdLst>
                    <a:gd name="connsiteX0" fmla="*/ 51699 w 56877"/>
                    <a:gd name="connsiteY0" fmla="*/ 58695 h 77333"/>
                    <a:gd name="connsiteX1" fmla="*/ 52957 w 56877"/>
                    <a:gd name="connsiteY1" fmla="*/ 65366 h 77333"/>
                    <a:gd name="connsiteX2" fmla="*/ 56877 w 56877"/>
                    <a:gd name="connsiteY2" fmla="*/ 68643 h 77333"/>
                    <a:gd name="connsiteX3" fmla="*/ 54215 w 56877"/>
                    <a:gd name="connsiteY3" fmla="*/ 77216 h 77333"/>
                    <a:gd name="connsiteX4" fmla="*/ 45671 w 56877"/>
                    <a:gd name="connsiteY4" fmla="*/ 73851 h 77333"/>
                    <a:gd name="connsiteX5" fmla="*/ 41312 w 56877"/>
                    <a:gd name="connsiteY5" fmla="*/ 66127 h 77333"/>
                    <a:gd name="connsiteX6" fmla="*/ 21300 w 56877"/>
                    <a:gd name="connsiteY6" fmla="*/ 77333 h 77333"/>
                    <a:gd name="connsiteX7" fmla="*/ 5734 w 56877"/>
                    <a:gd name="connsiteY7" fmla="*/ 71247 h 77333"/>
                    <a:gd name="connsiteX8" fmla="*/ 0 w 56877"/>
                    <a:gd name="connsiteY8" fmla="*/ 54920 h 77333"/>
                    <a:gd name="connsiteX9" fmla="*/ 7695 w 56877"/>
                    <a:gd name="connsiteY9" fmla="*/ 36984 h 77333"/>
                    <a:gd name="connsiteX10" fmla="*/ 29697 w 56877"/>
                    <a:gd name="connsiteY10" fmla="*/ 30840 h 77333"/>
                    <a:gd name="connsiteX11" fmla="*/ 39235 w 56877"/>
                    <a:gd name="connsiteY11" fmla="*/ 30840 h 77333"/>
                    <a:gd name="connsiteX12" fmla="*/ 39235 w 56877"/>
                    <a:gd name="connsiteY12" fmla="*/ 24520 h 77333"/>
                    <a:gd name="connsiteX13" fmla="*/ 36075 w 56877"/>
                    <a:gd name="connsiteY13" fmla="*/ 13401 h 77333"/>
                    <a:gd name="connsiteX14" fmla="*/ 25776 w 56877"/>
                    <a:gd name="connsiteY14" fmla="*/ 9949 h 77333"/>
                    <a:gd name="connsiteX15" fmla="*/ 7841 w 56877"/>
                    <a:gd name="connsiteY15" fmla="*/ 13869 h 77333"/>
                    <a:gd name="connsiteX16" fmla="*/ 4769 w 56877"/>
                    <a:gd name="connsiteY16" fmla="*/ 5063 h 77333"/>
                    <a:gd name="connsiteX17" fmla="*/ 27736 w 56877"/>
                    <a:gd name="connsiteY17" fmla="*/ 0 h 77333"/>
                    <a:gd name="connsiteX18" fmla="*/ 51699 w 56877"/>
                    <a:gd name="connsiteY18" fmla="*/ 23964 h 77333"/>
                    <a:gd name="connsiteX19" fmla="*/ 51699 w 56877"/>
                    <a:gd name="connsiteY19" fmla="*/ 58695 h 77333"/>
                    <a:gd name="connsiteX20" fmla="*/ 24226 w 56877"/>
                    <a:gd name="connsiteY20" fmla="*/ 67824 h 77333"/>
                    <a:gd name="connsiteX21" fmla="*/ 39235 w 56877"/>
                    <a:gd name="connsiteY21" fmla="*/ 56324 h 77333"/>
                    <a:gd name="connsiteX22" fmla="*/ 39235 w 56877"/>
                    <a:gd name="connsiteY22" fmla="*/ 38945 h 77333"/>
                    <a:gd name="connsiteX23" fmla="*/ 31101 w 56877"/>
                    <a:gd name="connsiteY23" fmla="*/ 38945 h 77333"/>
                    <a:gd name="connsiteX24" fmla="*/ 12874 w 56877"/>
                    <a:gd name="connsiteY24" fmla="*/ 54218 h 77333"/>
                    <a:gd name="connsiteX25" fmla="*/ 15829 w 56877"/>
                    <a:gd name="connsiteY25" fmla="*/ 64313 h 77333"/>
                    <a:gd name="connsiteX26" fmla="*/ 24226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9" y="58695"/>
                      </a:moveTo>
                      <a:cubicBezTo>
                        <a:pt x="51699" y="61708"/>
                        <a:pt x="52108" y="63903"/>
                        <a:pt x="52957" y="65366"/>
                      </a:cubicBezTo>
                      <a:cubicBezTo>
                        <a:pt x="53805" y="66800"/>
                        <a:pt x="55092" y="67912"/>
                        <a:pt x="56877" y="68643"/>
                      </a:cubicBezTo>
                      <a:lnTo>
                        <a:pt x="54215" y="77216"/>
                      </a:lnTo>
                      <a:cubicBezTo>
                        <a:pt x="50558" y="76631"/>
                        <a:pt x="47720" y="75519"/>
                        <a:pt x="45671" y="73851"/>
                      </a:cubicBezTo>
                      <a:cubicBezTo>
                        <a:pt x="43624" y="72154"/>
                        <a:pt x="42161" y="69579"/>
                        <a:pt x="41312" y="66127"/>
                      </a:cubicBezTo>
                      <a:cubicBezTo>
                        <a:pt x="36572" y="73617"/>
                        <a:pt x="29872" y="77333"/>
                        <a:pt x="21300" y="77333"/>
                      </a:cubicBezTo>
                      <a:cubicBezTo>
                        <a:pt x="14746" y="77333"/>
                        <a:pt x="9567" y="75314"/>
                        <a:pt x="5734" y="71247"/>
                      </a:cubicBezTo>
                      <a:cubicBezTo>
                        <a:pt x="1902" y="67180"/>
                        <a:pt x="0" y="61738"/>
                        <a:pt x="0" y="54920"/>
                      </a:cubicBezTo>
                      <a:cubicBezTo>
                        <a:pt x="0" y="47079"/>
                        <a:pt x="2575" y="41110"/>
                        <a:pt x="7695" y="36984"/>
                      </a:cubicBezTo>
                      <a:cubicBezTo>
                        <a:pt x="12844" y="32888"/>
                        <a:pt x="20159" y="30840"/>
                        <a:pt x="29697" y="30840"/>
                      </a:cubicBezTo>
                      <a:lnTo>
                        <a:pt x="39235" y="30840"/>
                      </a:lnTo>
                      <a:lnTo>
                        <a:pt x="39235" y="24520"/>
                      </a:lnTo>
                      <a:cubicBezTo>
                        <a:pt x="39235" y="19399"/>
                        <a:pt x="38182" y="15683"/>
                        <a:pt x="36075" y="13401"/>
                      </a:cubicBezTo>
                      <a:cubicBezTo>
                        <a:pt x="33968" y="11089"/>
                        <a:pt x="30545" y="9949"/>
                        <a:pt x="25776" y="9949"/>
                      </a:cubicBezTo>
                      <a:cubicBezTo>
                        <a:pt x="20627" y="9949"/>
                        <a:pt x="14658" y="11265"/>
                        <a:pt x="7841" y="13869"/>
                      </a:cubicBezTo>
                      <a:lnTo>
                        <a:pt x="4769" y="5063"/>
                      </a:lnTo>
                      <a:cubicBezTo>
                        <a:pt x="12991" y="1697"/>
                        <a:pt x="20627" y="0"/>
                        <a:pt x="27736" y="0"/>
                      </a:cubicBezTo>
                      <a:cubicBezTo>
                        <a:pt x="43711" y="0"/>
                        <a:pt x="51699" y="7988"/>
                        <a:pt x="51699" y="23964"/>
                      </a:cubicBezTo>
                      <a:lnTo>
                        <a:pt x="51699" y="58695"/>
                      </a:lnTo>
                      <a:close/>
                      <a:moveTo>
                        <a:pt x="24226" y="67824"/>
                      </a:moveTo>
                      <a:cubicBezTo>
                        <a:pt x="30779" y="67824"/>
                        <a:pt x="35753" y="63991"/>
                        <a:pt x="39235" y="56324"/>
                      </a:cubicBezTo>
                      <a:lnTo>
                        <a:pt x="39235" y="38945"/>
                      </a:lnTo>
                      <a:lnTo>
                        <a:pt x="31101" y="38945"/>
                      </a:lnTo>
                      <a:cubicBezTo>
                        <a:pt x="18959" y="38945"/>
                        <a:pt x="12874" y="44036"/>
                        <a:pt x="12874" y="54218"/>
                      </a:cubicBezTo>
                      <a:cubicBezTo>
                        <a:pt x="12874" y="58607"/>
                        <a:pt x="13868" y="61972"/>
                        <a:pt x="15829" y="64313"/>
                      </a:cubicBezTo>
                      <a:cubicBezTo>
                        <a:pt x="17789" y="66653"/>
                        <a:pt x="20598" y="67824"/>
                        <a:pt x="24226" y="67824"/>
                      </a:cubicBezTo>
                      <a:close/>
                    </a:path>
                  </a:pathLst>
                </a:custGeom>
                <a:solidFill>
                  <a:srgbClr val="000000"/>
                </a:solidFill>
                <a:ln w="2922"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47DF08E1-901D-01B9-EA8A-6B86B0DE643A}"/>
                    </a:ext>
                  </a:extLst>
                </p:cNvPr>
                <p:cNvSpPr/>
                <p:nvPr/>
              </p:nvSpPr>
              <p:spPr>
                <a:xfrm>
                  <a:off x="10243715" y="3779325"/>
                  <a:ext cx="38745" cy="79849"/>
                </a:xfrm>
                <a:custGeom>
                  <a:avLst/>
                  <a:gdLst>
                    <a:gd name="connsiteX0" fmla="*/ 30282 w 36572"/>
                    <a:gd name="connsiteY0" fmla="*/ 0 h 75372"/>
                    <a:gd name="connsiteX1" fmla="*/ 36572 w 36572"/>
                    <a:gd name="connsiteY1" fmla="*/ 849 h 75372"/>
                    <a:gd name="connsiteX2" fmla="*/ 34466 w 36572"/>
                    <a:gd name="connsiteY2" fmla="*/ 13020 h 75372"/>
                    <a:gd name="connsiteX3" fmla="*/ 28731 w 36572"/>
                    <a:gd name="connsiteY3" fmla="*/ 12202 h 75372"/>
                    <a:gd name="connsiteX4" fmla="*/ 18725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8 w 36572"/>
                    <a:gd name="connsiteY10" fmla="*/ 16239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93"/>
                        <a:pt x="36572" y="849"/>
                      </a:cubicBezTo>
                      <a:lnTo>
                        <a:pt x="34466" y="13020"/>
                      </a:lnTo>
                      <a:cubicBezTo>
                        <a:pt x="32710" y="12465"/>
                        <a:pt x="30779" y="12202"/>
                        <a:pt x="28731" y="12202"/>
                      </a:cubicBezTo>
                      <a:cubicBezTo>
                        <a:pt x="24635" y="12202"/>
                        <a:pt x="21271" y="13810"/>
                        <a:pt x="18725" y="17088"/>
                      </a:cubicBezTo>
                      <a:cubicBezTo>
                        <a:pt x="16150" y="20364"/>
                        <a:pt x="14102" y="25368"/>
                        <a:pt x="12610" y="32068"/>
                      </a:cubicBezTo>
                      <a:lnTo>
                        <a:pt x="12610" y="75372"/>
                      </a:lnTo>
                      <a:lnTo>
                        <a:pt x="0" y="75372"/>
                      </a:lnTo>
                      <a:lnTo>
                        <a:pt x="0" y="1697"/>
                      </a:lnTo>
                      <a:lnTo>
                        <a:pt x="10942" y="1697"/>
                      </a:lnTo>
                      <a:lnTo>
                        <a:pt x="11908" y="16239"/>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40D792E9-5C3B-ED92-F621-4E0DE93F4650}"/>
                    </a:ext>
                  </a:extLst>
                </p:cNvPr>
                <p:cNvSpPr/>
                <p:nvPr/>
              </p:nvSpPr>
              <p:spPr>
                <a:xfrm>
                  <a:off x="10286614" y="3779171"/>
                  <a:ext cx="59511" cy="81927"/>
                </a:xfrm>
                <a:custGeom>
                  <a:avLst/>
                  <a:gdLst>
                    <a:gd name="connsiteX0" fmla="*/ 56175 w 56174"/>
                    <a:gd name="connsiteY0" fmla="*/ 36429 h 77333"/>
                    <a:gd name="connsiteX1" fmla="*/ 55912 w 56174"/>
                    <a:gd name="connsiteY1" fmla="*/ 43012 h 77333"/>
                    <a:gd name="connsiteX2" fmla="*/ 13049 w 56174"/>
                    <a:gd name="connsiteY2" fmla="*/ 43012 h 77333"/>
                    <a:gd name="connsiteX3" fmla="*/ 18228 w 56174"/>
                    <a:gd name="connsiteY3" fmla="*/ 61591 h 77333"/>
                    <a:gd name="connsiteX4" fmla="*/ 30838 w 56174"/>
                    <a:gd name="connsiteY4" fmla="*/ 67239 h 77333"/>
                    <a:gd name="connsiteX5" fmla="*/ 39878 w 56174"/>
                    <a:gd name="connsiteY5" fmla="*/ 65717 h 77333"/>
                    <a:gd name="connsiteX6" fmla="*/ 48188 w 56174"/>
                    <a:gd name="connsiteY6" fmla="*/ 60684 h 77333"/>
                    <a:gd name="connsiteX7" fmla="*/ 53805 w 56174"/>
                    <a:gd name="connsiteY7" fmla="*/ 68087 h 77333"/>
                    <a:gd name="connsiteX8" fmla="*/ 30282 w 56174"/>
                    <a:gd name="connsiteY8" fmla="*/ 77333 h 77333"/>
                    <a:gd name="connsiteX9" fmla="*/ 7929 w 56174"/>
                    <a:gd name="connsiteY9" fmla="*/ 67326 h 77333"/>
                    <a:gd name="connsiteX10" fmla="*/ 0 w 56174"/>
                    <a:gd name="connsiteY10" fmla="*/ 39237 h 77333"/>
                    <a:gd name="connsiteX11" fmla="*/ 7578 w 56174"/>
                    <a:gd name="connsiteY11" fmla="*/ 10592 h 77333"/>
                    <a:gd name="connsiteX12" fmla="*/ 28585 w 56174"/>
                    <a:gd name="connsiteY12" fmla="*/ 0 h 77333"/>
                    <a:gd name="connsiteX13" fmla="*/ 49036 w 56174"/>
                    <a:gd name="connsiteY13" fmla="*/ 9451 h 77333"/>
                    <a:gd name="connsiteX14" fmla="*/ 56175 w 56174"/>
                    <a:gd name="connsiteY14" fmla="*/ 36429 h 77333"/>
                    <a:gd name="connsiteX15" fmla="*/ 44004 w 56174"/>
                    <a:gd name="connsiteY15" fmla="*/ 32654 h 77333"/>
                    <a:gd name="connsiteX16" fmla="*/ 28731 w 56174"/>
                    <a:gd name="connsiteY16" fmla="*/ 9539 h 77333"/>
                    <a:gd name="connsiteX17" fmla="*/ 17672 w 56174"/>
                    <a:gd name="connsiteY17" fmla="*/ 15361 h 77333"/>
                    <a:gd name="connsiteX18" fmla="*/ 13049 w 56174"/>
                    <a:gd name="connsiteY18" fmla="*/ 34205 h 77333"/>
                    <a:gd name="connsiteX19" fmla="*/ 44004 w 56174"/>
                    <a:gd name="connsiteY19" fmla="*/ 34205 h 77333"/>
                    <a:gd name="connsiteX20" fmla="*/ 4400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912" y="43012"/>
                      </a:cubicBezTo>
                      <a:lnTo>
                        <a:pt x="13049" y="43012"/>
                      </a:lnTo>
                      <a:cubicBezTo>
                        <a:pt x="13400" y="51614"/>
                        <a:pt x="15126" y="57787"/>
                        <a:pt x="18228" y="61591"/>
                      </a:cubicBezTo>
                      <a:cubicBezTo>
                        <a:pt x="21300" y="65366"/>
                        <a:pt x="25513" y="67239"/>
                        <a:pt x="30838" y="67239"/>
                      </a:cubicBezTo>
                      <a:cubicBezTo>
                        <a:pt x="34203" y="67239"/>
                        <a:pt x="37216" y="66741"/>
                        <a:pt x="39878" y="65717"/>
                      </a:cubicBezTo>
                      <a:cubicBezTo>
                        <a:pt x="42541" y="64693"/>
                        <a:pt x="45291" y="62996"/>
                        <a:pt x="48188" y="60684"/>
                      </a:cubicBezTo>
                      <a:lnTo>
                        <a:pt x="53805" y="68087"/>
                      </a:lnTo>
                      <a:cubicBezTo>
                        <a:pt x="46900" y="74261"/>
                        <a:pt x="39059" y="77333"/>
                        <a:pt x="30282" y="77333"/>
                      </a:cubicBezTo>
                      <a:cubicBezTo>
                        <a:pt x="20656" y="77333"/>
                        <a:pt x="13195" y="73997"/>
                        <a:pt x="7929" y="67326"/>
                      </a:cubicBezTo>
                      <a:cubicBezTo>
                        <a:pt x="2633" y="60655"/>
                        <a:pt x="0" y="51292"/>
                        <a:pt x="0" y="39237"/>
                      </a:cubicBezTo>
                      <a:cubicBezTo>
                        <a:pt x="0" y="27182"/>
                        <a:pt x="2516" y="17644"/>
                        <a:pt x="7578" y="10592"/>
                      </a:cubicBezTo>
                      <a:cubicBezTo>
                        <a:pt x="12610" y="3541"/>
                        <a:pt x="19632" y="0"/>
                        <a:pt x="28585" y="0"/>
                      </a:cubicBezTo>
                      <a:cubicBezTo>
                        <a:pt x="37450" y="0"/>
                        <a:pt x="44267" y="3160"/>
                        <a:pt x="49036" y="9451"/>
                      </a:cubicBezTo>
                      <a:cubicBezTo>
                        <a:pt x="53805" y="15771"/>
                        <a:pt x="56175" y="24754"/>
                        <a:pt x="56175" y="36429"/>
                      </a:cubicBezTo>
                      <a:close/>
                      <a:moveTo>
                        <a:pt x="44004" y="32654"/>
                      </a:moveTo>
                      <a:cubicBezTo>
                        <a:pt x="44004" y="17234"/>
                        <a:pt x="38913" y="9539"/>
                        <a:pt x="28731" y="9539"/>
                      </a:cubicBezTo>
                      <a:cubicBezTo>
                        <a:pt x="24050" y="9539"/>
                        <a:pt x="20363" y="11470"/>
                        <a:pt x="17672" y="15361"/>
                      </a:cubicBezTo>
                      <a:cubicBezTo>
                        <a:pt x="14951" y="19224"/>
                        <a:pt x="13400" y="25515"/>
                        <a:pt x="13049" y="34205"/>
                      </a:cubicBezTo>
                      <a:lnTo>
                        <a:pt x="44004" y="34205"/>
                      </a:lnTo>
                      <a:lnTo>
                        <a:pt x="44004" y="32654"/>
                      </a:lnTo>
                      <a:close/>
                    </a:path>
                  </a:pathLst>
                </a:custGeom>
                <a:solidFill>
                  <a:srgbClr val="000000"/>
                </a:solidFill>
                <a:ln w="2922"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88C79289-5706-3573-3796-04F974FD6FC3}"/>
                    </a:ext>
                  </a:extLst>
                </p:cNvPr>
                <p:cNvSpPr/>
                <p:nvPr/>
              </p:nvSpPr>
              <p:spPr>
                <a:xfrm>
                  <a:off x="10357254" y="3779171"/>
                  <a:ext cx="60256" cy="81927"/>
                </a:xfrm>
                <a:custGeom>
                  <a:avLst/>
                  <a:gdLst>
                    <a:gd name="connsiteX0" fmla="*/ 51698 w 56877"/>
                    <a:gd name="connsiteY0" fmla="*/ 58695 h 77333"/>
                    <a:gd name="connsiteX1" fmla="*/ 52957 w 56877"/>
                    <a:gd name="connsiteY1" fmla="*/ 65366 h 77333"/>
                    <a:gd name="connsiteX2" fmla="*/ 56877 w 56877"/>
                    <a:gd name="connsiteY2" fmla="*/ 68643 h 77333"/>
                    <a:gd name="connsiteX3" fmla="*/ 54215 w 56877"/>
                    <a:gd name="connsiteY3" fmla="*/ 77216 h 77333"/>
                    <a:gd name="connsiteX4" fmla="*/ 45671 w 56877"/>
                    <a:gd name="connsiteY4" fmla="*/ 73851 h 77333"/>
                    <a:gd name="connsiteX5" fmla="*/ 41341 w 56877"/>
                    <a:gd name="connsiteY5" fmla="*/ 66127 h 77333"/>
                    <a:gd name="connsiteX6" fmla="*/ 21299 w 56877"/>
                    <a:gd name="connsiteY6" fmla="*/ 77333 h 77333"/>
                    <a:gd name="connsiteX7" fmla="*/ 5764 w 56877"/>
                    <a:gd name="connsiteY7" fmla="*/ 71247 h 77333"/>
                    <a:gd name="connsiteX8" fmla="*/ 0 w 56877"/>
                    <a:gd name="connsiteY8" fmla="*/ 54920 h 77333"/>
                    <a:gd name="connsiteX9" fmla="*/ 7724 w 56877"/>
                    <a:gd name="connsiteY9" fmla="*/ 36984 h 77333"/>
                    <a:gd name="connsiteX10" fmla="*/ 29697 w 56877"/>
                    <a:gd name="connsiteY10" fmla="*/ 30840 h 77333"/>
                    <a:gd name="connsiteX11" fmla="*/ 39235 w 56877"/>
                    <a:gd name="connsiteY11" fmla="*/ 30840 h 77333"/>
                    <a:gd name="connsiteX12" fmla="*/ 39235 w 56877"/>
                    <a:gd name="connsiteY12" fmla="*/ 24520 h 77333"/>
                    <a:gd name="connsiteX13" fmla="*/ 36075 w 56877"/>
                    <a:gd name="connsiteY13" fmla="*/ 13401 h 77333"/>
                    <a:gd name="connsiteX14" fmla="*/ 25776 w 56877"/>
                    <a:gd name="connsiteY14" fmla="*/ 9949 h 77333"/>
                    <a:gd name="connsiteX15" fmla="*/ 7870 w 56877"/>
                    <a:gd name="connsiteY15" fmla="*/ 13869 h 77333"/>
                    <a:gd name="connsiteX16" fmla="*/ 4769 w 56877"/>
                    <a:gd name="connsiteY16" fmla="*/ 5063 h 77333"/>
                    <a:gd name="connsiteX17" fmla="*/ 27736 w 56877"/>
                    <a:gd name="connsiteY17" fmla="*/ 0 h 77333"/>
                    <a:gd name="connsiteX18" fmla="*/ 51698 w 56877"/>
                    <a:gd name="connsiteY18" fmla="*/ 23964 h 77333"/>
                    <a:gd name="connsiteX19" fmla="*/ 51698 w 56877"/>
                    <a:gd name="connsiteY19" fmla="*/ 58695 h 77333"/>
                    <a:gd name="connsiteX20" fmla="*/ 24255 w 56877"/>
                    <a:gd name="connsiteY20" fmla="*/ 67824 h 77333"/>
                    <a:gd name="connsiteX21" fmla="*/ 39235 w 56877"/>
                    <a:gd name="connsiteY21" fmla="*/ 56324 h 77333"/>
                    <a:gd name="connsiteX22" fmla="*/ 39235 w 56877"/>
                    <a:gd name="connsiteY22" fmla="*/ 38945 h 77333"/>
                    <a:gd name="connsiteX23" fmla="*/ 31101 w 56877"/>
                    <a:gd name="connsiteY23" fmla="*/ 38945 h 77333"/>
                    <a:gd name="connsiteX24" fmla="*/ 12902 w 56877"/>
                    <a:gd name="connsiteY24" fmla="*/ 54218 h 77333"/>
                    <a:gd name="connsiteX25" fmla="*/ 15828 w 56877"/>
                    <a:gd name="connsiteY25" fmla="*/ 64313 h 77333"/>
                    <a:gd name="connsiteX26" fmla="*/ 24255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8" y="58695"/>
                      </a:moveTo>
                      <a:cubicBezTo>
                        <a:pt x="51698" y="61708"/>
                        <a:pt x="52137" y="63903"/>
                        <a:pt x="52957" y="65366"/>
                      </a:cubicBezTo>
                      <a:cubicBezTo>
                        <a:pt x="53805" y="66800"/>
                        <a:pt x="55122" y="67912"/>
                        <a:pt x="56877" y="68643"/>
                      </a:cubicBezTo>
                      <a:lnTo>
                        <a:pt x="54215" y="77216"/>
                      </a:lnTo>
                      <a:cubicBezTo>
                        <a:pt x="50587" y="76631"/>
                        <a:pt x="47749" y="75519"/>
                        <a:pt x="45671" y="73851"/>
                      </a:cubicBezTo>
                      <a:cubicBezTo>
                        <a:pt x="43623" y="72154"/>
                        <a:pt x="42190" y="69579"/>
                        <a:pt x="41341" y="66127"/>
                      </a:cubicBezTo>
                      <a:cubicBezTo>
                        <a:pt x="36572" y="73617"/>
                        <a:pt x="29901" y="77333"/>
                        <a:pt x="21299" y="77333"/>
                      </a:cubicBezTo>
                      <a:cubicBezTo>
                        <a:pt x="14775" y="77333"/>
                        <a:pt x="9596" y="75314"/>
                        <a:pt x="5764" y="71247"/>
                      </a:cubicBezTo>
                      <a:cubicBezTo>
                        <a:pt x="1931" y="67180"/>
                        <a:pt x="0" y="61738"/>
                        <a:pt x="0" y="54920"/>
                      </a:cubicBezTo>
                      <a:cubicBezTo>
                        <a:pt x="0" y="47079"/>
                        <a:pt x="2575" y="41110"/>
                        <a:pt x="7724" y="36984"/>
                      </a:cubicBezTo>
                      <a:cubicBezTo>
                        <a:pt x="12844" y="32888"/>
                        <a:pt x="20188" y="30840"/>
                        <a:pt x="29697" y="30840"/>
                      </a:cubicBezTo>
                      <a:lnTo>
                        <a:pt x="39235" y="30840"/>
                      </a:lnTo>
                      <a:lnTo>
                        <a:pt x="39235" y="24520"/>
                      </a:lnTo>
                      <a:cubicBezTo>
                        <a:pt x="39235" y="19399"/>
                        <a:pt x="38181" y="15683"/>
                        <a:pt x="36075" y="13401"/>
                      </a:cubicBezTo>
                      <a:cubicBezTo>
                        <a:pt x="33998" y="11089"/>
                        <a:pt x="30545" y="9949"/>
                        <a:pt x="25776" y="9949"/>
                      </a:cubicBezTo>
                      <a:cubicBezTo>
                        <a:pt x="20656" y="9949"/>
                        <a:pt x="14688" y="11265"/>
                        <a:pt x="7870" y="13869"/>
                      </a:cubicBezTo>
                      <a:lnTo>
                        <a:pt x="4769" y="5063"/>
                      </a:lnTo>
                      <a:cubicBezTo>
                        <a:pt x="12990" y="1697"/>
                        <a:pt x="20656" y="0"/>
                        <a:pt x="27736" y="0"/>
                      </a:cubicBezTo>
                      <a:cubicBezTo>
                        <a:pt x="43711" y="0"/>
                        <a:pt x="51698" y="7988"/>
                        <a:pt x="51698" y="23964"/>
                      </a:cubicBezTo>
                      <a:lnTo>
                        <a:pt x="51698" y="58695"/>
                      </a:lnTo>
                      <a:close/>
                      <a:moveTo>
                        <a:pt x="24255" y="67824"/>
                      </a:moveTo>
                      <a:cubicBezTo>
                        <a:pt x="30779" y="67824"/>
                        <a:pt x="35782" y="63991"/>
                        <a:pt x="39235" y="56324"/>
                      </a:cubicBezTo>
                      <a:lnTo>
                        <a:pt x="39235" y="38945"/>
                      </a:lnTo>
                      <a:lnTo>
                        <a:pt x="31101" y="38945"/>
                      </a:lnTo>
                      <a:cubicBezTo>
                        <a:pt x="18959" y="38945"/>
                        <a:pt x="12902" y="44036"/>
                        <a:pt x="12902" y="54218"/>
                      </a:cubicBezTo>
                      <a:cubicBezTo>
                        <a:pt x="12902" y="58607"/>
                        <a:pt x="13868" y="61972"/>
                        <a:pt x="15828" y="64313"/>
                      </a:cubicBezTo>
                      <a:cubicBezTo>
                        <a:pt x="17789" y="66653"/>
                        <a:pt x="20597" y="67824"/>
                        <a:pt x="24255" y="67824"/>
                      </a:cubicBezTo>
                      <a:close/>
                    </a:path>
                  </a:pathLst>
                </a:custGeom>
                <a:solidFill>
                  <a:srgbClr val="000000"/>
                </a:solidFill>
                <a:ln w="2922"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E7007BC4-6156-9F47-2C29-6297846577A7}"/>
                    </a:ext>
                  </a:extLst>
                </p:cNvPr>
                <p:cNvSpPr/>
                <p:nvPr/>
              </p:nvSpPr>
              <p:spPr>
                <a:xfrm>
                  <a:off x="10466515" y="3748019"/>
                  <a:ext cx="59945" cy="113079"/>
                </a:xfrm>
                <a:custGeom>
                  <a:avLst/>
                  <a:gdLst>
                    <a:gd name="connsiteX0" fmla="*/ 56585 w 56584"/>
                    <a:gd name="connsiteY0" fmla="*/ 1404 h 106738"/>
                    <a:gd name="connsiteX1" fmla="*/ 56585 w 56584"/>
                    <a:gd name="connsiteY1" fmla="*/ 104924 h 106738"/>
                    <a:gd name="connsiteX2" fmla="*/ 45379 w 56584"/>
                    <a:gd name="connsiteY2" fmla="*/ 104924 h 106738"/>
                    <a:gd name="connsiteX3" fmla="*/ 44530 w 56584"/>
                    <a:gd name="connsiteY3" fmla="*/ 95268 h 106738"/>
                    <a:gd name="connsiteX4" fmla="*/ 25337 w 56584"/>
                    <a:gd name="connsiteY4" fmla="*/ 106738 h 106738"/>
                    <a:gd name="connsiteX5" fmla="*/ 6642 w 56584"/>
                    <a:gd name="connsiteY5" fmla="*/ 96527 h 106738"/>
                    <a:gd name="connsiteX6" fmla="*/ 0 w 56584"/>
                    <a:gd name="connsiteY6" fmla="*/ 68350 h 106738"/>
                    <a:gd name="connsiteX7" fmla="*/ 3277 w 56584"/>
                    <a:gd name="connsiteY7" fmla="*/ 47897 h 106738"/>
                    <a:gd name="connsiteX8" fmla="*/ 12581 w 56584"/>
                    <a:gd name="connsiteY8" fmla="*/ 34233 h 106738"/>
                    <a:gd name="connsiteX9" fmla="*/ 26478 w 56584"/>
                    <a:gd name="connsiteY9" fmla="*/ 29405 h 106738"/>
                    <a:gd name="connsiteX10" fmla="*/ 43974 w 56584"/>
                    <a:gd name="connsiteY10" fmla="*/ 38242 h 106738"/>
                    <a:gd name="connsiteX11" fmla="*/ 43974 w 56584"/>
                    <a:gd name="connsiteY11" fmla="*/ 0 h 106738"/>
                    <a:gd name="connsiteX12" fmla="*/ 56585 w 56584"/>
                    <a:gd name="connsiteY12" fmla="*/ 1404 h 106738"/>
                    <a:gd name="connsiteX13" fmla="*/ 28292 w 56584"/>
                    <a:gd name="connsiteY13" fmla="*/ 96790 h 106738"/>
                    <a:gd name="connsiteX14" fmla="*/ 37040 w 56584"/>
                    <a:gd name="connsiteY14" fmla="*/ 94010 h 106738"/>
                    <a:gd name="connsiteX15" fmla="*/ 43974 w 56584"/>
                    <a:gd name="connsiteY15" fmla="*/ 85730 h 106738"/>
                    <a:gd name="connsiteX16" fmla="*/ 43974 w 56584"/>
                    <a:gd name="connsiteY16" fmla="*/ 48746 h 106738"/>
                    <a:gd name="connsiteX17" fmla="*/ 29258 w 56584"/>
                    <a:gd name="connsiteY17" fmla="*/ 39354 h 106738"/>
                    <a:gd name="connsiteX18" fmla="*/ 17496 w 56584"/>
                    <a:gd name="connsiteY18" fmla="*/ 46493 h 106738"/>
                    <a:gd name="connsiteX19" fmla="*/ 13283 w 56584"/>
                    <a:gd name="connsiteY19" fmla="*/ 68087 h 106738"/>
                    <a:gd name="connsiteX20" fmla="*/ 17204 w 56584"/>
                    <a:gd name="connsiteY20" fmla="*/ 89797 h 106738"/>
                    <a:gd name="connsiteX21" fmla="*/ 28292 w 56584"/>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38">
                      <a:moveTo>
                        <a:pt x="56585" y="1404"/>
                      </a:moveTo>
                      <a:lnTo>
                        <a:pt x="56585" y="104924"/>
                      </a:lnTo>
                      <a:lnTo>
                        <a:pt x="45379" y="104924"/>
                      </a:lnTo>
                      <a:lnTo>
                        <a:pt x="44530" y="95268"/>
                      </a:lnTo>
                      <a:cubicBezTo>
                        <a:pt x="39761" y="102905"/>
                        <a:pt x="33383" y="106738"/>
                        <a:pt x="25337" y="106738"/>
                      </a:cubicBezTo>
                      <a:cubicBezTo>
                        <a:pt x="17320" y="106738"/>
                        <a:pt x="11088" y="103344"/>
                        <a:pt x="6642" y="96527"/>
                      </a:cubicBezTo>
                      <a:cubicBezTo>
                        <a:pt x="2194" y="89709"/>
                        <a:pt x="0" y="80317"/>
                        <a:pt x="0" y="68350"/>
                      </a:cubicBezTo>
                      <a:cubicBezTo>
                        <a:pt x="0" y="60596"/>
                        <a:pt x="1083" y="53779"/>
                        <a:pt x="3277" y="47897"/>
                      </a:cubicBezTo>
                      <a:cubicBezTo>
                        <a:pt x="5471" y="42016"/>
                        <a:pt x="8572" y="37481"/>
                        <a:pt x="12581" y="34233"/>
                      </a:cubicBezTo>
                      <a:cubicBezTo>
                        <a:pt x="16618" y="31015"/>
                        <a:pt x="21241" y="29405"/>
                        <a:pt x="26478" y="29405"/>
                      </a:cubicBezTo>
                      <a:cubicBezTo>
                        <a:pt x="33471" y="29405"/>
                        <a:pt x="39293" y="32360"/>
                        <a:pt x="43974" y="38242"/>
                      </a:cubicBezTo>
                      <a:lnTo>
                        <a:pt x="43974" y="0"/>
                      </a:lnTo>
                      <a:lnTo>
                        <a:pt x="56585" y="1404"/>
                      </a:lnTo>
                      <a:close/>
                      <a:moveTo>
                        <a:pt x="28292" y="96790"/>
                      </a:moveTo>
                      <a:cubicBezTo>
                        <a:pt x="31657" y="96790"/>
                        <a:pt x="34553" y="95854"/>
                        <a:pt x="37040" y="94010"/>
                      </a:cubicBezTo>
                      <a:cubicBezTo>
                        <a:pt x="39527" y="92138"/>
                        <a:pt x="41839" y="89387"/>
                        <a:pt x="43974" y="85730"/>
                      </a:cubicBezTo>
                      <a:lnTo>
                        <a:pt x="43974" y="48746"/>
                      </a:lnTo>
                      <a:cubicBezTo>
                        <a:pt x="39761" y="42485"/>
                        <a:pt x="34875" y="39354"/>
                        <a:pt x="29258" y="39354"/>
                      </a:cubicBezTo>
                      <a:cubicBezTo>
                        <a:pt x="24313" y="39354"/>
                        <a:pt x="20393" y="41753"/>
                        <a:pt x="17496" y="46493"/>
                      </a:cubicBezTo>
                      <a:cubicBezTo>
                        <a:pt x="14600" y="51263"/>
                        <a:pt x="13195" y="58460"/>
                        <a:pt x="13283" y="68087"/>
                      </a:cubicBezTo>
                      <a:cubicBezTo>
                        <a:pt x="13283" y="77888"/>
                        <a:pt x="14600" y="85115"/>
                        <a:pt x="17204" y="89797"/>
                      </a:cubicBezTo>
                      <a:cubicBezTo>
                        <a:pt x="19837" y="94478"/>
                        <a:pt x="23523" y="96790"/>
                        <a:pt x="28292" y="96790"/>
                      </a:cubicBezTo>
                      <a:close/>
                    </a:path>
                  </a:pathLst>
                </a:custGeom>
                <a:solidFill>
                  <a:srgbClr val="000000"/>
                </a:solidFill>
                <a:ln w="2922"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0ED073B-B223-4652-D241-8C8CAEDFADB4}"/>
                    </a:ext>
                  </a:extLst>
                </p:cNvPr>
                <p:cNvSpPr/>
                <p:nvPr/>
              </p:nvSpPr>
              <p:spPr>
                <a:xfrm>
                  <a:off x="10545740" y="3779171"/>
                  <a:ext cx="59512" cy="81927"/>
                </a:xfrm>
                <a:custGeom>
                  <a:avLst/>
                  <a:gdLst>
                    <a:gd name="connsiteX0" fmla="*/ 56175 w 56175"/>
                    <a:gd name="connsiteY0" fmla="*/ 36429 h 77333"/>
                    <a:gd name="connsiteX1" fmla="*/ 55912 w 56175"/>
                    <a:gd name="connsiteY1" fmla="*/ 43012 h 77333"/>
                    <a:gd name="connsiteX2" fmla="*/ 13049 w 56175"/>
                    <a:gd name="connsiteY2" fmla="*/ 43012 h 77333"/>
                    <a:gd name="connsiteX3" fmla="*/ 18228 w 56175"/>
                    <a:gd name="connsiteY3" fmla="*/ 61591 h 77333"/>
                    <a:gd name="connsiteX4" fmla="*/ 30838 w 56175"/>
                    <a:gd name="connsiteY4" fmla="*/ 67239 h 77333"/>
                    <a:gd name="connsiteX5" fmla="*/ 39878 w 56175"/>
                    <a:gd name="connsiteY5" fmla="*/ 65717 h 77333"/>
                    <a:gd name="connsiteX6" fmla="*/ 48217 w 56175"/>
                    <a:gd name="connsiteY6" fmla="*/ 60684 h 77333"/>
                    <a:gd name="connsiteX7" fmla="*/ 53805 w 56175"/>
                    <a:gd name="connsiteY7" fmla="*/ 68087 h 77333"/>
                    <a:gd name="connsiteX8" fmla="*/ 30282 w 56175"/>
                    <a:gd name="connsiteY8" fmla="*/ 77333 h 77333"/>
                    <a:gd name="connsiteX9" fmla="*/ 7929 w 56175"/>
                    <a:gd name="connsiteY9" fmla="*/ 67326 h 77333"/>
                    <a:gd name="connsiteX10" fmla="*/ 0 w 56175"/>
                    <a:gd name="connsiteY10" fmla="*/ 39237 h 77333"/>
                    <a:gd name="connsiteX11" fmla="*/ 7578 w 56175"/>
                    <a:gd name="connsiteY11" fmla="*/ 10592 h 77333"/>
                    <a:gd name="connsiteX12" fmla="*/ 28585 w 56175"/>
                    <a:gd name="connsiteY12" fmla="*/ 0 h 77333"/>
                    <a:gd name="connsiteX13" fmla="*/ 49036 w 56175"/>
                    <a:gd name="connsiteY13" fmla="*/ 9451 h 77333"/>
                    <a:gd name="connsiteX14" fmla="*/ 56175 w 56175"/>
                    <a:gd name="connsiteY14" fmla="*/ 36429 h 77333"/>
                    <a:gd name="connsiteX15" fmla="*/ 44004 w 56175"/>
                    <a:gd name="connsiteY15" fmla="*/ 32654 h 77333"/>
                    <a:gd name="connsiteX16" fmla="*/ 28731 w 56175"/>
                    <a:gd name="connsiteY16" fmla="*/ 9539 h 77333"/>
                    <a:gd name="connsiteX17" fmla="*/ 17672 w 56175"/>
                    <a:gd name="connsiteY17" fmla="*/ 15361 h 77333"/>
                    <a:gd name="connsiteX18" fmla="*/ 13049 w 56175"/>
                    <a:gd name="connsiteY18" fmla="*/ 34205 h 77333"/>
                    <a:gd name="connsiteX19" fmla="*/ 44004 w 56175"/>
                    <a:gd name="connsiteY19" fmla="*/ 34205 h 77333"/>
                    <a:gd name="connsiteX20" fmla="*/ 44004 w 56175"/>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3">
                      <a:moveTo>
                        <a:pt x="56175" y="36429"/>
                      </a:moveTo>
                      <a:cubicBezTo>
                        <a:pt x="56175" y="38389"/>
                        <a:pt x="56087" y="40583"/>
                        <a:pt x="55912" y="43012"/>
                      </a:cubicBezTo>
                      <a:lnTo>
                        <a:pt x="13049" y="43012"/>
                      </a:lnTo>
                      <a:cubicBezTo>
                        <a:pt x="13400" y="51614"/>
                        <a:pt x="15126" y="57787"/>
                        <a:pt x="18228" y="61591"/>
                      </a:cubicBezTo>
                      <a:cubicBezTo>
                        <a:pt x="21300" y="65366"/>
                        <a:pt x="25513" y="67239"/>
                        <a:pt x="30838" y="67239"/>
                      </a:cubicBezTo>
                      <a:cubicBezTo>
                        <a:pt x="34203" y="67239"/>
                        <a:pt x="37216" y="66741"/>
                        <a:pt x="39878" y="65717"/>
                      </a:cubicBezTo>
                      <a:cubicBezTo>
                        <a:pt x="42541" y="64693"/>
                        <a:pt x="45291" y="62996"/>
                        <a:pt x="48217" y="60684"/>
                      </a:cubicBezTo>
                      <a:lnTo>
                        <a:pt x="53805" y="68087"/>
                      </a:lnTo>
                      <a:cubicBezTo>
                        <a:pt x="46900" y="74261"/>
                        <a:pt x="39059" y="77333"/>
                        <a:pt x="30282" y="77333"/>
                      </a:cubicBezTo>
                      <a:cubicBezTo>
                        <a:pt x="20656" y="77333"/>
                        <a:pt x="13195" y="73997"/>
                        <a:pt x="7929" y="67326"/>
                      </a:cubicBezTo>
                      <a:cubicBezTo>
                        <a:pt x="2663" y="60655"/>
                        <a:pt x="0" y="51292"/>
                        <a:pt x="0" y="39237"/>
                      </a:cubicBezTo>
                      <a:cubicBezTo>
                        <a:pt x="0" y="27182"/>
                        <a:pt x="2545" y="17644"/>
                        <a:pt x="7578" y="10592"/>
                      </a:cubicBezTo>
                      <a:cubicBezTo>
                        <a:pt x="12610" y="3541"/>
                        <a:pt x="19632" y="0"/>
                        <a:pt x="28585" y="0"/>
                      </a:cubicBezTo>
                      <a:cubicBezTo>
                        <a:pt x="37450" y="0"/>
                        <a:pt x="44267" y="3160"/>
                        <a:pt x="49036" y="9451"/>
                      </a:cubicBezTo>
                      <a:cubicBezTo>
                        <a:pt x="53805" y="15771"/>
                        <a:pt x="56175" y="24754"/>
                        <a:pt x="56175" y="36429"/>
                      </a:cubicBezTo>
                      <a:close/>
                      <a:moveTo>
                        <a:pt x="44004" y="32654"/>
                      </a:moveTo>
                      <a:cubicBezTo>
                        <a:pt x="44004" y="17234"/>
                        <a:pt x="38913" y="9539"/>
                        <a:pt x="28731" y="9539"/>
                      </a:cubicBezTo>
                      <a:cubicBezTo>
                        <a:pt x="24050" y="9539"/>
                        <a:pt x="20364" y="11470"/>
                        <a:pt x="17672" y="15361"/>
                      </a:cubicBezTo>
                      <a:cubicBezTo>
                        <a:pt x="14951" y="19224"/>
                        <a:pt x="13400" y="25515"/>
                        <a:pt x="13049" y="34205"/>
                      </a:cubicBezTo>
                      <a:lnTo>
                        <a:pt x="44004" y="34205"/>
                      </a:lnTo>
                      <a:lnTo>
                        <a:pt x="44004" y="32654"/>
                      </a:lnTo>
                      <a:close/>
                    </a:path>
                  </a:pathLst>
                </a:custGeom>
                <a:solidFill>
                  <a:srgbClr val="000000"/>
                </a:solidFill>
                <a:ln w="2922"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8BC7061-6B4E-94D5-7055-D4598E1FD5F4}"/>
                    </a:ext>
                  </a:extLst>
                </p:cNvPr>
                <p:cNvSpPr/>
                <p:nvPr/>
              </p:nvSpPr>
              <p:spPr>
                <a:xfrm>
                  <a:off x="10650072" y="3779171"/>
                  <a:ext cx="54924" cy="81927"/>
                </a:xfrm>
                <a:custGeom>
                  <a:avLst/>
                  <a:gdLst>
                    <a:gd name="connsiteX0" fmla="*/ 27181 w 51844"/>
                    <a:gd name="connsiteY0" fmla="*/ 0 h 77333"/>
                    <a:gd name="connsiteX1" fmla="*/ 49885 w 51844"/>
                    <a:gd name="connsiteY1" fmla="*/ 8398 h 77333"/>
                    <a:gd name="connsiteX2" fmla="*/ 44560 w 51844"/>
                    <a:gd name="connsiteY2" fmla="*/ 15830 h 77333"/>
                    <a:gd name="connsiteX3" fmla="*/ 36163 w 51844"/>
                    <a:gd name="connsiteY3" fmla="*/ 11207 h 77333"/>
                    <a:gd name="connsiteX4" fmla="*/ 27883 w 51844"/>
                    <a:gd name="connsiteY4" fmla="*/ 9685 h 77333"/>
                    <a:gd name="connsiteX5" fmla="*/ 18842 w 51844"/>
                    <a:gd name="connsiteY5" fmla="*/ 12406 h 77333"/>
                    <a:gd name="connsiteX6" fmla="*/ 15565 w 51844"/>
                    <a:gd name="connsiteY6" fmla="*/ 19897 h 77333"/>
                    <a:gd name="connsiteX7" fmla="*/ 18725 w 51844"/>
                    <a:gd name="connsiteY7" fmla="*/ 27182 h 77333"/>
                    <a:gd name="connsiteX8" fmla="*/ 30691 w 51844"/>
                    <a:gd name="connsiteY8" fmla="*/ 32654 h 77333"/>
                    <a:gd name="connsiteX9" fmla="*/ 46813 w 51844"/>
                    <a:gd name="connsiteY9" fmla="*/ 41198 h 77333"/>
                    <a:gd name="connsiteX10" fmla="*/ 51845 w 51844"/>
                    <a:gd name="connsiteY10" fmla="*/ 55066 h 77333"/>
                    <a:gd name="connsiteX11" fmla="*/ 44267 w 51844"/>
                    <a:gd name="connsiteY11" fmla="*/ 71393 h 77333"/>
                    <a:gd name="connsiteX12" fmla="*/ 25367 w 51844"/>
                    <a:gd name="connsiteY12" fmla="*/ 77333 h 77333"/>
                    <a:gd name="connsiteX13" fmla="*/ 0 w 51844"/>
                    <a:gd name="connsiteY13" fmla="*/ 67385 h 77333"/>
                    <a:gd name="connsiteX14" fmla="*/ 6466 w 51844"/>
                    <a:gd name="connsiteY14" fmla="*/ 60392 h 77333"/>
                    <a:gd name="connsiteX15" fmla="*/ 25103 w 51844"/>
                    <a:gd name="connsiteY15" fmla="*/ 67531 h 77333"/>
                    <a:gd name="connsiteX16" fmla="*/ 35022 w 51844"/>
                    <a:gd name="connsiteY16" fmla="*/ 64459 h 77333"/>
                    <a:gd name="connsiteX17" fmla="*/ 38825 w 51844"/>
                    <a:gd name="connsiteY17" fmla="*/ 55915 h 77333"/>
                    <a:gd name="connsiteX18" fmla="*/ 37479 w 51844"/>
                    <a:gd name="connsiteY18" fmla="*/ 49595 h 77333"/>
                    <a:gd name="connsiteX19" fmla="*/ 32710 w 51844"/>
                    <a:gd name="connsiteY19" fmla="*/ 45323 h 77333"/>
                    <a:gd name="connsiteX20" fmla="*/ 22704 w 51844"/>
                    <a:gd name="connsiteY20" fmla="*/ 41344 h 77333"/>
                    <a:gd name="connsiteX21" fmla="*/ 7578 w 51844"/>
                    <a:gd name="connsiteY21" fmla="*/ 32917 h 77333"/>
                    <a:gd name="connsiteX22" fmla="*/ 2955 w 51844"/>
                    <a:gd name="connsiteY22" fmla="*/ 20452 h 77333"/>
                    <a:gd name="connsiteX23" fmla="*/ 6027 w 51844"/>
                    <a:gd name="connsiteY23" fmla="*/ 9949 h 77333"/>
                    <a:gd name="connsiteX24" fmla="*/ 14570 w 51844"/>
                    <a:gd name="connsiteY24" fmla="*/ 2663 h 77333"/>
                    <a:gd name="connsiteX25" fmla="*/ 27181 w 51844"/>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44" h="77333">
                      <a:moveTo>
                        <a:pt x="27181" y="0"/>
                      </a:moveTo>
                      <a:cubicBezTo>
                        <a:pt x="35694" y="0"/>
                        <a:pt x="43243" y="2810"/>
                        <a:pt x="49885" y="8398"/>
                      </a:cubicBezTo>
                      <a:lnTo>
                        <a:pt x="44560" y="15830"/>
                      </a:lnTo>
                      <a:cubicBezTo>
                        <a:pt x="41575" y="13782"/>
                        <a:pt x="38767" y="12231"/>
                        <a:pt x="36163" y="11207"/>
                      </a:cubicBezTo>
                      <a:cubicBezTo>
                        <a:pt x="33529" y="10183"/>
                        <a:pt x="30779" y="9685"/>
                        <a:pt x="27883" y="9685"/>
                      </a:cubicBezTo>
                      <a:cubicBezTo>
                        <a:pt x="24050" y="9685"/>
                        <a:pt x="21036" y="10592"/>
                        <a:pt x="18842" y="12406"/>
                      </a:cubicBezTo>
                      <a:cubicBezTo>
                        <a:pt x="16648" y="14220"/>
                        <a:pt x="15565" y="16737"/>
                        <a:pt x="15565" y="19897"/>
                      </a:cubicBezTo>
                      <a:cubicBezTo>
                        <a:pt x="15565" y="22998"/>
                        <a:pt x="16619" y="25427"/>
                        <a:pt x="18725" y="27182"/>
                      </a:cubicBezTo>
                      <a:cubicBezTo>
                        <a:pt x="20832" y="28967"/>
                        <a:pt x="24811" y="30781"/>
                        <a:pt x="30691" y="32654"/>
                      </a:cubicBezTo>
                      <a:cubicBezTo>
                        <a:pt x="38065" y="34995"/>
                        <a:pt x="43448" y="37833"/>
                        <a:pt x="46813" y="41198"/>
                      </a:cubicBezTo>
                      <a:cubicBezTo>
                        <a:pt x="50177" y="44563"/>
                        <a:pt x="51845" y="49185"/>
                        <a:pt x="51845" y="55066"/>
                      </a:cubicBezTo>
                      <a:cubicBezTo>
                        <a:pt x="51845" y="61972"/>
                        <a:pt x="49329" y="67414"/>
                        <a:pt x="44267" y="71393"/>
                      </a:cubicBezTo>
                      <a:cubicBezTo>
                        <a:pt x="39235" y="75343"/>
                        <a:pt x="32944" y="77333"/>
                        <a:pt x="25367" y="77333"/>
                      </a:cubicBezTo>
                      <a:cubicBezTo>
                        <a:pt x="15390" y="77333"/>
                        <a:pt x="6934" y="74027"/>
                        <a:pt x="0" y="67385"/>
                      </a:cubicBezTo>
                      <a:lnTo>
                        <a:pt x="6466" y="60392"/>
                      </a:lnTo>
                      <a:cubicBezTo>
                        <a:pt x="12347" y="65161"/>
                        <a:pt x="18549" y="67531"/>
                        <a:pt x="25103" y="67531"/>
                      </a:cubicBezTo>
                      <a:cubicBezTo>
                        <a:pt x="29199" y="67531"/>
                        <a:pt x="32505" y="66507"/>
                        <a:pt x="35022" y="64459"/>
                      </a:cubicBezTo>
                      <a:cubicBezTo>
                        <a:pt x="37567" y="62411"/>
                        <a:pt x="38825" y="59543"/>
                        <a:pt x="38825" y="55915"/>
                      </a:cubicBezTo>
                      <a:cubicBezTo>
                        <a:pt x="38825" y="53282"/>
                        <a:pt x="38386" y="51204"/>
                        <a:pt x="37479" y="49595"/>
                      </a:cubicBezTo>
                      <a:cubicBezTo>
                        <a:pt x="36602" y="48015"/>
                        <a:pt x="35022" y="46582"/>
                        <a:pt x="32710" y="45323"/>
                      </a:cubicBezTo>
                      <a:cubicBezTo>
                        <a:pt x="30428" y="44065"/>
                        <a:pt x="27093" y="42748"/>
                        <a:pt x="22704" y="41344"/>
                      </a:cubicBezTo>
                      <a:cubicBezTo>
                        <a:pt x="15711" y="39003"/>
                        <a:pt x="10650" y="36194"/>
                        <a:pt x="7578" y="32917"/>
                      </a:cubicBezTo>
                      <a:cubicBezTo>
                        <a:pt x="4506" y="29669"/>
                        <a:pt x="2955" y="25515"/>
                        <a:pt x="2955" y="20452"/>
                      </a:cubicBezTo>
                      <a:cubicBezTo>
                        <a:pt x="2955" y="16532"/>
                        <a:pt x="3979" y="13050"/>
                        <a:pt x="6027" y="9949"/>
                      </a:cubicBezTo>
                      <a:cubicBezTo>
                        <a:pt x="8104" y="6876"/>
                        <a:pt x="10942" y="4447"/>
                        <a:pt x="14570" y="2663"/>
                      </a:cubicBezTo>
                      <a:cubicBezTo>
                        <a:pt x="18228" y="907"/>
                        <a:pt x="22441" y="0"/>
                        <a:pt x="27181" y="0"/>
                      </a:cubicBezTo>
                      <a:close/>
                    </a:path>
                  </a:pathLst>
                </a:custGeom>
                <a:solidFill>
                  <a:srgbClr val="000000"/>
                </a:solidFill>
                <a:ln w="2922"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68680152-80FC-5E77-B24C-7663BEA15E7C}"/>
                    </a:ext>
                  </a:extLst>
                </p:cNvPr>
                <p:cNvSpPr/>
                <p:nvPr/>
              </p:nvSpPr>
              <p:spPr>
                <a:xfrm>
                  <a:off x="10714947" y="3742222"/>
                  <a:ext cx="60256" cy="118876"/>
                </a:xfrm>
                <a:custGeom>
                  <a:avLst/>
                  <a:gdLst>
                    <a:gd name="connsiteX0" fmla="*/ 51698 w 56877"/>
                    <a:gd name="connsiteY0" fmla="*/ 93572 h 112210"/>
                    <a:gd name="connsiteX1" fmla="*/ 52957 w 56877"/>
                    <a:gd name="connsiteY1" fmla="*/ 100243 h 112210"/>
                    <a:gd name="connsiteX2" fmla="*/ 56877 w 56877"/>
                    <a:gd name="connsiteY2" fmla="*/ 103520 h 112210"/>
                    <a:gd name="connsiteX3" fmla="*/ 54215 w 56877"/>
                    <a:gd name="connsiteY3" fmla="*/ 112093 h 112210"/>
                    <a:gd name="connsiteX4" fmla="*/ 45671 w 56877"/>
                    <a:gd name="connsiteY4" fmla="*/ 108728 h 112210"/>
                    <a:gd name="connsiteX5" fmla="*/ 41312 w 56877"/>
                    <a:gd name="connsiteY5" fmla="*/ 101004 h 112210"/>
                    <a:gd name="connsiteX6" fmla="*/ 21299 w 56877"/>
                    <a:gd name="connsiteY6" fmla="*/ 112210 h 112210"/>
                    <a:gd name="connsiteX7" fmla="*/ 5734 w 56877"/>
                    <a:gd name="connsiteY7" fmla="*/ 106124 h 112210"/>
                    <a:gd name="connsiteX8" fmla="*/ 0 w 56877"/>
                    <a:gd name="connsiteY8" fmla="*/ 89797 h 112210"/>
                    <a:gd name="connsiteX9" fmla="*/ 7694 w 56877"/>
                    <a:gd name="connsiteY9" fmla="*/ 71861 h 112210"/>
                    <a:gd name="connsiteX10" fmla="*/ 29696 w 56877"/>
                    <a:gd name="connsiteY10" fmla="*/ 65717 h 112210"/>
                    <a:gd name="connsiteX11" fmla="*/ 39235 w 56877"/>
                    <a:gd name="connsiteY11" fmla="*/ 65717 h 112210"/>
                    <a:gd name="connsiteX12" fmla="*/ 39235 w 56877"/>
                    <a:gd name="connsiteY12" fmla="*/ 59397 h 112210"/>
                    <a:gd name="connsiteX13" fmla="*/ 36075 w 56877"/>
                    <a:gd name="connsiteY13" fmla="*/ 48278 h 112210"/>
                    <a:gd name="connsiteX14" fmla="*/ 25776 w 56877"/>
                    <a:gd name="connsiteY14" fmla="*/ 44826 h 112210"/>
                    <a:gd name="connsiteX15" fmla="*/ 7841 w 56877"/>
                    <a:gd name="connsiteY15" fmla="*/ 48746 h 112210"/>
                    <a:gd name="connsiteX16" fmla="*/ 4769 w 56877"/>
                    <a:gd name="connsiteY16" fmla="*/ 39940 h 112210"/>
                    <a:gd name="connsiteX17" fmla="*/ 27736 w 56877"/>
                    <a:gd name="connsiteY17" fmla="*/ 34877 h 112210"/>
                    <a:gd name="connsiteX18" fmla="*/ 51698 w 56877"/>
                    <a:gd name="connsiteY18" fmla="*/ 58841 h 112210"/>
                    <a:gd name="connsiteX19" fmla="*/ 51698 w 56877"/>
                    <a:gd name="connsiteY19" fmla="*/ 93572 h 112210"/>
                    <a:gd name="connsiteX20" fmla="*/ 24225 w 56877"/>
                    <a:gd name="connsiteY20" fmla="*/ 102701 h 112210"/>
                    <a:gd name="connsiteX21" fmla="*/ 39235 w 56877"/>
                    <a:gd name="connsiteY21" fmla="*/ 91201 h 112210"/>
                    <a:gd name="connsiteX22" fmla="*/ 39235 w 56877"/>
                    <a:gd name="connsiteY22" fmla="*/ 73822 h 112210"/>
                    <a:gd name="connsiteX23" fmla="*/ 31101 w 56877"/>
                    <a:gd name="connsiteY23" fmla="*/ 73822 h 112210"/>
                    <a:gd name="connsiteX24" fmla="*/ 12873 w 56877"/>
                    <a:gd name="connsiteY24" fmla="*/ 89095 h 112210"/>
                    <a:gd name="connsiteX25" fmla="*/ 15828 w 56877"/>
                    <a:gd name="connsiteY25" fmla="*/ 99190 h 112210"/>
                    <a:gd name="connsiteX26" fmla="*/ 24225 w 56877"/>
                    <a:gd name="connsiteY26" fmla="*/ 102701 h 112210"/>
                    <a:gd name="connsiteX27" fmla="*/ 27444 w 56877"/>
                    <a:gd name="connsiteY27" fmla="*/ 20043 h 112210"/>
                    <a:gd name="connsiteX28" fmla="*/ 14629 w 56877"/>
                    <a:gd name="connsiteY28" fmla="*/ 15127 h 112210"/>
                    <a:gd name="connsiteX29" fmla="*/ 8836 w 56877"/>
                    <a:gd name="connsiteY29" fmla="*/ 1668 h 112210"/>
                    <a:gd name="connsiteX30" fmla="*/ 16384 w 56877"/>
                    <a:gd name="connsiteY30" fmla="*/ 0 h 112210"/>
                    <a:gd name="connsiteX31" fmla="*/ 27444 w 56877"/>
                    <a:gd name="connsiteY31" fmla="*/ 10651 h 112210"/>
                    <a:gd name="connsiteX32" fmla="*/ 38796 w 56877"/>
                    <a:gd name="connsiteY32" fmla="*/ 0 h 112210"/>
                    <a:gd name="connsiteX33" fmla="*/ 46374 w 56877"/>
                    <a:gd name="connsiteY33" fmla="*/ 1668 h 112210"/>
                    <a:gd name="connsiteX34" fmla="*/ 40493 w 56877"/>
                    <a:gd name="connsiteY34" fmla="*/ 15127 h 112210"/>
                    <a:gd name="connsiteX35" fmla="*/ 27444 w 56877"/>
                    <a:gd name="connsiteY35" fmla="*/ 20043 h 1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10">
                      <a:moveTo>
                        <a:pt x="51698" y="93572"/>
                      </a:moveTo>
                      <a:cubicBezTo>
                        <a:pt x="51698" y="96585"/>
                        <a:pt x="52108" y="98780"/>
                        <a:pt x="52957" y="100243"/>
                      </a:cubicBezTo>
                      <a:cubicBezTo>
                        <a:pt x="53776" y="101677"/>
                        <a:pt x="55092" y="102789"/>
                        <a:pt x="56877" y="103520"/>
                      </a:cubicBezTo>
                      <a:lnTo>
                        <a:pt x="54215" y="112093"/>
                      </a:lnTo>
                      <a:cubicBezTo>
                        <a:pt x="50557" y="111508"/>
                        <a:pt x="47719" y="110396"/>
                        <a:pt x="45671" y="108728"/>
                      </a:cubicBezTo>
                      <a:cubicBezTo>
                        <a:pt x="43623" y="107031"/>
                        <a:pt x="42160" y="104456"/>
                        <a:pt x="41312" y="101004"/>
                      </a:cubicBezTo>
                      <a:cubicBezTo>
                        <a:pt x="36572" y="108494"/>
                        <a:pt x="29872" y="112210"/>
                        <a:pt x="21299" y="112210"/>
                      </a:cubicBezTo>
                      <a:cubicBezTo>
                        <a:pt x="14746" y="112210"/>
                        <a:pt x="9567" y="110191"/>
                        <a:pt x="5734" y="106124"/>
                      </a:cubicBezTo>
                      <a:cubicBezTo>
                        <a:pt x="1901" y="102057"/>
                        <a:pt x="0" y="96615"/>
                        <a:pt x="0" y="89797"/>
                      </a:cubicBezTo>
                      <a:cubicBezTo>
                        <a:pt x="0" y="81956"/>
                        <a:pt x="2574" y="75987"/>
                        <a:pt x="7694" y="71861"/>
                      </a:cubicBezTo>
                      <a:cubicBezTo>
                        <a:pt x="12844" y="67765"/>
                        <a:pt x="20158" y="65717"/>
                        <a:pt x="29696" y="65717"/>
                      </a:cubicBezTo>
                      <a:lnTo>
                        <a:pt x="39235" y="65717"/>
                      </a:lnTo>
                      <a:lnTo>
                        <a:pt x="39235" y="59397"/>
                      </a:lnTo>
                      <a:cubicBezTo>
                        <a:pt x="39235" y="54276"/>
                        <a:pt x="38181" y="50560"/>
                        <a:pt x="36075" y="48278"/>
                      </a:cubicBezTo>
                      <a:cubicBezTo>
                        <a:pt x="33968" y="45966"/>
                        <a:pt x="30545" y="44826"/>
                        <a:pt x="25776" y="44826"/>
                      </a:cubicBezTo>
                      <a:cubicBezTo>
                        <a:pt x="20627" y="44826"/>
                        <a:pt x="14658" y="46142"/>
                        <a:pt x="7841" y="48746"/>
                      </a:cubicBezTo>
                      <a:lnTo>
                        <a:pt x="4769" y="39940"/>
                      </a:lnTo>
                      <a:cubicBezTo>
                        <a:pt x="12990" y="36574"/>
                        <a:pt x="20627" y="34877"/>
                        <a:pt x="27736" y="34877"/>
                      </a:cubicBezTo>
                      <a:cubicBezTo>
                        <a:pt x="43711" y="34877"/>
                        <a:pt x="51698" y="42866"/>
                        <a:pt x="51698" y="58841"/>
                      </a:cubicBezTo>
                      <a:lnTo>
                        <a:pt x="51698" y="93572"/>
                      </a:lnTo>
                      <a:close/>
                      <a:moveTo>
                        <a:pt x="24225" y="102701"/>
                      </a:moveTo>
                      <a:cubicBezTo>
                        <a:pt x="30779" y="102701"/>
                        <a:pt x="35753" y="98868"/>
                        <a:pt x="39235" y="91201"/>
                      </a:cubicBezTo>
                      <a:lnTo>
                        <a:pt x="39235" y="73822"/>
                      </a:lnTo>
                      <a:lnTo>
                        <a:pt x="31101" y="73822"/>
                      </a:lnTo>
                      <a:cubicBezTo>
                        <a:pt x="18959" y="73822"/>
                        <a:pt x="12873" y="78913"/>
                        <a:pt x="12873" y="89095"/>
                      </a:cubicBezTo>
                      <a:cubicBezTo>
                        <a:pt x="12873" y="93484"/>
                        <a:pt x="13868" y="96849"/>
                        <a:pt x="15828" y="99190"/>
                      </a:cubicBezTo>
                      <a:cubicBezTo>
                        <a:pt x="17789" y="101530"/>
                        <a:pt x="20597" y="102701"/>
                        <a:pt x="24225" y="102701"/>
                      </a:cubicBezTo>
                      <a:close/>
                      <a:moveTo>
                        <a:pt x="27444" y="20043"/>
                      </a:moveTo>
                      <a:cubicBezTo>
                        <a:pt x="22236" y="20043"/>
                        <a:pt x="17935" y="18404"/>
                        <a:pt x="14629" y="15127"/>
                      </a:cubicBezTo>
                      <a:cubicBezTo>
                        <a:pt x="11323" y="11850"/>
                        <a:pt x="9392" y="7373"/>
                        <a:pt x="8836" y="1668"/>
                      </a:cubicBezTo>
                      <a:lnTo>
                        <a:pt x="16384" y="0"/>
                      </a:lnTo>
                      <a:cubicBezTo>
                        <a:pt x="18052" y="7110"/>
                        <a:pt x="21768" y="10651"/>
                        <a:pt x="27444" y="10651"/>
                      </a:cubicBezTo>
                      <a:cubicBezTo>
                        <a:pt x="33324" y="10651"/>
                        <a:pt x="37128" y="7110"/>
                        <a:pt x="38796" y="0"/>
                      </a:cubicBezTo>
                      <a:lnTo>
                        <a:pt x="46374" y="1668"/>
                      </a:lnTo>
                      <a:cubicBezTo>
                        <a:pt x="45818" y="7373"/>
                        <a:pt x="43858" y="11850"/>
                        <a:pt x="40493" y="15127"/>
                      </a:cubicBezTo>
                      <a:cubicBezTo>
                        <a:pt x="37128" y="18404"/>
                        <a:pt x="32769" y="20043"/>
                        <a:pt x="27444" y="20043"/>
                      </a:cubicBezTo>
                      <a:close/>
                    </a:path>
                  </a:pathLst>
                </a:custGeom>
                <a:solidFill>
                  <a:srgbClr val="000000"/>
                </a:solidFill>
                <a:ln w="2922"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6AE290CB-5C22-F17D-58A0-EB796D7F88A3}"/>
                    </a:ext>
                  </a:extLst>
                </p:cNvPr>
                <p:cNvSpPr/>
                <p:nvPr/>
              </p:nvSpPr>
              <p:spPr>
                <a:xfrm>
                  <a:off x="10793738" y="3779171"/>
                  <a:ext cx="54769" cy="80004"/>
                </a:xfrm>
                <a:custGeom>
                  <a:avLst/>
                  <a:gdLst>
                    <a:gd name="connsiteX0" fmla="*/ 32944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9 h 75518"/>
                    <a:gd name="connsiteX7" fmla="*/ 29434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44 h 75518"/>
                    <a:gd name="connsiteX12" fmla="*/ 10942 w 51698"/>
                    <a:gd name="connsiteY12" fmla="*/ 1844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61"/>
                        <a:pt x="46725" y="5823"/>
                      </a:cubicBezTo>
                      <a:cubicBezTo>
                        <a:pt x="50060" y="9685"/>
                        <a:pt x="51699" y="15040"/>
                        <a:pt x="51699" y="21857"/>
                      </a:cubicBezTo>
                      <a:lnTo>
                        <a:pt x="51699" y="75519"/>
                      </a:lnTo>
                      <a:lnTo>
                        <a:pt x="39088" y="75519"/>
                      </a:lnTo>
                      <a:lnTo>
                        <a:pt x="39088" y="23408"/>
                      </a:lnTo>
                      <a:cubicBezTo>
                        <a:pt x="39088" y="18639"/>
                        <a:pt x="38298" y="15215"/>
                        <a:pt x="36719" y="13109"/>
                      </a:cubicBezTo>
                      <a:cubicBezTo>
                        <a:pt x="35139" y="11002"/>
                        <a:pt x="32710" y="9949"/>
                        <a:pt x="29434" y="9949"/>
                      </a:cubicBezTo>
                      <a:cubicBezTo>
                        <a:pt x="23260" y="9949"/>
                        <a:pt x="17672" y="14338"/>
                        <a:pt x="12610" y="23115"/>
                      </a:cubicBezTo>
                      <a:lnTo>
                        <a:pt x="12610" y="75519"/>
                      </a:lnTo>
                      <a:lnTo>
                        <a:pt x="0" y="75519"/>
                      </a:lnTo>
                      <a:lnTo>
                        <a:pt x="0" y="1844"/>
                      </a:lnTo>
                      <a:lnTo>
                        <a:pt x="10942" y="1844"/>
                      </a:lnTo>
                      <a:lnTo>
                        <a:pt x="11908" y="12757"/>
                      </a:lnTo>
                      <a:cubicBezTo>
                        <a:pt x="17613" y="4243"/>
                        <a:pt x="24606" y="0"/>
                        <a:pt x="32944" y="0"/>
                      </a:cubicBezTo>
                      <a:close/>
                    </a:path>
                  </a:pathLst>
                </a:custGeom>
                <a:solidFill>
                  <a:srgbClr val="000000"/>
                </a:solidFill>
                <a:ln w="2922"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97EE604-CC2E-47CC-ED99-07C7BBBBF23A}"/>
                    </a:ext>
                  </a:extLst>
                </p:cNvPr>
                <p:cNvSpPr/>
                <p:nvPr/>
              </p:nvSpPr>
              <p:spPr>
                <a:xfrm>
                  <a:off x="10865865" y="3742222"/>
                  <a:ext cx="60256" cy="118876"/>
                </a:xfrm>
                <a:custGeom>
                  <a:avLst/>
                  <a:gdLst>
                    <a:gd name="connsiteX0" fmla="*/ 51699 w 56877"/>
                    <a:gd name="connsiteY0" fmla="*/ 93572 h 112210"/>
                    <a:gd name="connsiteX1" fmla="*/ 52957 w 56877"/>
                    <a:gd name="connsiteY1" fmla="*/ 100243 h 112210"/>
                    <a:gd name="connsiteX2" fmla="*/ 56877 w 56877"/>
                    <a:gd name="connsiteY2" fmla="*/ 103520 h 112210"/>
                    <a:gd name="connsiteX3" fmla="*/ 54215 w 56877"/>
                    <a:gd name="connsiteY3" fmla="*/ 112093 h 112210"/>
                    <a:gd name="connsiteX4" fmla="*/ 45671 w 56877"/>
                    <a:gd name="connsiteY4" fmla="*/ 108728 h 112210"/>
                    <a:gd name="connsiteX5" fmla="*/ 41341 w 56877"/>
                    <a:gd name="connsiteY5" fmla="*/ 101004 h 112210"/>
                    <a:gd name="connsiteX6" fmla="*/ 21300 w 56877"/>
                    <a:gd name="connsiteY6" fmla="*/ 112210 h 112210"/>
                    <a:gd name="connsiteX7" fmla="*/ 5764 w 56877"/>
                    <a:gd name="connsiteY7" fmla="*/ 106124 h 112210"/>
                    <a:gd name="connsiteX8" fmla="*/ 0 w 56877"/>
                    <a:gd name="connsiteY8" fmla="*/ 89797 h 112210"/>
                    <a:gd name="connsiteX9" fmla="*/ 7724 w 56877"/>
                    <a:gd name="connsiteY9" fmla="*/ 71861 h 112210"/>
                    <a:gd name="connsiteX10" fmla="*/ 29697 w 56877"/>
                    <a:gd name="connsiteY10" fmla="*/ 65717 h 112210"/>
                    <a:gd name="connsiteX11" fmla="*/ 39235 w 56877"/>
                    <a:gd name="connsiteY11" fmla="*/ 65717 h 112210"/>
                    <a:gd name="connsiteX12" fmla="*/ 39235 w 56877"/>
                    <a:gd name="connsiteY12" fmla="*/ 59397 h 112210"/>
                    <a:gd name="connsiteX13" fmla="*/ 36075 w 56877"/>
                    <a:gd name="connsiteY13" fmla="*/ 48278 h 112210"/>
                    <a:gd name="connsiteX14" fmla="*/ 25776 w 56877"/>
                    <a:gd name="connsiteY14" fmla="*/ 44826 h 112210"/>
                    <a:gd name="connsiteX15" fmla="*/ 7870 w 56877"/>
                    <a:gd name="connsiteY15" fmla="*/ 48746 h 112210"/>
                    <a:gd name="connsiteX16" fmla="*/ 4769 w 56877"/>
                    <a:gd name="connsiteY16" fmla="*/ 39940 h 112210"/>
                    <a:gd name="connsiteX17" fmla="*/ 27736 w 56877"/>
                    <a:gd name="connsiteY17" fmla="*/ 34877 h 112210"/>
                    <a:gd name="connsiteX18" fmla="*/ 51699 w 56877"/>
                    <a:gd name="connsiteY18" fmla="*/ 58841 h 112210"/>
                    <a:gd name="connsiteX19" fmla="*/ 51699 w 56877"/>
                    <a:gd name="connsiteY19" fmla="*/ 93572 h 112210"/>
                    <a:gd name="connsiteX20" fmla="*/ 24255 w 56877"/>
                    <a:gd name="connsiteY20" fmla="*/ 102701 h 112210"/>
                    <a:gd name="connsiteX21" fmla="*/ 39235 w 56877"/>
                    <a:gd name="connsiteY21" fmla="*/ 91201 h 112210"/>
                    <a:gd name="connsiteX22" fmla="*/ 39235 w 56877"/>
                    <a:gd name="connsiteY22" fmla="*/ 73822 h 112210"/>
                    <a:gd name="connsiteX23" fmla="*/ 31101 w 56877"/>
                    <a:gd name="connsiteY23" fmla="*/ 73822 h 112210"/>
                    <a:gd name="connsiteX24" fmla="*/ 12903 w 56877"/>
                    <a:gd name="connsiteY24" fmla="*/ 89095 h 112210"/>
                    <a:gd name="connsiteX25" fmla="*/ 15829 w 56877"/>
                    <a:gd name="connsiteY25" fmla="*/ 99190 h 112210"/>
                    <a:gd name="connsiteX26" fmla="*/ 24255 w 56877"/>
                    <a:gd name="connsiteY26" fmla="*/ 102701 h 112210"/>
                    <a:gd name="connsiteX27" fmla="*/ 27473 w 56877"/>
                    <a:gd name="connsiteY27" fmla="*/ 20043 h 112210"/>
                    <a:gd name="connsiteX28" fmla="*/ 14658 w 56877"/>
                    <a:gd name="connsiteY28" fmla="*/ 15127 h 112210"/>
                    <a:gd name="connsiteX29" fmla="*/ 8836 w 56877"/>
                    <a:gd name="connsiteY29" fmla="*/ 1668 h 112210"/>
                    <a:gd name="connsiteX30" fmla="*/ 16414 w 56877"/>
                    <a:gd name="connsiteY30" fmla="*/ 0 h 112210"/>
                    <a:gd name="connsiteX31" fmla="*/ 27473 w 56877"/>
                    <a:gd name="connsiteY31" fmla="*/ 10651 h 112210"/>
                    <a:gd name="connsiteX32" fmla="*/ 38825 w 56877"/>
                    <a:gd name="connsiteY32" fmla="*/ 0 h 112210"/>
                    <a:gd name="connsiteX33" fmla="*/ 46374 w 56877"/>
                    <a:gd name="connsiteY33" fmla="*/ 1668 h 112210"/>
                    <a:gd name="connsiteX34" fmla="*/ 40493 w 56877"/>
                    <a:gd name="connsiteY34" fmla="*/ 15127 h 112210"/>
                    <a:gd name="connsiteX35" fmla="*/ 27473 w 56877"/>
                    <a:gd name="connsiteY35" fmla="*/ 20043 h 1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10">
                      <a:moveTo>
                        <a:pt x="51699" y="93572"/>
                      </a:moveTo>
                      <a:cubicBezTo>
                        <a:pt x="51699" y="96585"/>
                        <a:pt x="52137" y="98780"/>
                        <a:pt x="52957" y="100243"/>
                      </a:cubicBezTo>
                      <a:cubicBezTo>
                        <a:pt x="53805" y="101677"/>
                        <a:pt x="55122" y="102789"/>
                        <a:pt x="56877" y="103520"/>
                      </a:cubicBezTo>
                      <a:lnTo>
                        <a:pt x="54215" y="112093"/>
                      </a:lnTo>
                      <a:cubicBezTo>
                        <a:pt x="50587" y="111508"/>
                        <a:pt x="47749" y="110396"/>
                        <a:pt x="45671" y="108728"/>
                      </a:cubicBezTo>
                      <a:cubicBezTo>
                        <a:pt x="43624" y="107031"/>
                        <a:pt x="42190" y="104456"/>
                        <a:pt x="41341" y="101004"/>
                      </a:cubicBezTo>
                      <a:cubicBezTo>
                        <a:pt x="36572" y="108494"/>
                        <a:pt x="29901" y="112210"/>
                        <a:pt x="21300" y="112210"/>
                      </a:cubicBezTo>
                      <a:cubicBezTo>
                        <a:pt x="14775" y="112210"/>
                        <a:pt x="9597" y="110191"/>
                        <a:pt x="5764" y="106124"/>
                      </a:cubicBezTo>
                      <a:cubicBezTo>
                        <a:pt x="1931" y="102057"/>
                        <a:pt x="0" y="96615"/>
                        <a:pt x="0" y="89797"/>
                      </a:cubicBezTo>
                      <a:cubicBezTo>
                        <a:pt x="0" y="81956"/>
                        <a:pt x="2575" y="75987"/>
                        <a:pt x="7724" y="71861"/>
                      </a:cubicBezTo>
                      <a:cubicBezTo>
                        <a:pt x="12844" y="67765"/>
                        <a:pt x="20188" y="65717"/>
                        <a:pt x="29697" y="65717"/>
                      </a:cubicBezTo>
                      <a:lnTo>
                        <a:pt x="39235" y="65717"/>
                      </a:lnTo>
                      <a:lnTo>
                        <a:pt x="39235" y="59397"/>
                      </a:lnTo>
                      <a:cubicBezTo>
                        <a:pt x="39235" y="54276"/>
                        <a:pt x="38182" y="50560"/>
                        <a:pt x="36075" y="48278"/>
                      </a:cubicBezTo>
                      <a:cubicBezTo>
                        <a:pt x="33998" y="45966"/>
                        <a:pt x="30545" y="44826"/>
                        <a:pt x="25776" y="44826"/>
                      </a:cubicBezTo>
                      <a:cubicBezTo>
                        <a:pt x="20656" y="44826"/>
                        <a:pt x="14688" y="46142"/>
                        <a:pt x="7870" y="48746"/>
                      </a:cubicBezTo>
                      <a:lnTo>
                        <a:pt x="4769" y="39940"/>
                      </a:lnTo>
                      <a:cubicBezTo>
                        <a:pt x="12990" y="36574"/>
                        <a:pt x="20656" y="34877"/>
                        <a:pt x="27736" y="34877"/>
                      </a:cubicBezTo>
                      <a:cubicBezTo>
                        <a:pt x="43711" y="34877"/>
                        <a:pt x="51699" y="42866"/>
                        <a:pt x="51699" y="58841"/>
                      </a:cubicBezTo>
                      <a:lnTo>
                        <a:pt x="51699" y="93572"/>
                      </a:lnTo>
                      <a:close/>
                      <a:moveTo>
                        <a:pt x="24255" y="102701"/>
                      </a:moveTo>
                      <a:cubicBezTo>
                        <a:pt x="30779" y="102701"/>
                        <a:pt x="35782" y="98868"/>
                        <a:pt x="39235" y="91201"/>
                      </a:cubicBezTo>
                      <a:lnTo>
                        <a:pt x="39235" y="73822"/>
                      </a:lnTo>
                      <a:lnTo>
                        <a:pt x="31101" y="73822"/>
                      </a:lnTo>
                      <a:cubicBezTo>
                        <a:pt x="18959" y="73822"/>
                        <a:pt x="12903" y="78913"/>
                        <a:pt x="12903" y="89095"/>
                      </a:cubicBezTo>
                      <a:cubicBezTo>
                        <a:pt x="12903" y="93484"/>
                        <a:pt x="13868" y="96849"/>
                        <a:pt x="15829" y="99190"/>
                      </a:cubicBezTo>
                      <a:cubicBezTo>
                        <a:pt x="17789" y="101530"/>
                        <a:pt x="20598" y="102701"/>
                        <a:pt x="24255" y="102701"/>
                      </a:cubicBezTo>
                      <a:close/>
                      <a:moveTo>
                        <a:pt x="27473" y="20043"/>
                      </a:moveTo>
                      <a:cubicBezTo>
                        <a:pt x="22236" y="20043"/>
                        <a:pt x="17964" y="18404"/>
                        <a:pt x="14658" y="15127"/>
                      </a:cubicBezTo>
                      <a:cubicBezTo>
                        <a:pt x="11323" y="11850"/>
                        <a:pt x="9392" y="7373"/>
                        <a:pt x="8836" y="1668"/>
                      </a:cubicBezTo>
                      <a:lnTo>
                        <a:pt x="16414" y="0"/>
                      </a:lnTo>
                      <a:cubicBezTo>
                        <a:pt x="18082" y="7110"/>
                        <a:pt x="21768" y="10651"/>
                        <a:pt x="27473" y="10651"/>
                      </a:cubicBezTo>
                      <a:cubicBezTo>
                        <a:pt x="33354" y="10651"/>
                        <a:pt x="37128" y="7110"/>
                        <a:pt x="38825" y="0"/>
                      </a:cubicBezTo>
                      <a:lnTo>
                        <a:pt x="46374" y="1668"/>
                      </a:lnTo>
                      <a:cubicBezTo>
                        <a:pt x="45818" y="7373"/>
                        <a:pt x="43858" y="11850"/>
                        <a:pt x="40493" y="15127"/>
                      </a:cubicBezTo>
                      <a:cubicBezTo>
                        <a:pt x="37128" y="18404"/>
                        <a:pt x="32798" y="20043"/>
                        <a:pt x="27473" y="20043"/>
                      </a:cubicBezTo>
                      <a:close/>
                    </a:path>
                  </a:pathLst>
                </a:custGeom>
                <a:solidFill>
                  <a:srgbClr val="000000"/>
                </a:solidFill>
                <a:ln w="2922"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9D2C217B-308C-4C9A-D9C3-61866A6E1196}"/>
                    </a:ext>
                  </a:extLst>
                </p:cNvPr>
                <p:cNvSpPr/>
                <p:nvPr/>
              </p:nvSpPr>
              <p:spPr>
                <a:xfrm>
                  <a:off x="10934304" y="3761533"/>
                  <a:ext cx="47330" cy="99564"/>
                </a:xfrm>
                <a:custGeom>
                  <a:avLst/>
                  <a:gdLst>
                    <a:gd name="connsiteX0" fmla="*/ 44677 w 44676"/>
                    <a:gd name="connsiteY0" fmla="*/ 88949 h 93981"/>
                    <a:gd name="connsiteX1" fmla="*/ 29141 w 44676"/>
                    <a:gd name="connsiteY1" fmla="*/ 93982 h 93981"/>
                    <a:gd name="connsiteX2" fmla="*/ 15331 w 44676"/>
                    <a:gd name="connsiteY2" fmla="*/ 88803 h 93981"/>
                    <a:gd name="connsiteX3" fmla="*/ 10504 w 44676"/>
                    <a:gd name="connsiteY3" fmla="*/ 74232 h 93981"/>
                    <a:gd name="connsiteX4" fmla="*/ 10504 w 44676"/>
                    <a:gd name="connsiteY4" fmla="*/ 28001 h 93981"/>
                    <a:gd name="connsiteX5" fmla="*/ 0 w 44676"/>
                    <a:gd name="connsiteY5" fmla="*/ 28001 h 93981"/>
                    <a:gd name="connsiteX6" fmla="*/ 0 w 44676"/>
                    <a:gd name="connsiteY6" fmla="*/ 18492 h 93981"/>
                    <a:gd name="connsiteX7" fmla="*/ 10504 w 44676"/>
                    <a:gd name="connsiteY7" fmla="*/ 18492 h 93981"/>
                    <a:gd name="connsiteX8" fmla="*/ 10504 w 44676"/>
                    <a:gd name="connsiteY8" fmla="*/ 1522 h 93981"/>
                    <a:gd name="connsiteX9" fmla="*/ 23114 w 44676"/>
                    <a:gd name="connsiteY9" fmla="*/ 0 h 93981"/>
                    <a:gd name="connsiteX10" fmla="*/ 23114 w 44676"/>
                    <a:gd name="connsiteY10" fmla="*/ 18492 h 93981"/>
                    <a:gd name="connsiteX11" fmla="*/ 39352 w 44676"/>
                    <a:gd name="connsiteY11" fmla="*/ 18492 h 93981"/>
                    <a:gd name="connsiteX12" fmla="*/ 37948 w 44676"/>
                    <a:gd name="connsiteY12" fmla="*/ 28001 h 93981"/>
                    <a:gd name="connsiteX13" fmla="*/ 23114 w 44676"/>
                    <a:gd name="connsiteY13" fmla="*/ 28001 h 93981"/>
                    <a:gd name="connsiteX14" fmla="*/ 23114 w 44676"/>
                    <a:gd name="connsiteY14" fmla="*/ 74085 h 93981"/>
                    <a:gd name="connsiteX15" fmla="*/ 31101 w 44676"/>
                    <a:gd name="connsiteY15" fmla="*/ 83624 h 93981"/>
                    <a:gd name="connsiteX16" fmla="*/ 35519 w 44676"/>
                    <a:gd name="connsiteY16" fmla="*/ 82922 h 93981"/>
                    <a:gd name="connsiteX17" fmla="*/ 40054 w 44676"/>
                    <a:gd name="connsiteY17" fmla="*/ 80815 h 93981"/>
                    <a:gd name="connsiteX18" fmla="*/ 44677 w 44676"/>
                    <a:gd name="connsiteY18" fmla="*/ 8894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3981">
                      <a:moveTo>
                        <a:pt x="44677" y="88949"/>
                      </a:moveTo>
                      <a:cubicBezTo>
                        <a:pt x="39996" y="92314"/>
                        <a:pt x="34817" y="93982"/>
                        <a:pt x="29141" y="93982"/>
                      </a:cubicBezTo>
                      <a:cubicBezTo>
                        <a:pt x="23143" y="93982"/>
                        <a:pt x="18550" y="92255"/>
                        <a:pt x="15331" y="88803"/>
                      </a:cubicBezTo>
                      <a:cubicBezTo>
                        <a:pt x="12113" y="85350"/>
                        <a:pt x="10504" y="80493"/>
                        <a:pt x="10504" y="74232"/>
                      </a:cubicBezTo>
                      <a:lnTo>
                        <a:pt x="10504" y="28001"/>
                      </a:lnTo>
                      <a:lnTo>
                        <a:pt x="0" y="28001"/>
                      </a:lnTo>
                      <a:lnTo>
                        <a:pt x="0" y="18492"/>
                      </a:lnTo>
                      <a:lnTo>
                        <a:pt x="10504" y="18492"/>
                      </a:lnTo>
                      <a:lnTo>
                        <a:pt x="10504" y="1522"/>
                      </a:lnTo>
                      <a:lnTo>
                        <a:pt x="23114" y="0"/>
                      </a:lnTo>
                      <a:lnTo>
                        <a:pt x="23114" y="18492"/>
                      </a:lnTo>
                      <a:lnTo>
                        <a:pt x="39352" y="18492"/>
                      </a:lnTo>
                      <a:lnTo>
                        <a:pt x="37948" y="28001"/>
                      </a:lnTo>
                      <a:lnTo>
                        <a:pt x="23114" y="28001"/>
                      </a:lnTo>
                      <a:lnTo>
                        <a:pt x="23114" y="74085"/>
                      </a:lnTo>
                      <a:cubicBezTo>
                        <a:pt x="23114" y="80434"/>
                        <a:pt x="25776" y="83624"/>
                        <a:pt x="31101" y="83624"/>
                      </a:cubicBezTo>
                      <a:cubicBezTo>
                        <a:pt x="32681" y="83624"/>
                        <a:pt x="34144" y="83389"/>
                        <a:pt x="35519" y="82922"/>
                      </a:cubicBezTo>
                      <a:cubicBezTo>
                        <a:pt x="36865" y="82453"/>
                        <a:pt x="38386" y="81751"/>
                        <a:pt x="40054" y="80815"/>
                      </a:cubicBezTo>
                      <a:lnTo>
                        <a:pt x="44677" y="88949"/>
                      </a:lnTo>
                      <a:close/>
                    </a:path>
                  </a:pathLst>
                </a:custGeom>
                <a:solidFill>
                  <a:srgbClr val="000000"/>
                </a:solidFill>
                <a:ln w="2922"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90D0CE6B-B55F-04A4-A289-F07BE0CA5396}"/>
                    </a:ext>
                  </a:extLst>
                </p:cNvPr>
                <p:cNvSpPr/>
                <p:nvPr/>
              </p:nvSpPr>
              <p:spPr>
                <a:xfrm>
                  <a:off x="10986098" y="3779171"/>
                  <a:ext cx="60256" cy="81927"/>
                </a:xfrm>
                <a:custGeom>
                  <a:avLst/>
                  <a:gdLst>
                    <a:gd name="connsiteX0" fmla="*/ 51698 w 56877"/>
                    <a:gd name="connsiteY0" fmla="*/ 58695 h 77333"/>
                    <a:gd name="connsiteX1" fmla="*/ 52957 w 56877"/>
                    <a:gd name="connsiteY1" fmla="*/ 65366 h 77333"/>
                    <a:gd name="connsiteX2" fmla="*/ 56877 w 56877"/>
                    <a:gd name="connsiteY2" fmla="*/ 68643 h 77333"/>
                    <a:gd name="connsiteX3" fmla="*/ 54215 w 56877"/>
                    <a:gd name="connsiteY3" fmla="*/ 77216 h 77333"/>
                    <a:gd name="connsiteX4" fmla="*/ 45671 w 56877"/>
                    <a:gd name="connsiteY4" fmla="*/ 73851 h 77333"/>
                    <a:gd name="connsiteX5" fmla="*/ 41312 w 56877"/>
                    <a:gd name="connsiteY5" fmla="*/ 66127 h 77333"/>
                    <a:gd name="connsiteX6" fmla="*/ 21299 w 56877"/>
                    <a:gd name="connsiteY6" fmla="*/ 77333 h 77333"/>
                    <a:gd name="connsiteX7" fmla="*/ 5734 w 56877"/>
                    <a:gd name="connsiteY7" fmla="*/ 71247 h 77333"/>
                    <a:gd name="connsiteX8" fmla="*/ 0 w 56877"/>
                    <a:gd name="connsiteY8" fmla="*/ 54920 h 77333"/>
                    <a:gd name="connsiteX9" fmla="*/ 7695 w 56877"/>
                    <a:gd name="connsiteY9" fmla="*/ 36984 h 77333"/>
                    <a:gd name="connsiteX10" fmla="*/ 29696 w 56877"/>
                    <a:gd name="connsiteY10" fmla="*/ 30840 h 77333"/>
                    <a:gd name="connsiteX11" fmla="*/ 39205 w 56877"/>
                    <a:gd name="connsiteY11" fmla="*/ 30840 h 77333"/>
                    <a:gd name="connsiteX12" fmla="*/ 39205 w 56877"/>
                    <a:gd name="connsiteY12" fmla="*/ 24520 h 77333"/>
                    <a:gd name="connsiteX13" fmla="*/ 36075 w 56877"/>
                    <a:gd name="connsiteY13" fmla="*/ 13401 h 77333"/>
                    <a:gd name="connsiteX14" fmla="*/ 25776 w 56877"/>
                    <a:gd name="connsiteY14" fmla="*/ 9949 h 77333"/>
                    <a:gd name="connsiteX15" fmla="*/ 7841 w 56877"/>
                    <a:gd name="connsiteY15" fmla="*/ 13869 h 77333"/>
                    <a:gd name="connsiteX16" fmla="*/ 4769 w 56877"/>
                    <a:gd name="connsiteY16" fmla="*/ 5063 h 77333"/>
                    <a:gd name="connsiteX17" fmla="*/ 27736 w 56877"/>
                    <a:gd name="connsiteY17" fmla="*/ 0 h 77333"/>
                    <a:gd name="connsiteX18" fmla="*/ 51698 w 56877"/>
                    <a:gd name="connsiteY18" fmla="*/ 23964 h 77333"/>
                    <a:gd name="connsiteX19" fmla="*/ 51698 w 56877"/>
                    <a:gd name="connsiteY19" fmla="*/ 58695 h 77333"/>
                    <a:gd name="connsiteX20" fmla="*/ 24225 w 56877"/>
                    <a:gd name="connsiteY20" fmla="*/ 67824 h 77333"/>
                    <a:gd name="connsiteX21" fmla="*/ 39205 w 56877"/>
                    <a:gd name="connsiteY21" fmla="*/ 56324 h 77333"/>
                    <a:gd name="connsiteX22" fmla="*/ 39205 w 56877"/>
                    <a:gd name="connsiteY22" fmla="*/ 38945 h 77333"/>
                    <a:gd name="connsiteX23" fmla="*/ 31101 w 56877"/>
                    <a:gd name="connsiteY23" fmla="*/ 38945 h 77333"/>
                    <a:gd name="connsiteX24" fmla="*/ 12873 w 56877"/>
                    <a:gd name="connsiteY24" fmla="*/ 54218 h 77333"/>
                    <a:gd name="connsiteX25" fmla="*/ 15828 w 56877"/>
                    <a:gd name="connsiteY25" fmla="*/ 64313 h 77333"/>
                    <a:gd name="connsiteX26" fmla="*/ 24225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8" y="58695"/>
                      </a:moveTo>
                      <a:cubicBezTo>
                        <a:pt x="51698" y="61708"/>
                        <a:pt x="52108" y="63903"/>
                        <a:pt x="52957" y="65366"/>
                      </a:cubicBezTo>
                      <a:cubicBezTo>
                        <a:pt x="53776" y="66800"/>
                        <a:pt x="55092" y="67912"/>
                        <a:pt x="56877" y="68643"/>
                      </a:cubicBezTo>
                      <a:lnTo>
                        <a:pt x="54215" y="77216"/>
                      </a:lnTo>
                      <a:cubicBezTo>
                        <a:pt x="50557" y="76631"/>
                        <a:pt x="47719" y="75519"/>
                        <a:pt x="45671" y="73851"/>
                      </a:cubicBezTo>
                      <a:cubicBezTo>
                        <a:pt x="43594" y="72154"/>
                        <a:pt x="42160" y="69579"/>
                        <a:pt x="41312" y="66127"/>
                      </a:cubicBezTo>
                      <a:cubicBezTo>
                        <a:pt x="36543" y="73617"/>
                        <a:pt x="29872" y="77333"/>
                        <a:pt x="21299" y="77333"/>
                      </a:cubicBezTo>
                      <a:cubicBezTo>
                        <a:pt x="14746" y="77333"/>
                        <a:pt x="9567" y="75314"/>
                        <a:pt x="5734" y="71247"/>
                      </a:cubicBezTo>
                      <a:cubicBezTo>
                        <a:pt x="1901" y="67180"/>
                        <a:pt x="0" y="61738"/>
                        <a:pt x="0" y="54920"/>
                      </a:cubicBezTo>
                      <a:cubicBezTo>
                        <a:pt x="0" y="47079"/>
                        <a:pt x="2575" y="41110"/>
                        <a:pt x="7695" y="36984"/>
                      </a:cubicBezTo>
                      <a:cubicBezTo>
                        <a:pt x="12844" y="32888"/>
                        <a:pt x="20159" y="30840"/>
                        <a:pt x="29696" y="30840"/>
                      </a:cubicBezTo>
                      <a:lnTo>
                        <a:pt x="39205" y="30840"/>
                      </a:lnTo>
                      <a:lnTo>
                        <a:pt x="39205" y="24520"/>
                      </a:lnTo>
                      <a:cubicBezTo>
                        <a:pt x="39205" y="19399"/>
                        <a:pt x="38181" y="15683"/>
                        <a:pt x="36075" y="13401"/>
                      </a:cubicBezTo>
                      <a:cubicBezTo>
                        <a:pt x="33968" y="11089"/>
                        <a:pt x="30545" y="9949"/>
                        <a:pt x="25776" y="9949"/>
                      </a:cubicBezTo>
                      <a:cubicBezTo>
                        <a:pt x="20627" y="9949"/>
                        <a:pt x="14658" y="11265"/>
                        <a:pt x="7841" y="13869"/>
                      </a:cubicBezTo>
                      <a:lnTo>
                        <a:pt x="4769" y="5063"/>
                      </a:lnTo>
                      <a:cubicBezTo>
                        <a:pt x="12961" y="1697"/>
                        <a:pt x="20627" y="0"/>
                        <a:pt x="27736" y="0"/>
                      </a:cubicBezTo>
                      <a:cubicBezTo>
                        <a:pt x="43711" y="0"/>
                        <a:pt x="51698" y="7988"/>
                        <a:pt x="51698" y="23964"/>
                      </a:cubicBezTo>
                      <a:lnTo>
                        <a:pt x="51698" y="58695"/>
                      </a:lnTo>
                      <a:close/>
                      <a:moveTo>
                        <a:pt x="24225" y="67824"/>
                      </a:moveTo>
                      <a:cubicBezTo>
                        <a:pt x="30779" y="67824"/>
                        <a:pt x="35753" y="63991"/>
                        <a:pt x="39205" y="56324"/>
                      </a:cubicBezTo>
                      <a:lnTo>
                        <a:pt x="39205" y="38945"/>
                      </a:lnTo>
                      <a:lnTo>
                        <a:pt x="31101" y="38945"/>
                      </a:lnTo>
                      <a:cubicBezTo>
                        <a:pt x="18959" y="38945"/>
                        <a:pt x="12873" y="44036"/>
                        <a:pt x="12873" y="54218"/>
                      </a:cubicBezTo>
                      <a:cubicBezTo>
                        <a:pt x="12873" y="58607"/>
                        <a:pt x="13868" y="61972"/>
                        <a:pt x="15828" y="64313"/>
                      </a:cubicBezTo>
                      <a:cubicBezTo>
                        <a:pt x="17789" y="66653"/>
                        <a:pt x="20597" y="67824"/>
                        <a:pt x="24225" y="67824"/>
                      </a:cubicBezTo>
                      <a:close/>
                    </a:path>
                  </a:pathLst>
                </a:custGeom>
                <a:solidFill>
                  <a:srgbClr val="000000"/>
                </a:solidFill>
                <a:ln w="2922"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885A660-28B0-4CDE-8685-5F24DB0AF3A8}"/>
                    </a:ext>
                  </a:extLst>
                </p:cNvPr>
                <p:cNvSpPr/>
                <p:nvPr/>
              </p:nvSpPr>
              <p:spPr>
                <a:xfrm>
                  <a:off x="11054506" y="3761533"/>
                  <a:ext cx="47362" cy="99564"/>
                </a:xfrm>
                <a:custGeom>
                  <a:avLst/>
                  <a:gdLst>
                    <a:gd name="connsiteX0" fmla="*/ 44706 w 44706"/>
                    <a:gd name="connsiteY0" fmla="*/ 88949 h 93981"/>
                    <a:gd name="connsiteX1" fmla="*/ 29141 w 44706"/>
                    <a:gd name="connsiteY1" fmla="*/ 93982 h 93981"/>
                    <a:gd name="connsiteX2" fmla="*/ 15331 w 44706"/>
                    <a:gd name="connsiteY2" fmla="*/ 88803 h 93981"/>
                    <a:gd name="connsiteX3" fmla="*/ 10503 w 44706"/>
                    <a:gd name="connsiteY3" fmla="*/ 74232 h 93981"/>
                    <a:gd name="connsiteX4" fmla="*/ 10503 w 44706"/>
                    <a:gd name="connsiteY4" fmla="*/ 28001 h 93981"/>
                    <a:gd name="connsiteX5" fmla="*/ 0 w 44706"/>
                    <a:gd name="connsiteY5" fmla="*/ 28001 h 93981"/>
                    <a:gd name="connsiteX6" fmla="*/ 0 w 44706"/>
                    <a:gd name="connsiteY6" fmla="*/ 18492 h 93981"/>
                    <a:gd name="connsiteX7" fmla="*/ 10503 w 44706"/>
                    <a:gd name="connsiteY7" fmla="*/ 18492 h 93981"/>
                    <a:gd name="connsiteX8" fmla="*/ 10503 w 44706"/>
                    <a:gd name="connsiteY8" fmla="*/ 1522 h 93981"/>
                    <a:gd name="connsiteX9" fmla="*/ 23114 w 44706"/>
                    <a:gd name="connsiteY9" fmla="*/ 0 h 93981"/>
                    <a:gd name="connsiteX10" fmla="*/ 23114 w 44706"/>
                    <a:gd name="connsiteY10" fmla="*/ 18492 h 93981"/>
                    <a:gd name="connsiteX11" fmla="*/ 39381 w 44706"/>
                    <a:gd name="connsiteY11" fmla="*/ 18492 h 93981"/>
                    <a:gd name="connsiteX12" fmla="*/ 37977 w 44706"/>
                    <a:gd name="connsiteY12" fmla="*/ 28001 h 93981"/>
                    <a:gd name="connsiteX13" fmla="*/ 23114 w 44706"/>
                    <a:gd name="connsiteY13" fmla="*/ 28001 h 93981"/>
                    <a:gd name="connsiteX14" fmla="*/ 23114 w 44706"/>
                    <a:gd name="connsiteY14" fmla="*/ 74085 h 93981"/>
                    <a:gd name="connsiteX15" fmla="*/ 31101 w 44706"/>
                    <a:gd name="connsiteY15" fmla="*/ 83624 h 93981"/>
                    <a:gd name="connsiteX16" fmla="*/ 35519 w 44706"/>
                    <a:gd name="connsiteY16" fmla="*/ 82922 h 93981"/>
                    <a:gd name="connsiteX17" fmla="*/ 40083 w 44706"/>
                    <a:gd name="connsiteY17" fmla="*/ 80815 h 93981"/>
                    <a:gd name="connsiteX18" fmla="*/ 44706 w 44706"/>
                    <a:gd name="connsiteY18" fmla="*/ 8894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6" h="93981">
                      <a:moveTo>
                        <a:pt x="44706" y="88949"/>
                      </a:moveTo>
                      <a:cubicBezTo>
                        <a:pt x="40025" y="92314"/>
                        <a:pt x="34846" y="93982"/>
                        <a:pt x="29141" y="93982"/>
                      </a:cubicBezTo>
                      <a:cubicBezTo>
                        <a:pt x="23172" y="93982"/>
                        <a:pt x="18579" y="92255"/>
                        <a:pt x="15331" y="88803"/>
                      </a:cubicBezTo>
                      <a:cubicBezTo>
                        <a:pt x="12113" y="85350"/>
                        <a:pt x="10503" y="80493"/>
                        <a:pt x="10503" y="74232"/>
                      </a:cubicBezTo>
                      <a:lnTo>
                        <a:pt x="10503" y="28001"/>
                      </a:lnTo>
                      <a:lnTo>
                        <a:pt x="0" y="28001"/>
                      </a:lnTo>
                      <a:lnTo>
                        <a:pt x="0" y="18492"/>
                      </a:lnTo>
                      <a:lnTo>
                        <a:pt x="10503" y="18492"/>
                      </a:lnTo>
                      <a:lnTo>
                        <a:pt x="10503" y="1522"/>
                      </a:lnTo>
                      <a:lnTo>
                        <a:pt x="23114" y="0"/>
                      </a:lnTo>
                      <a:lnTo>
                        <a:pt x="23114" y="18492"/>
                      </a:lnTo>
                      <a:lnTo>
                        <a:pt x="39381" y="18492"/>
                      </a:lnTo>
                      <a:lnTo>
                        <a:pt x="37977" y="28001"/>
                      </a:lnTo>
                      <a:lnTo>
                        <a:pt x="23114" y="28001"/>
                      </a:lnTo>
                      <a:lnTo>
                        <a:pt x="23114" y="74085"/>
                      </a:lnTo>
                      <a:cubicBezTo>
                        <a:pt x="23114" y="80434"/>
                        <a:pt x="25776" y="83624"/>
                        <a:pt x="31101" y="83624"/>
                      </a:cubicBezTo>
                      <a:cubicBezTo>
                        <a:pt x="32681" y="83624"/>
                        <a:pt x="34173" y="83389"/>
                        <a:pt x="35519" y="82922"/>
                      </a:cubicBezTo>
                      <a:cubicBezTo>
                        <a:pt x="36865" y="82453"/>
                        <a:pt x="38386" y="81751"/>
                        <a:pt x="40083" y="80815"/>
                      </a:cubicBezTo>
                      <a:lnTo>
                        <a:pt x="44706" y="88949"/>
                      </a:lnTo>
                      <a:close/>
                    </a:path>
                  </a:pathLst>
                </a:custGeom>
                <a:solidFill>
                  <a:srgbClr val="000000"/>
                </a:solidFill>
                <a:ln w="2922"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DC00CDC-E18E-59C9-447A-0DF674007C6D}"/>
                    </a:ext>
                  </a:extLst>
                </p:cNvPr>
                <p:cNvSpPr/>
                <p:nvPr/>
              </p:nvSpPr>
              <p:spPr>
                <a:xfrm>
                  <a:off x="11106456" y="3779171"/>
                  <a:ext cx="59511" cy="81927"/>
                </a:xfrm>
                <a:custGeom>
                  <a:avLst/>
                  <a:gdLst>
                    <a:gd name="connsiteX0" fmla="*/ 56175 w 56174"/>
                    <a:gd name="connsiteY0" fmla="*/ 36429 h 77333"/>
                    <a:gd name="connsiteX1" fmla="*/ 55882 w 56174"/>
                    <a:gd name="connsiteY1" fmla="*/ 43012 h 77333"/>
                    <a:gd name="connsiteX2" fmla="*/ 13020 w 56174"/>
                    <a:gd name="connsiteY2" fmla="*/ 43012 h 77333"/>
                    <a:gd name="connsiteX3" fmla="*/ 18198 w 56174"/>
                    <a:gd name="connsiteY3" fmla="*/ 61591 h 77333"/>
                    <a:gd name="connsiteX4" fmla="*/ 30809 w 56174"/>
                    <a:gd name="connsiteY4" fmla="*/ 67239 h 77333"/>
                    <a:gd name="connsiteX5" fmla="*/ 39849 w 56174"/>
                    <a:gd name="connsiteY5" fmla="*/ 65717 h 77333"/>
                    <a:gd name="connsiteX6" fmla="*/ 48188 w 56174"/>
                    <a:gd name="connsiteY6" fmla="*/ 60684 h 77333"/>
                    <a:gd name="connsiteX7" fmla="*/ 53805 w 56174"/>
                    <a:gd name="connsiteY7" fmla="*/ 68087 h 77333"/>
                    <a:gd name="connsiteX8" fmla="*/ 30253 w 56174"/>
                    <a:gd name="connsiteY8" fmla="*/ 77333 h 77333"/>
                    <a:gd name="connsiteX9" fmla="*/ 7929 w 56174"/>
                    <a:gd name="connsiteY9" fmla="*/ 67326 h 77333"/>
                    <a:gd name="connsiteX10" fmla="*/ 0 w 56174"/>
                    <a:gd name="connsiteY10" fmla="*/ 39237 h 77333"/>
                    <a:gd name="connsiteX11" fmla="*/ 7578 w 56174"/>
                    <a:gd name="connsiteY11" fmla="*/ 10592 h 77333"/>
                    <a:gd name="connsiteX12" fmla="*/ 28585 w 56174"/>
                    <a:gd name="connsiteY12" fmla="*/ 0 h 77333"/>
                    <a:gd name="connsiteX13" fmla="*/ 49036 w 56174"/>
                    <a:gd name="connsiteY13" fmla="*/ 9451 h 77333"/>
                    <a:gd name="connsiteX14" fmla="*/ 56175 w 56174"/>
                    <a:gd name="connsiteY14" fmla="*/ 36429 h 77333"/>
                    <a:gd name="connsiteX15" fmla="*/ 44004 w 56174"/>
                    <a:gd name="connsiteY15" fmla="*/ 32654 h 77333"/>
                    <a:gd name="connsiteX16" fmla="*/ 28731 w 56174"/>
                    <a:gd name="connsiteY16" fmla="*/ 9539 h 77333"/>
                    <a:gd name="connsiteX17" fmla="*/ 17643 w 56174"/>
                    <a:gd name="connsiteY17" fmla="*/ 15361 h 77333"/>
                    <a:gd name="connsiteX18" fmla="*/ 13020 w 56174"/>
                    <a:gd name="connsiteY18" fmla="*/ 34205 h 77333"/>
                    <a:gd name="connsiteX19" fmla="*/ 44004 w 56174"/>
                    <a:gd name="connsiteY19" fmla="*/ 34205 h 77333"/>
                    <a:gd name="connsiteX20" fmla="*/ 4400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882" y="43012"/>
                      </a:cubicBezTo>
                      <a:lnTo>
                        <a:pt x="13020" y="43012"/>
                      </a:lnTo>
                      <a:cubicBezTo>
                        <a:pt x="13400" y="51614"/>
                        <a:pt x="15126" y="57787"/>
                        <a:pt x="18198" y="61591"/>
                      </a:cubicBezTo>
                      <a:cubicBezTo>
                        <a:pt x="21300" y="65366"/>
                        <a:pt x="25483" y="67239"/>
                        <a:pt x="30809" y="67239"/>
                      </a:cubicBezTo>
                      <a:cubicBezTo>
                        <a:pt x="34173" y="67239"/>
                        <a:pt x="37187" y="66741"/>
                        <a:pt x="39849" y="65717"/>
                      </a:cubicBezTo>
                      <a:cubicBezTo>
                        <a:pt x="42512" y="64693"/>
                        <a:pt x="45291" y="62996"/>
                        <a:pt x="48188" y="60684"/>
                      </a:cubicBezTo>
                      <a:lnTo>
                        <a:pt x="53805" y="68087"/>
                      </a:lnTo>
                      <a:cubicBezTo>
                        <a:pt x="46871" y="74261"/>
                        <a:pt x="39030" y="77333"/>
                        <a:pt x="30253" y="77333"/>
                      </a:cubicBezTo>
                      <a:cubicBezTo>
                        <a:pt x="20627" y="77333"/>
                        <a:pt x="13195" y="73997"/>
                        <a:pt x="7929" y="67326"/>
                      </a:cubicBezTo>
                      <a:cubicBezTo>
                        <a:pt x="2633" y="60655"/>
                        <a:pt x="0" y="51292"/>
                        <a:pt x="0" y="39237"/>
                      </a:cubicBezTo>
                      <a:cubicBezTo>
                        <a:pt x="0" y="27182"/>
                        <a:pt x="2516" y="17644"/>
                        <a:pt x="7578" y="10592"/>
                      </a:cubicBezTo>
                      <a:cubicBezTo>
                        <a:pt x="12610" y="3541"/>
                        <a:pt x="19603" y="0"/>
                        <a:pt x="28585" y="0"/>
                      </a:cubicBezTo>
                      <a:cubicBezTo>
                        <a:pt x="37450" y="0"/>
                        <a:pt x="44267" y="3160"/>
                        <a:pt x="49036" y="9451"/>
                      </a:cubicBezTo>
                      <a:cubicBezTo>
                        <a:pt x="53805" y="15771"/>
                        <a:pt x="56175" y="24754"/>
                        <a:pt x="56175" y="36429"/>
                      </a:cubicBezTo>
                      <a:close/>
                      <a:moveTo>
                        <a:pt x="44004" y="32654"/>
                      </a:moveTo>
                      <a:cubicBezTo>
                        <a:pt x="44004" y="17234"/>
                        <a:pt x="38913" y="9539"/>
                        <a:pt x="28731" y="9539"/>
                      </a:cubicBezTo>
                      <a:cubicBezTo>
                        <a:pt x="24050" y="9539"/>
                        <a:pt x="20363" y="11470"/>
                        <a:pt x="17643" y="15361"/>
                      </a:cubicBezTo>
                      <a:cubicBezTo>
                        <a:pt x="14951" y="19224"/>
                        <a:pt x="13400" y="25515"/>
                        <a:pt x="13020" y="34205"/>
                      </a:cubicBezTo>
                      <a:lnTo>
                        <a:pt x="44004" y="34205"/>
                      </a:lnTo>
                      <a:lnTo>
                        <a:pt x="44004" y="32654"/>
                      </a:lnTo>
                      <a:close/>
                    </a:path>
                  </a:pathLst>
                </a:custGeom>
                <a:solidFill>
                  <a:srgbClr val="000000"/>
                </a:solidFill>
                <a:ln w="2922"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1B8A0619-A6CE-32DA-0124-FBEF8099AE9D}"/>
                    </a:ext>
                  </a:extLst>
                </p:cNvPr>
                <p:cNvSpPr/>
                <p:nvPr/>
              </p:nvSpPr>
              <p:spPr>
                <a:xfrm>
                  <a:off x="9589827" y="3939460"/>
                  <a:ext cx="60256" cy="81926"/>
                </a:xfrm>
                <a:custGeom>
                  <a:avLst/>
                  <a:gdLst>
                    <a:gd name="connsiteX0" fmla="*/ 51699 w 56877"/>
                    <a:gd name="connsiteY0" fmla="*/ 58723 h 77332"/>
                    <a:gd name="connsiteX1" fmla="*/ 52957 w 56877"/>
                    <a:gd name="connsiteY1" fmla="*/ 65365 h 77332"/>
                    <a:gd name="connsiteX2" fmla="*/ 56877 w 56877"/>
                    <a:gd name="connsiteY2" fmla="*/ 68672 h 77332"/>
                    <a:gd name="connsiteX3" fmla="*/ 54215 w 56877"/>
                    <a:gd name="connsiteY3" fmla="*/ 77215 h 77332"/>
                    <a:gd name="connsiteX4" fmla="*/ 45671 w 56877"/>
                    <a:gd name="connsiteY4" fmla="*/ 73851 h 77332"/>
                    <a:gd name="connsiteX5" fmla="*/ 41341 w 56877"/>
                    <a:gd name="connsiteY5" fmla="*/ 66126 h 77332"/>
                    <a:gd name="connsiteX6" fmla="*/ 21300 w 56877"/>
                    <a:gd name="connsiteY6" fmla="*/ 77333 h 77332"/>
                    <a:gd name="connsiteX7" fmla="*/ 5735 w 56877"/>
                    <a:gd name="connsiteY7" fmla="*/ 71246 h 77332"/>
                    <a:gd name="connsiteX8" fmla="*/ 0 w 56877"/>
                    <a:gd name="connsiteY8" fmla="*/ 54920 h 77332"/>
                    <a:gd name="connsiteX9" fmla="*/ 7695 w 56877"/>
                    <a:gd name="connsiteY9" fmla="*/ 37013 h 77332"/>
                    <a:gd name="connsiteX10" fmla="*/ 29697 w 56877"/>
                    <a:gd name="connsiteY10" fmla="*/ 30839 h 77332"/>
                    <a:gd name="connsiteX11" fmla="*/ 39235 w 56877"/>
                    <a:gd name="connsiteY11" fmla="*/ 30839 h 77332"/>
                    <a:gd name="connsiteX12" fmla="*/ 39235 w 56877"/>
                    <a:gd name="connsiteY12" fmla="*/ 24519 h 77332"/>
                    <a:gd name="connsiteX13" fmla="*/ 36075 w 56877"/>
                    <a:gd name="connsiteY13" fmla="*/ 13400 h 77332"/>
                    <a:gd name="connsiteX14" fmla="*/ 25776 w 56877"/>
                    <a:gd name="connsiteY14" fmla="*/ 9948 h 77332"/>
                    <a:gd name="connsiteX15" fmla="*/ 7841 w 56877"/>
                    <a:gd name="connsiteY15" fmla="*/ 13898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3 h 77332"/>
                    <a:gd name="connsiteX20" fmla="*/ 24225 w 56877"/>
                    <a:gd name="connsiteY20" fmla="*/ 67823 h 77332"/>
                    <a:gd name="connsiteX21" fmla="*/ 39235 w 56877"/>
                    <a:gd name="connsiteY21" fmla="*/ 56324 h 77332"/>
                    <a:gd name="connsiteX22" fmla="*/ 39235 w 56877"/>
                    <a:gd name="connsiteY22" fmla="*/ 38973 h 77332"/>
                    <a:gd name="connsiteX23" fmla="*/ 31101 w 56877"/>
                    <a:gd name="connsiteY23" fmla="*/ 38973 h 77332"/>
                    <a:gd name="connsiteX24" fmla="*/ 12873 w 56877"/>
                    <a:gd name="connsiteY24" fmla="*/ 54246 h 77332"/>
                    <a:gd name="connsiteX25" fmla="*/ 15828 w 56877"/>
                    <a:gd name="connsiteY25" fmla="*/ 64312 h 77332"/>
                    <a:gd name="connsiteX26" fmla="*/ 2422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3"/>
                      </a:moveTo>
                      <a:cubicBezTo>
                        <a:pt x="51699" y="61708"/>
                        <a:pt x="52108" y="63931"/>
                        <a:pt x="52957" y="65365"/>
                      </a:cubicBezTo>
                      <a:cubicBezTo>
                        <a:pt x="53805" y="66828"/>
                        <a:pt x="55093" y="67911"/>
                        <a:pt x="56877" y="68672"/>
                      </a:cubicBezTo>
                      <a:lnTo>
                        <a:pt x="54215" y="77215"/>
                      </a:lnTo>
                      <a:cubicBezTo>
                        <a:pt x="50557" y="76660"/>
                        <a:pt x="47720" y="75518"/>
                        <a:pt x="45671" y="73851"/>
                      </a:cubicBezTo>
                      <a:cubicBezTo>
                        <a:pt x="43623" y="72154"/>
                        <a:pt x="42160" y="69608"/>
                        <a:pt x="41341" y="66126"/>
                      </a:cubicBezTo>
                      <a:cubicBezTo>
                        <a:pt x="36572" y="73617"/>
                        <a:pt x="29872" y="77333"/>
                        <a:pt x="21300" y="77333"/>
                      </a:cubicBezTo>
                      <a:cubicBezTo>
                        <a:pt x="14746" y="77333"/>
                        <a:pt x="9567" y="75314"/>
                        <a:pt x="5735" y="71246"/>
                      </a:cubicBezTo>
                      <a:cubicBezTo>
                        <a:pt x="1902" y="67180"/>
                        <a:pt x="0" y="61737"/>
                        <a:pt x="0" y="54920"/>
                      </a:cubicBezTo>
                      <a:cubicBezTo>
                        <a:pt x="0" y="47078"/>
                        <a:pt x="2575" y="41109"/>
                        <a:pt x="7695" y="37013"/>
                      </a:cubicBezTo>
                      <a:cubicBezTo>
                        <a:pt x="12844" y="32888"/>
                        <a:pt x="20188" y="30839"/>
                        <a:pt x="29697" y="30839"/>
                      </a:cubicBezTo>
                      <a:lnTo>
                        <a:pt x="39235" y="30839"/>
                      </a:lnTo>
                      <a:lnTo>
                        <a:pt x="39235" y="24519"/>
                      </a:lnTo>
                      <a:cubicBezTo>
                        <a:pt x="39235" y="19399"/>
                        <a:pt x="38181" y="15683"/>
                        <a:pt x="36075" y="13400"/>
                      </a:cubicBezTo>
                      <a:cubicBezTo>
                        <a:pt x="33968" y="11118"/>
                        <a:pt x="30545" y="9948"/>
                        <a:pt x="25776" y="9948"/>
                      </a:cubicBezTo>
                      <a:cubicBezTo>
                        <a:pt x="20627" y="9948"/>
                        <a:pt x="14658" y="11264"/>
                        <a:pt x="7841" y="13898"/>
                      </a:cubicBezTo>
                      <a:lnTo>
                        <a:pt x="4769" y="5062"/>
                      </a:lnTo>
                      <a:cubicBezTo>
                        <a:pt x="12990" y="1697"/>
                        <a:pt x="20627" y="0"/>
                        <a:pt x="27736" y="0"/>
                      </a:cubicBezTo>
                      <a:cubicBezTo>
                        <a:pt x="43711" y="0"/>
                        <a:pt x="51699" y="7988"/>
                        <a:pt x="51699" y="23963"/>
                      </a:cubicBezTo>
                      <a:lnTo>
                        <a:pt x="51699" y="58723"/>
                      </a:lnTo>
                      <a:close/>
                      <a:moveTo>
                        <a:pt x="24225" y="67823"/>
                      </a:moveTo>
                      <a:cubicBezTo>
                        <a:pt x="30779" y="67823"/>
                        <a:pt x="35782" y="63990"/>
                        <a:pt x="39235" y="56324"/>
                      </a:cubicBezTo>
                      <a:lnTo>
                        <a:pt x="39235" y="38973"/>
                      </a:lnTo>
                      <a:lnTo>
                        <a:pt x="31101" y="38973"/>
                      </a:lnTo>
                      <a:cubicBezTo>
                        <a:pt x="18959" y="38973"/>
                        <a:pt x="12873" y="44035"/>
                        <a:pt x="12873" y="54246"/>
                      </a:cubicBezTo>
                      <a:cubicBezTo>
                        <a:pt x="12873" y="58635"/>
                        <a:pt x="13868" y="61971"/>
                        <a:pt x="15828" y="64312"/>
                      </a:cubicBezTo>
                      <a:cubicBezTo>
                        <a:pt x="17789" y="66652"/>
                        <a:pt x="20597" y="67823"/>
                        <a:pt x="24225" y="67823"/>
                      </a:cubicBezTo>
                      <a:close/>
                    </a:path>
                  </a:pathLst>
                </a:custGeom>
                <a:solidFill>
                  <a:srgbClr val="000000"/>
                </a:solidFill>
                <a:ln w="2922"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C3E32E42-1FF0-DFDE-C500-0F3A4A07084D}"/>
                    </a:ext>
                  </a:extLst>
                </p:cNvPr>
                <p:cNvSpPr/>
                <p:nvPr/>
              </p:nvSpPr>
              <p:spPr>
                <a:xfrm>
                  <a:off x="9698777" y="3939460"/>
                  <a:ext cx="53560" cy="81926"/>
                </a:xfrm>
                <a:custGeom>
                  <a:avLst/>
                  <a:gdLst>
                    <a:gd name="connsiteX0" fmla="*/ 30106 w 50557"/>
                    <a:gd name="connsiteY0" fmla="*/ 0 h 77332"/>
                    <a:gd name="connsiteX1" fmla="*/ 40903 w 50557"/>
                    <a:gd name="connsiteY1" fmla="*/ 1960 h 77332"/>
                    <a:gd name="connsiteX2" fmla="*/ 50265 w 50557"/>
                    <a:gd name="connsiteY2" fmla="*/ 7988 h 77332"/>
                    <a:gd name="connsiteX3" fmla="*/ 44677 w 50557"/>
                    <a:gd name="connsiteY3" fmla="*/ 15566 h 77332"/>
                    <a:gd name="connsiteX4" fmla="*/ 37948 w 50557"/>
                    <a:gd name="connsiteY4" fmla="*/ 11557 h 77332"/>
                    <a:gd name="connsiteX5" fmla="*/ 30662 w 50557"/>
                    <a:gd name="connsiteY5" fmla="*/ 10241 h 77332"/>
                    <a:gd name="connsiteX6" fmla="*/ 17847 w 50557"/>
                    <a:gd name="connsiteY6" fmla="*/ 17234 h 77332"/>
                    <a:gd name="connsiteX7" fmla="*/ 13283 w 50557"/>
                    <a:gd name="connsiteY7" fmla="*/ 39090 h 77332"/>
                    <a:gd name="connsiteX8" fmla="*/ 30662 w 50557"/>
                    <a:gd name="connsiteY8" fmla="*/ 66828 h 77332"/>
                    <a:gd name="connsiteX9" fmla="*/ 37801 w 50557"/>
                    <a:gd name="connsiteY9" fmla="*/ 65512 h 77332"/>
                    <a:gd name="connsiteX10" fmla="*/ 44677 w 50557"/>
                    <a:gd name="connsiteY10" fmla="*/ 61503 h 77332"/>
                    <a:gd name="connsiteX11" fmla="*/ 50558 w 50557"/>
                    <a:gd name="connsiteY11" fmla="*/ 69228 h 77332"/>
                    <a:gd name="connsiteX12" fmla="*/ 30253 w 50557"/>
                    <a:gd name="connsiteY12" fmla="*/ 77333 h 77332"/>
                    <a:gd name="connsiteX13" fmla="*/ 8046 w 50557"/>
                    <a:gd name="connsiteY13" fmla="*/ 67530 h 77332"/>
                    <a:gd name="connsiteX14" fmla="*/ 0 w 50557"/>
                    <a:gd name="connsiteY14" fmla="*/ 39237 h 77332"/>
                    <a:gd name="connsiteX15" fmla="*/ 3687 w 50557"/>
                    <a:gd name="connsiteY15" fmla="*/ 18374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73"/>
                        <a:pt x="40903" y="1960"/>
                      </a:cubicBezTo>
                      <a:cubicBezTo>
                        <a:pt x="44150" y="3277"/>
                        <a:pt x="47281" y="5295"/>
                        <a:pt x="50265" y="7988"/>
                      </a:cubicBezTo>
                      <a:lnTo>
                        <a:pt x="44677" y="15566"/>
                      </a:lnTo>
                      <a:cubicBezTo>
                        <a:pt x="42424" y="13781"/>
                        <a:pt x="40200" y="12465"/>
                        <a:pt x="37948" y="11557"/>
                      </a:cubicBezTo>
                      <a:cubicBezTo>
                        <a:pt x="35695" y="10679"/>
                        <a:pt x="33295" y="10241"/>
                        <a:pt x="30662" y="10241"/>
                      </a:cubicBezTo>
                      <a:cubicBezTo>
                        <a:pt x="25162" y="10241"/>
                        <a:pt x="20890" y="12581"/>
                        <a:pt x="17847" y="17234"/>
                      </a:cubicBezTo>
                      <a:cubicBezTo>
                        <a:pt x="14805" y="21915"/>
                        <a:pt x="13283" y="29201"/>
                        <a:pt x="13283" y="39090"/>
                      </a:cubicBezTo>
                      <a:cubicBezTo>
                        <a:pt x="13283" y="57582"/>
                        <a:pt x="19076" y="66828"/>
                        <a:pt x="30662" y="66828"/>
                      </a:cubicBezTo>
                      <a:cubicBezTo>
                        <a:pt x="33295" y="66828"/>
                        <a:pt x="35665" y="66390"/>
                        <a:pt x="37801" y="65512"/>
                      </a:cubicBezTo>
                      <a:cubicBezTo>
                        <a:pt x="39966" y="64634"/>
                        <a:pt x="42248" y="63288"/>
                        <a:pt x="44677" y="61503"/>
                      </a:cubicBezTo>
                      <a:lnTo>
                        <a:pt x="50558" y="69228"/>
                      </a:lnTo>
                      <a:cubicBezTo>
                        <a:pt x="44589" y="74641"/>
                        <a:pt x="37801" y="77333"/>
                        <a:pt x="30253" y="77333"/>
                      </a:cubicBezTo>
                      <a:cubicBezTo>
                        <a:pt x="20802" y="77333"/>
                        <a:pt x="13400" y="74084"/>
                        <a:pt x="8046" y="67530"/>
                      </a:cubicBezTo>
                      <a:cubicBezTo>
                        <a:pt x="2663" y="61006"/>
                        <a:pt x="0" y="51584"/>
                        <a:pt x="0" y="39237"/>
                      </a:cubicBezTo>
                      <a:cubicBezTo>
                        <a:pt x="0" y="31220"/>
                        <a:pt x="1229" y="24255"/>
                        <a:pt x="3687" y="18374"/>
                      </a:cubicBezTo>
                      <a:cubicBezTo>
                        <a:pt x="6174" y="12494"/>
                        <a:pt x="9685" y="7958"/>
                        <a:pt x="14219" y="4769"/>
                      </a:cubicBezTo>
                      <a:cubicBezTo>
                        <a:pt x="18725" y="1609"/>
                        <a:pt x="24021" y="0"/>
                        <a:pt x="30106" y="0"/>
                      </a:cubicBezTo>
                      <a:close/>
                    </a:path>
                  </a:pathLst>
                </a:custGeom>
                <a:solidFill>
                  <a:srgbClr val="000000"/>
                </a:solidFill>
                <a:ln w="2922"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7A37BEE-8F2B-966F-E7A9-6EA391B56158}"/>
                    </a:ext>
                  </a:extLst>
                </p:cNvPr>
                <p:cNvSpPr/>
                <p:nvPr/>
              </p:nvSpPr>
              <p:spPr>
                <a:xfrm>
                  <a:off x="9759467" y="3939460"/>
                  <a:ext cx="63510" cy="81926"/>
                </a:xfrm>
                <a:custGeom>
                  <a:avLst/>
                  <a:gdLst>
                    <a:gd name="connsiteX0" fmla="*/ 30106 w 59949"/>
                    <a:gd name="connsiteY0" fmla="*/ 0 h 77332"/>
                    <a:gd name="connsiteX1" fmla="*/ 52108 w 59949"/>
                    <a:gd name="connsiteY1" fmla="*/ 9948 h 77332"/>
                    <a:gd name="connsiteX2" fmla="*/ 59949 w 59949"/>
                    <a:gd name="connsiteY2" fmla="*/ 38534 h 77332"/>
                    <a:gd name="connsiteX3" fmla="*/ 51962 w 59949"/>
                    <a:gd name="connsiteY3" fmla="*/ 66916 h 77332"/>
                    <a:gd name="connsiteX4" fmla="*/ 29989 w 59949"/>
                    <a:gd name="connsiteY4" fmla="*/ 77333 h 77332"/>
                    <a:gd name="connsiteX5" fmla="*/ 7900 w 59949"/>
                    <a:gd name="connsiteY5" fmla="*/ 67121 h 77332"/>
                    <a:gd name="connsiteX6" fmla="*/ 0 w 59949"/>
                    <a:gd name="connsiteY6" fmla="*/ 38681 h 77332"/>
                    <a:gd name="connsiteX7" fmla="*/ 7988 w 59949"/>
                    <a:gd name="connsiteY7" fmla="*/ 10182 h 77332"/>
                    <a:gd name="connsiteX8" fmla="*/ 30106 w 59949"/>
                    <a:gd name="connsiteY8" fmla="*/ 0 h 77332"/>
                    <a:gd name="connsiteX9" fmla="*/ 30106 w 59949"/>
                    <a:gd name="connsiteY9" fmla="*/ 10094 h 77332"/>
                    <a:gd name="connsiteX10" fmla="*/ 17496 w 59949"/>
                    <a:gd name="connsiteY10" fmla="*/ 17028 h 77332"/>
                    <a:gd name="connsiteX11" fmla="*/ 13166 w 59949"/>
                    <a:gd name="connsiteY11" fmla="*/ 38681 h 77332"/>
                    <a:gd name="connsiteX12" fmla="*/ 29989 w 59949"/>
                    <a:gd name="connsiteY12" fmla="*/ 67413 h 77332"/>
                    <a:gd name="connsiteX13" fmla="*/ 46783 w 59949"/>
                    <a:gd name="connsiteY13" fmla="*/ 38534 h 77332"/>
                    <a:gd name="connsiteX14" fmla="*/ 42570 w 59949"/>
                    <a:gd name="connsiteY14" fmla="*/ 16970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35"/>
                        <a:pt x="52108" y="9948"/>
                      </a:cubicBezTo>
                      <a:cubicBezTo>
                        <a:pt x="57346" y="16590"/>
                        <a:pt x="59949" y="26128"/>
                        <a:pt x="59949" y="38534"/>
                      </a:cubicBezTo>
                      <a:cubicBezTo>
                        <a:pt x="59949" y="50502"/>
                        <a:pt x="57287" y="59953"/>
                        <a:pt x="51962" y="66916"/>
                      </a:cubicBezTo>
                      <a:cubicBezTo>
                        <a:pt x="46637" y="73880"/>
                        <a:pt x="39323" y="77333"/>
                        <a:pt x="29989" y="77333"/>
                      </a:cubicBezTo>
                      <a:cubicBezTo>
                        <a:pt x="20539" y="77333"/>
                        <a:pt x="13195" y="73939"/>
                        <a:pt x="7900" y="67121"/>
                      </a:cubicBezTo>
                      <a:cubicBezTo>
                        <a:pt x="2633" y="60303"/>
                        <a:pt x="0" y="50823"/>
                        <a:pt x="0" y="38681"/>
                      </a:cubicBezTo>
                      <a:cubicBezTo>
                        <a:pt x="0" y="26450"/>
                        <a:pt x="2663" y="16941"/>
                        <a:pt x="7988" y="10182"/>
                      </a:cubicBezTo>
                      <a:cubicBezTo>
                        <a:pt x="13312" y="3394"/>
                        <a:pt x="20685" y="0"/>
                        <a:pt x="30106" y="0"/>
                      </a:cubicBezTo>
                      <a:close/>
                      <a:moveTo>
                        <a:pt x="30106" y="10094"/>
                      </a:moveTo>
                      <a:cubicBezTo>
                        <a:pt x="24606" y="10094"/>
                        <a:pt x="20393" y="12406"/>
                        <a:pt x="17496" y="17028"/>
                      </a:cubicBezTo>
                      <a:cubicBezTo>
                        <a:pt x="14600" y="21652"/>
                        <a:pt x="13166" y="28879"/>
                        <a:pt x="13166" y="38681"/>
                      </a:cubicBezTo>
                      <a:cubicBezTo>
                        <a:pt x="13166" y="57817"/>
                        <a:pt x="18754" y="67413"/>
                        <a:pt x="29989" y="67413"/>
                      </a:cubicBezTo>
                      <a:cubicBezTo>
                        <a:pt x="41195" y="67413"/>
                        <a:pt x="46783" y="57787"/>
                        <a:pt x="46783" y="38534"/>
                      </a:cubicBezTo>
                      <a:cubicBezTo>
                        <a:pt x="46783" y="28732"/>
                        <a:pt x="45379" y="21535"/>
                        <a:pt x="42570" y="16970"/>
                      </a:cubicBezTo>
                      <a:cubicBezTo>
                        <a:pt x="39791" y="12377"/>
                        <a:pt x="35636" y="10094"/>
                        <a:pt x="30106" y="10094"/>
                      </a:cubicBezTo>
                      <a:close/>
                    </a:path>
                  </a:pathLst>
                </a:custGeom>
                <a:solidFill>
                  <a:srgbClr val="000000"/>
                </a:solidFill>
                <a:ln w="2922"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CC8D8FBD-1D96-487F-5240-650F224A8A12}"/>
                    </a:ext>
                  </a:extLst>
                </p:cNvPr>
                <p:cNvSpPr/>
                <p:nvPr/>
              </p:nvSpPr>
              <p:spPr>
                <a:xfrm>
                  <a:off x="9842288" y="3939460"/>
                  <a:ext cx="59356" cy="111342"/>
                </a:xfrm>
                <a:custGeom>
                  <a:avLst/>
                  <a:gdLst>
                    <a:gd name="connsiteX0" fmla="*/ 31774 w 56028"/>
                    <a:gd name="connsiteY0" fmla="*/ 0 h 105099"/>
                    <a:gd name="connsiteX1" fmla="*/ 49943 w 56028"/>
                    <a:gd name="connsiteY1" fmla="*/ 9948 h 105099"/>
                    <a:gd name="connsiteX2" fmla="*/ 56029 w 56028"/>
                    <a:gd name="connsiteY2" fmla="*/ 38388 h 105099"/>
                    <a:gd name="connsiteX3" fmla="*/ 49241 w 56028"/>
                    <a:gd name="connsiteY3" fmla="*/ 66828 h 105099"/>
                    <a:gd name="connsiteX4" fmla="*/ 30253 w 56028"/>
                    <a:gd name="connsiteY4" fmla="*/ 77333 h 105099"/>
                    <a:gd name="connsiteX5" fmla="*/ 12610 w 56028"/>
                    <a:gd name="connsiteY5" fmla="*/ 68525 h 105099"/>
                    <a:gd name="connsiteX6" fmla="*/ 12610 w 56028"/>
                    <a:gd name="connsiteY6" fmla="*/ 103549 h 105099"/>
                    <a:gd name="connsiteX7" fmla="*/ 0 w 56028"/>
                    <a:gd name="connsiteY7" fmla="*/ 105100 h 105099"/>
                    <a:gd name="connsiteX8" fmla="*/ 0 w 56028"/>
                    <a:gd name="connsiteY8" fmla="*/ 1843 h 105099"/>
                    <a:gd name="connsiteX9" fmla="*/ 11059 w 56028"/>
                    <a:gd name="connsiteY9" fmla="*/ 1843 h 105099"/>
                    <a:gd name="connsiteX10" fmla="*/ 11762 w 56028"/>
                    <a:gd name="connsiteY10" fmla="*/ 11791 h 105099"/>
                    <a:gd name="connsiteX11" fmla="*/ 31774 w 56028"/>
                    <a:gd name="connsiteY11" fmla="*/ 0 h 105099"/>
                    <a:gd name="connsiteX12" fmla="*/ 27297 w 56028"/>
                    <a:gd name="connsiteY12" fmla="*/ 67267 h 105099"/>
                    <a:gd name="connsiteX13" fmla="*/ 42863 w 56028"/>
                    <a:gd name="connsiteY13" fmla="*/ 38534 h 105099"/>
                    <a:gd name="connsiteX14" fmla="*/ 39293 w 56028"/>
                    <a:gd name="connsiteY14" fmla="*/ 16766 h 105099"/>
                    <a:gd name="connsiteX15" fmla="*/ 28439 w 56028"/>
                    <a:gd name="connsiteY15" fmla="*/ 9948 h 105099"/>
                    <a:gd name="connsiteX16" fmla="*/ 19749 w 56028"/>
                    <a:gd name="connsiteY16" fmla="*/ 12903 h 105099"/>
                    <a:gd name="connsiteX17" fmla="*/ 12610 w 56028"/>
                    <a:gd name="connsiteY17" fmla="*/ 20891 h 105099"/>
                    <a:gd name="connsiteX18" fmla="*/ 12610 w 56028"/>
                    <a:gd name="connsiteY18" fmla="*/ 58138 h 105099"/>
                    <a:gd name="connsiteX19" fmla="*/ 27297 w 56028"/>
                    <a:gd name="connsiteY19" fmla="*/ 67267 h 10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99">
                      <a:moveTo>
                        <a:pt x="31774" y="0"/>
                      </a:moveTo>
                      <a:cubicBezTo>
                        <a:pt x="39820" y="0"/>
                        <a:pt x="45876" y="3335"/>
                        <a:pt x="49943" y="9948"/>
                      </a:cubicBezTo>
                      <a:cubicBezTo>
                        <a:pt x="53981" y="16590"/>
                        <a:pt x="56029" y="26070"/>
                        <a:pt x="56029" y="38388"/>
                      </a:cubicBezTo>
                      <a:cubicBezTo>
                        <a:pt x="56029" y="50355"/>
                        <a:pt x="53747" y="59835"/>
                        <a:pt x="49241" y="66828"/>
                      </a:cubicBezTo>
                      <a:cubicBezTo>
                        <a:pt x="44706" y="73851"/>
                        <a:pt x="38386" y="77333"/>
                        <a:pt x="30253" y="77333"/>
                      </a:cubicBezTo>
                      <a:cubicBezTo>
                        <a:pt x="22967" y="77333"/>
                        <a:pt x="17086" y="74407"/>
                        <a:pt x="12610" y="68525"/>
                      </a:cubicBezTo>
                      <a:lnTo>
                        <a:pt x="12610" y="103549"/>
                      </a:lnTo>
                      <a:lnTo>
                        <a:pt x="0" y="105100"/>
                      </a:lnTo>
                      <a:lnTo>
                        <a:pt x="0" y="1843"/>
                      </a:lnTo>
                      <a:lnTo>
                        <a:pt x="11059" y="1843"/>
                      </a:lnTo>
                      <a:lnTo>
                        <a:pt x="11762" y="11791"/>
                      </a:lnTo>
                      <a:cubicBezTo>
                        <a:pt x="16794" y="3950"/>
                        <a:pt x="23465" y="0"/>
                        <a:pt x="31774" y="0"/>
                      </a:cubicBezTo>
                      <a:close/>
                      <a:moveTo>
                        <a:pt x="27297" y="67267"/>
                      </a:moveTo>
                      <a:cubicBezTo>
                        <a:pt x="37684" y="67267"/>
                        <a:pt x="42863" y="57700"/>
                        <a:pt x="42863" y="38534"/>
                      </a:cubicBezTo>
                      <a:cubicBezTo>
                        <a:pt x="42863" y="28557"/>
                        <a:pt x="41663" y="21272"/>
                        <a:pt x="39293" y="16766"/>
                      </a:cubicBezTo>
                      <a:cubicBezTo>
                        <a:pt x="36894" y="12230"/>
                        <a:pt x="33295" y="9948"/>
                        <a:pt x="28439" y="9948"/>
                      </a:cubicBezTo>
                      <a:cubicBezTo>
                        <a:pt x="25162" y="9948"/>
                        <a:pt x="22265" y="10943"/>
                        <a:pt x="19749" y="12903"/>
                      </a:cubicBezTo>
                      <a:cubicBezTo>
                        <a:pt x="17233" y="14863"/>
                        <a:pt x="14834" y="17526"/>
                        <a:pt x="12610" y="20891"/>
                      </a:cubicBezTo>
                      <a:lnTo>
                        <a:pt x="12610" y="58138"/>
                      </a:lnTo>
                      <a:cubicBezTo>
                        <a:pt x="16414" y="64224"/>
                        <a:pt x="21329" y="67267"/>
                        <a:pt x="27297" y="67267"/>
                      </a:cubicBezTo>
                      <a:close/>
                    </a:path>
                  </a:pathLst>
                </a:custGeom>
                <a:solidFill>
                  <a:srgbClr val="000000"/>
                </a:solidFill>
                <a:ln w="2922"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17C33C48-32B1-D3E6-1138-661790FDF9EC}"/>
                    </a:ext>
                  </a:extLst>
                </p:cNvPr>
                <p:cNvSpPr/>
                <p:nvPr/>
              </p:nvSpPr>
              <p:spPr>
                <a:xfrm>
                  <a:off x="9919157" y="3904587"/>
                  <a:ext cx="17512" cy="114875"/>
                </a:xfrm>
                <a:custGeom>
                  <a:avLst/>
                  <a:gdLst>
                    <a:gd name="connsiteX0" fmla="*/ 14570 w 16530"/>
                    <a:gd name="connsiteY0" fmla="*/ 34760 h 108434"/>
                    <a:gd name="connsiteX1" fmla="*/ 14570 w 16530"/>
                    <a:gd name="connsiteY1" fmla="*/ 108435 h 108434"/>
                    <a:gd name="connsiteX2" fmla="*/ 1960 w 16530"/>
                    <a:gd name="connsiteY2" fmla="*/ 108435 h 108434"/>
                    <a:gd name="connsiteX3" fmla="*/ 1960 w 16530"/>
                    <a:gd name="connsiteY3" fmla="*/ 34760 h 108434"/>
                    <a:gd name="connsiteX4" fmla="*/ 14570 w 16530"/>
                    <a:gd name="connsiteY4" fmla="*/ 34760 h 108434"/>
                    <a:gd name="connsiteX5" fmla="*/ 8251 w 16530"/>
                    <a:gd name="connsiteY5" fmla="*/ 0 h 108434"/>
                    <a:gd name="connsiteX6" fmla="*/ 14219 w 16530"/>
                    <a:gd name="connsiteY6" fmla="*/ 2399 h 108434"/>
                    <a:gd name="connsiteX7" fmla="*/ 16531 w 16530"/>
                    <a:gd name="connsiteY7" fmla="*/ 8280 h 108434"/>
                    <a:gd name="connsiteX8" fmla="*/ 14278 w 16530"/>
                    <a:gd name="connsiteY8" fmla="*/ 14073 h 108434"/>
                    <a:gd name="connsiteX9" fmla="*/ 8251 w 16530"/>
                    <a:gd name="connsiteY9" fmla="*/ 16385 h 108434"/>
                    <a:gd name="connsiteX10" fmla="*/ 2311 w 16530"/>
                    <a:gd name="connsiteY10" fmla="*/ 14073 h 108434"/>
                    <a:gd name="connsiteX11" fmla="*/ 0 w 16530"/>
                    <a:gd name="connsiteY11" fmla="*/ 8280 h 108434"/>
                    <a:gd name="connsiteX12" fmla="*/ 2311 w 16530"/>
                    <a:gd name="connsiteY12" fmla="*/ 2399 h 108434"/>
                    <a:gd name="connsiteX13" fmla="*/ 8251 w 16530"/>
                    <a:gd name="connsiteY13" fmla="*/ 0 h 1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4">
                      <a:moveTo>
                        <a:pt x="14570" y="34760"/>
                      </a:moveTo>
                      <a:lnTo>
                        <a:pt x="14570" y="108435"/>
                      </a:lnTo>
                      <a:lnTo>
                        <a:pt x="1960" y="108435"/>
                      </a:lnTo>
                      <a:lnTo>
                        <a:pt x="1960" y="34760"/>
                      </a:lnTo>
                      <a:lnTo>
                        <a:pt x="14570" y="34760"/>
                      </a:lnTo>
                      <a:close/>
                      <a:moveTo>
                        <a:pt x="8251" y="0"/>
                      </a:moveTo>
                      <a:cubicBezTo>
                        <a:pt x="10679" y="0"/>
                        <a:pt x="12669" y="790"/>
                        <a:pt x="14219" y="2399"/>
                      </a:cubicBezTo>
                      <a:cubicBezTo>
                        <a:pt x="15770" y="3979"/>
                        <a:pt x="16531" y="5939"/>
                        <a:pt x="16531" y="8280"/>
                      </a:cubicBezTo>
                      <a:cubicBezTo>
                        <a:pt x="16531" y="10621"/>
                        <a:pt x="15770" y="12552"/>
                        <a:pt x="14278" y="14073"/>
                      </a:cubicBezTo>
                      <a:cubicBezTo>
                        <a:pt x="12786" y="15624"/>
                        <a:pt x="10796" y="16385"/>
                        <a:pt x="8251" y="16385"/>
                      </a:cubicBezTo>
                      <a:cubicBezTo>
                        <a:pt x="5822" y="16385"/>
                        <a:pt x="3862" y="15624"/>
                        <a:pt x="2311" y="14073"/>
                      </a:cubicBezTo>
                      <a:cubicBezTo>
                        <a:pt x="761" y="12552"/>
                        <a:pt x="0" y="10621"/>
                        <a:pt x="0" y="8280"/>
                      </a:cubicBezTo>
                      <a:cubicBezTo>
                        <a:pt x="0" y="5939"/>
                        <a:pt x="761" y="3979"/>
                        <a:pt x="2311" y="2399"/>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C38D746C-47F2-6D60-AC6C-CD54537F3710}"/>
                    </a:ext>
                  </a:extLst>
                </p:cNvPr>
                <p:cNvSpPr/>
                <p:nvPr/>
              </p:nvSpPr>
              <p:spPr>
                <a:xfrm>
                  <a:off x="9956538" y="3904587"/>
                  <a:ext cx="17512" cy="114875"/>
                </a:xfrm>
                <a:custGeom>
                  <a:avLst/>
                  <a:gdLst>
                    <a:gd name="connsiteX0" fmla="*/ 14570 w 16530"/>
                    <a:gd name="connsiteY0" fmla="*/ 34760 h 108434"/>
                    <a:gd name="connsiteX1" fmla="*/ 14570 w 16530"/>
                    <a:gd name="connsiteY1" fmla="*/ 108435 h 108434"/>
                    <a:gd name="connsiteX2" fmla="*/ 1960 w 16530"/>
                    <a:gd name="connsiteY2" fmla="*/ 108435 h 108434"/>
                    <a:gd name="connsiteX3" fmla="*/ 1960 w 16530"/>
                    <a:gd name="connsiteY3" fmla="*/ 34760 h 108434"/>
                    <a:gd name="connsiteX4" fmla="*/ 14570 w 16530"/>
                    <a:gd name="connsiteY4" fmla="*/ 34760 h 108434"/>
                    <a:gd name="connsiteX5" fmla="*/ 8280 w 16530"/>
                    <a:gd name="connsiteY5" fmla="*/ 0 h 108434"/>
                    <a:gd name="connsiteX6" fmla="*/ 14219 w 16530"/>
                    <a:gd name="connsiteY6" fmla="*/ 2399 h 108434"/>
                    <a:gd name="connsiteX7" fmla="*/ 16531 w 16530"/>
                    <a:gd name="connsiteY7" fmla="*/ 8280 h 108434"/>
                    <a:gd name="connsiteX8" fmla="*/ 14307 w 16530"/>
                    <a:gd name="connsiteY8" fmla="*/ 14073 h 108434"/>
                    <a:gd name="connsiteX9" fmla="*/ 8280 w 16530"/>
                    <a:gd name="connsiteY9" fmla="*/ 16385 h 108434"/>
                    <a:gd name="connsiteX10" fmla="*/ 2341 w 16530"/>
                    <a:gd name="connsiteY10" fmla="*/ 14073 h 108434"/>
                    <a:gd name="connsiteX11" fmla="*/ 0 w 16530"/>
                    <a:gd name="connsiteY11" fmla="*/ 8280 h 108434"/>
                    <a:gd name="connsiteX12" fmla="*/ 2341 w 16530"/>
                    <a:gd name="connsiteY12" fmla="*/ 2399 h 108434"/>
                    <a:gd name="connsiteX13" fmla="*/ 8280 w 16530"/>
                    <a:gd name="connsiteY13" fmla="*/ 0 h 1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4">
                      <a:moveTo>
                        <a:pt x="14570" y="34760"/>
                      </a:moveTo>
                      <a:lnTo>
                        <a:pt x="14570" y="108435"/>
                      </a:lnTo>
                      <a:lnTo>
                        <a:pt x="1960" y="108435"/>
                      </a:lnTo>
                      <a:lnTo>
                        <a:pt x="1960" y="34760"/>
                      </a:lnTo>
                      <a:lnTo>
                        <a:pt x="14570" y="34760"/>
                      </a:lnTo>
                      <a:close/>
                      <a:moveTo>
                        <a:pt x="8280" y="0"/>
                      </a:moveTo>
                      <a:cubicBezTo>
                        <a:pt x="10708" y="0"/>
                        <a:pt x="12698" y="790"/>
                        <a:pt x="14219" y="2399"/>
                      </a:cubicBezTo>
                      <a:cubicBezTo>
                        <a:pt x="15770" y="3979"/>
                        <a:pt x="16531" y="5939"/>
                        <a:pt x="16531" y="8280"/>
                      </a:cubicBezTo>
                      <a:cubicBezTo>
                        <a:pt x="16531" y="10621"/>
                        <a:pt x="15799" y="12552"/>
                        <a:pt x="14307" y="14073"/>
                      </a:cubicBezTo>
                      <a:cubicBezTo>
                        <a:pt x="12815" y="15624"/>
                        <a:pt x="10796" y="16385"/>
                        <a:pt x="8280" y="16385"/>
                      </a:cubicBezTo>
                      <a:cubicBezTo>
                        <a:pt x="5852" y="16385"/>
                        <a:pt x="3862" y="15624"/>
                        <a:pt x="2341" y="14073"/>
                      </a:cubicBezTo>
                      <a:cubicBezTo>
                        <a:pt x="790" y="12552"/>
                        <a:pt x="0" y="10621"/>
                        <a:pt x="0" y="8280"/>
                      </a:cubicBezTo>
                      <a:cubicBezTo>
                        <a:pt x="0" y="5939"/>
                        <a:pt x="790" y="3979"/>
                        <a:pt x="234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C8DDC0B7-24F0-DDDD-AEF3-8FEC48459C4E}"/>
                    </a:ext>
                  </a:extLst>
                </p:cNvPr>
                <p:cNvSpPr/>
                <p:nvPr/>
              </p:nvSpPr>
              <p:spPr>
                <a:xfrm>
                  <a:off x="9995284" y="3908307"/>
                  <a:ext cx="25385" cy="113079"/>
                </a:xfrm>
                <a:custGeom>
                  <a:avLst/>
                  <a:gdLst>
                    <a:gd name="connsiteX0" fmla="*/ 14570 w 23962"/>
                    <a:gd name="connsiteY0" fmla="*/ 106738 h 106738"/>
                    <a:gd name="connsiteX1" fmla="*/ 3920 w 23962"/>
                    <a:gd name="connsiteY1" fmla="*/ 102700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6 w 23962"/>
                    <a:gd name="connsiteY6" fmla="*/ 96380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54" y="105393"/>
                        <a:pt x="3920" y="102700"/>
                      </a:cubicBezTo>
                      <a:cubicBezTo>
                        <a:pt x="1317" y="99979"/>
                        <a:pt x="0" y="96205"/>
                        <a:pt x="0" y="91348"/>
                      </a:cubicBezTo>
                      <a:lnTo>
                        <a:pt x="0" y="1404"/>
                      </a:lnTo>
                      <a:lnTo>
                        <a:pt x="12610" y="0"/>
                      </a:lnTo>
                      <a:lnTo>
                        <a:pt x="12610" y="90909"/>
                      </a:lnTo>
                      <a:cubicBezTo>
                        <a:pt x="12610" y="94567"/>
                        <a:pt x="14102" y="96380"/>
                        <a:pt x="17086" y="96380"/>
                      </a:cubicBezTo>
                      <a:cubicBezTo>
                        <a:pt x="18315" y="96380"/>
                        <a:pt x="19661" y="96117"/>
                        <a:pt x="21153" y="95532"/>
                      </a:cubicBezTo>
                      <a:lnTo>
                        <a:pt x="23962" y="104368"/>
                      </a:lnTo>
                      <a:cubicBezTo>
                        <a:pt x="20978" y="105948"/>
                        <a:pt x="17847" y="106738"/>
                        <a:pt x="14570" y="106738"/>
                      </a:cubicBezTo>
                      <a:close/>
                    </a:path>
                  </a:pathLst>
                </a:custGeom>
                <a:solidFill>
                  <a:srgbClr val="000000"/>
                </a:solidFill>
                <a:ln w="2922"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905A8704-0764-F830-044B-73B2454C9F43}"/>
                    </a:ext>
                  </a:extLst>
                </p:cNvPr>
                <p:cNvSpPr/>
                <p:nvPr/>
              </p:nvSpPr>
              <p:spPr>
                <a:xfrm>
                  <a:off x="10029720" y="3939460"/>
                  <a:ext cx="63510" cy="81926"/>
                </a:xfrm>
                <a:custGeom>
                  <a:avLst/>
                  <a:gdLst>
                    <a:gd name="connsiteX0" fmla="*/ 30106 w 59949"/>
                    <a:gd name="connsiteY0" fmla="*/ 0 h 77332"/>
                    <a:gd name="connsiteX1" fmla="*/ 52108 w 59949"/>
                    <a:gd name="connsiteY1" fmla="*/ 9948 h 77332"/>
                    <a:gd name="connsiteX2" fmla="*/ 59949 w 59949"/>
                    <a:gd name="connsiteY2" fmla="*/ 38534 h 77332"/>
                    <a:gd name="connsiteX3" fmla="*/ 51962 w 59949"/>
                    <a:gd name="connsiteY3" fmla="*/ 66916 h 77332"/>
                    <a:gd name="connsiteX4" fmla="*/ 29989 w 59949"/>
                    <a:gd name="connsiteY4" fmla="*/ 77333 h 77332"/>
                    <a:gd name="connsiteX5" fmla="*/ 7900 w 59949"/>
                    <a:gd name="connsiteY5" fmla="*/ 67121 h 77332"/>
                    <a:gd name="connsiteX6" fmla="*/ 0 w 59949"/>
                    <a:gd name="connsiteY6" fmla="*/ 38681 h 77332"/>
                    <a:gd name="connsiteX7" fmla="*/ 7987 w 59949"/>
                    <a:gd name="connsiteY7" fmla="*/ 10182 h 77332"/>
                    <a:gd name="connsiteX8" fmla="*/ 30106 w 59949"/>
                    <a:gd name="connsiteY8" fmla="*/ 0 h 77332"/>
                    <a:gd name="connsiteX9" fmla="*/ 30106 w 59949"/>
                    <a:gd name="connsiteY9" fmla="*/ 10094 h 77332"/>
                    <a:gd name="connsiteX10" fmla="*/ 17496 w 59949"/>
                    <a:gd name="connsiteY10" fmla="*/ 17028 h 77332"/>
                    <a:gd name="connsiteX11" fmla="*/ 13166 w 59949"/>
                    <a:gd name="connsiteY11" fmla="*/ 38681 h 77332"/>
                    <a:gd name="connsiteX12" fmla="*/ 29989 w 59949"/>
                    <a:gd name="connsiteY12" fmla="*/ 67413 h 77332"/>
                    <a:gd name="connsiteX13" fmla="*/ 46783 w 59949"/>
                    <a:gd name="connsiteY13" fmla="*/ 38534 h 77332"/>
                    <a:gd name="connsiteX14" fmla="*/ 42599 w 59949"/>
                    <a:gd name="connsiteY14" fmla="*/ 16970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35"/>
                        <a:pt x="52108" y="9948"/>
                      </a:cubicBezTo>
                      <a:cubicBezTo>
                        <a:pt x="57346" y="16590"/>
                        <a:pt x="59949" y="26128"/>
                        <a:pt x="59949" y="38534"/>
                      </a:cubicBezTo>
                      <a:cubicBezTo>
                        <a:pt x="59949" y="50502"/>
                        <a:pt x="57287" y="59953"/>
                        <a:pt x="51962" y="66916"/>
                      </a:cubicBezTo>
                      <a:cubicBezTo>
                        <a:pt x="46637" y="73880"/>
                        <a:pt x="39323" y="77333"/>
                        <a:pt x="29989" y="77333"/>
                      </a:cubicBezTo>
                      <a:cubicBezTo>
                        <a:pt x="20539" y="77333"/>
                        <a:pt x="13195" y="73939"/>
                        <a:pt x="7900" y="67121"/>
                      </a:cubicBezTo>
                      <a:cubicBezTo>
                        <a:pt x="2633" y="60303"/>
                        <a:pt x="0" y="50823"/>
                        <a:pt x="0" y="38681"/>
                      </a:cubicBezTo>
                      <a:cubicBezTo>
                        <a:pt x="0" y="26450"/>
                        <a:pt x="2663" y="16941"/>
                        <a:pt x="7987" y="10182"/>
                      </a:cubicBezTo>
                      <a:cubicBezTo>
                        <a:pt x="13312" y="3394"/>
                        <a:pt x="20685" y="0"/>
                        <a:pt x="30106" y="0"/>
                      </a:cubicBezTo>
                      <a:close/>
                      <a:moveTo>
                        <a:pt x="30106" y="10094"/>
                      </a:moveTo>
                      <a:cubicBezTo>
                        <a:pt x="24606" y="10094"/>
                        <a:pt x="20393" y="12406"/>
                        <a:pt x="17496" y="17028"/>
                      </a:cubicBezTo>
                      <a:cubicBezTo>
                        <a:pt x="14629" y="21652"/>
                        <a:pt x="13166" y="28879"/>
                        <a:pt x="13166" y="38681"/>
                      </a:cubicBezTo>
                      <a:cubicBezTo>
                        <a:pt x="13166" y="57817"/>
                        <a:pt x="18783" y="67413"/>
                        <a:pt x="29989" y="67413"/>
                      </a:cubicBezTo>
                      <a:cubicBezTo>
                        <a:pt x="41195" y="67413"/>
                        <a:pt x="46783" y="57787"/>
                        <a:pt x="46783" y="38534"/>
                      </a:cubicBezTo>
                      <a:cubicBezTo>
                        <a:pt x="46783" y="28732"/>
                        <a:pt x="45379" y="21535"/>
                        <a:pt x="42599" y="16970"/>
                      </a:cubicBezTo>
                      <a:cubicBezTo>
                        <a:pt x="39791" y="12377"/>
                        <a:pt x="35636" y="10094"/>
                        <a:pt x="30106" y="10094"/>
                      </a:cubicBezTo>
                      <a:close/>
                    </a:path>
                  </a:pathLst>
                </a:custGeom>
                <a:solidFill>
                  <a:srgbClr val="000000"/>
                </a:solidFill>
                <a:ln w="2922"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57FDDFB1-A60E-1770-4E2B-78F914BFFBFB}"/>
                    </a:ext>
                  </a:extLst>
                </p:cNvPr>
                <p:cNvSpPr/>
                <p:nvPr/>
              </p:nvSpPr>
              <p:spPr>
                <a:xfrm>
                  <a:off x="10112541" y="3939614"/>
                  <a:ext cx="38714" cy="79849"/>
                </a:xfrm>
                <a:custGeom>
                  <a:avLst/>
                  <a:gdLst>
                    <a:gd name="connsiteX0" fmla="*/ 30253 w 36543"/>
                    <a:gd name="connsiteY0" fmla="*/ 0 h 75372"/>
                    <a:gd name="connsiteX1" fmla="*/ 36543 w 36543"/>
                    <a:gd name="connsiteY1" fmla="*/ 849 h 75372"/>
                    <a:gd name="connsiteX2" fmla="*/ 34466 w 36543"/>
                    <a:gd name="connsiteY2" fmla="*/ 13050 h 75372"/>
                    <a:gd name="connsiteX3" fmla="*/ 28702 w 36543"/>
                    <a:gd name="connsiteY3" fmla="*/ 12202 h 75372"/>
                    <a:gd name="connsiteX4" fmla="*/ 18696 w 36543"/>
                    <a:gd name="connsiteY4" fmla="*/ 17088 h 75372"/>
                    <a:gd name="connsiteX5" fmla="*/ 12610 w 36543"/>
                    <a:gd name="connsiteY5" fmla="*/ 32098 h 75372"/>
                    <a:gd name="connsiteX6" fmla="*/ 12610 w 36543"/>
                    <a:gd name="connsiteY6" fmla="*/ 75372 h 75372"/>
                    <a:gd name="connsiteX7" fmla="*/ 0 w 36543"/>
                    <a:gd name="connsiteY7" fmla="*/ 75372 h 75372"/>
                    <a:gd name="connsiteX8" fmla="*/ 0 w 36543"/>
                    <a:gd name="connsiteY8" fmla="*/ 1697 h 75372"/>
                    <a:gd name="connsiteX9" fmla="*/ 10913 w 36543"/>
                    <a:gd name="connsiteY9" fmla="*/ 1697 h 75372"/>
                    <a:gd name="connsiteX10" fmla="*/ 11908 w 36543"/>
                    <a:gd name="connsiteY10" fmla="*/ 16268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93"/>
                        <a:pt x="36543" y="849"/>
                      </a:cubicBezTo>
                      <a:lnTo>
                        <a:pt x="34466" y="13050"/>
                      </a:lnTo>
                      <a:cubicBezTo>
                        <a:pt x="32681" y="12465"/>
                        <a:pt x="30750" y="12202"/>
                        <a:pt x="28702" y="12202"/>
                      </a:cubicBezTo>
                      <a:cubicBezTo>
                        <a:pt x="24606" y="12202"/>
                        <a:pt x="21271" y="13840"/>
                        <a:pt x="18696" y="17088"/>
                      </a:cubicBezTo>
                      <a:cubicBezTo>
                        <a:pt x="16121" y="20365"/>
                        <a:pt x="14102" y="25368"/>
                        <a:pt x="12610" y="32098"/>
                      </a:cubicBezTo>
                      <a:lnTo>
                        <a:pt x="12610" y="75372"/>
                      </a:lnTo>
                      <a:lnTo>
                        <a:pt x="0" y="75372"/>
                      </a:lnTo>
                      <a:lnTo>
                        <a:pt x="0" y="1697"/>
                      </a:lnTo>
                      <a:lnTo>
                        <a:pt x="10913" y="1697"/>
                      </a:lnTo>
                      <a:lnTo>
                        <a:pt x="11908" y="16268"/>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grpSp>
              <p:nvGrpSpPr>
                <p:cNvPr id="297" name="Graphic 12">
                  <a:extLst>
                    <a:ext uri="{FF2B5EF4-FFF2-40B4-BE49-F238E27FC236}">
                      <a16:creationId xmlns:a16="http://schemas.microsoft.com/office/drawing/2014/main" id="{126DB830-0B25-EF66-B33F-D07B626C81E4}"/>
                    </a:ext>
                  </a:extLst>
                </p:cNvPr>
                <p:cNvGrpSpPr/>
                <p:nvPr/>
              </p:nvGrpSpPr>
              <p:grpSpPr>
                <a:xfrm>
                  <a:off x="9346571" y="3269819"/>
                  <a:ext cx="181202" cy="77524"/>
                  <a:chOff x="6420699" y="5695723"/>
                  <a:chExt cx="171041" cy="73177"/>
                </a:xfrm>
                <a:noFill/>
              </p:grpSpPr>
              <p:sp>
                <p:nvSpPr>
                  <p:cNvPr id="298" name="Freeform: Shape 297">
                    <a:extLst>
                      <a:ext uri="{FF2B5EF4-FFF2-40B4-BE49-F238E27FC236}">
                        <a16:creationId xmlns:a16="http://schemas.microsoft.com/office/drawing/2014/main" id="{A9A4A1B0-2111-8F1F-F53D-1FEC30351F12}"/>
                      </a:ext>
                    </a:extLst>
                  </p:cNvPr>
                  <p:cNvSpPr/>
                  <p:nvPr/>
                </p:nvSpPr>
                <p:spPr>
                  <a:xfrm>
                    <a:off x="6420699" y="5733350"/>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94A72876-D1BF-A5DE-49FA-90ED4629E386}"/>
                      </a:ext>
                    </a:extLst>
                  </p:cNvPr>
                  <p:cNvSpPr/>
                  <p:nvPr/>
                </p:nvSpPr>
                <p:spPr>
                  <a:xfrm>
                    <a:off x="6555197" y="5695723"/>
                    <a:ext cx="36543" cy="73177"/>
                  </a:xfrm>
                  <a:custGeom>
                    <a:avLst/>
                    <a:gdLst>
                      <a:gd name="connsiteX0" fmla="*/ 0 w 36543"/>
                      <a:gd name="connsiteY0" fmla="*/ 73178 h 73177"/>
                      <a:gd name="connsiteX1" fmla="*/ 36543 w 36543"/>
                      <a:gd name="connsiteY1" fmla="*/ 36574 h 73177"/>
                      <a:gd name="connsiteX2" fmla="*/ 0 w 36543"/>
                      <a:gd name="connsiteY2" fmla="*/ 0 h 73177"/>
                    </a:gdLst>
                    <a:ahLst/>
                    <a:cxnLst>
                      <a:cxn ang="0">
                        <a:pos x="connsiteX0" y="connsiteY0"/>
                      </a:cxn>
                      <a:cxn ang="0">
                        <a:pos x="connsiteX1" y="connsiteY1"/>
                      </a:cxn>
                      <a:cxn ang="0">
                        <a:pos x="connsiteX2" y="connsiteY2"/>
                      </a:cxn>
                    </a:cxnLst>
                    <a:rect l="l" t="t" r="r" b="b"/>
                    <a:pathLst>
                      <a:path w="36543" h="73177">
                        <a:moveTo>
                          <a:pt x="0" y="73178"/>
                        </a:moveTo>
                        <a:lnTo>
                          <a:pt x="36543" y="36574"/>
                        </a:lnTo>
                        <a:lnTo>
                          <a:pt x="0" y="0"/>
                        </a:lnTo>
                      </a:path>
                    </a:pathLst>
                  </a:custGeom>
                  <a:noFill/>
                  <a:ln w="14611" cap="rnd">
                    <a:solidFill>
                      <a:srgbClr val="FD6234"/>
                    </a:solidFill>
                    <a:prstDash val="solid"/>
                    <a:miter/>
                  </a:ln>
                </p:spPr>
                <p:txBody>
                  <a:bodyPr rtlCol="0" anchor="ctr"/>
                  <a:lstStyle/>
                  <a:p>
                    <a:endParaRPr lang="en-US"/>
                  </a:p>
                </p:txBody>
              </p:sp>
            </p:grpSp>
            <p:grpSp>
              <p:nvGrpSpPr>
                <p:cNvPr id="300" name="Graphic 12">
                  <a:extLst>
                    <a:ext uri="{FF2B5EF4-FFF2-40B4-BE49-F238E27FC236}">
                      <a16:creationId xmlns:a16="http://schemas.microsoft.com/office/drawing/2014/main" id="{55B00012-ADA1-1A51-251E-8DF31B51B15D}"/>
                    </a:ext>
                  </a:extLst>
                </p:cNvPr>
                <p:cNvGrpSpPr/>
                <p:nvPr/>
              </p:nvGrpSpPr>
              <p:grpSpPr>
                <a:xfrm>
                  <a:off x="9346571" y="3628244"/>
                  <a:ext cx="181202" cy="77524"/>
                  <a:chOff x="6420699" y="6034050"/>
                  <a:chExt cx="171041" cy="73177"/>
                </a:xfrm>
                <a:noFill/>
              </p:grpSpPr>
              <p:sp>
                <p:nvSpPr>
                  <p:cNvPr id="301" name="Freeform: Shape 300">
                    <a:extLst>
                      <a:ext uri="{FF2B5EF4-FFF2-40B4-BE49-F238E27FC236}">
                        <a16:creationId xmlns:a16="http://schemas.microsoft.com/office/drawing/2014/main" id="{4F30B480-B376-0213-4F37-2B8A4166CF92}"/>
                      </a:ext>
                    </a:extLst>
                  </p:cNvPr>
                  <p:cNvSpPr/>
                  <p:nvPr/>
                </p:nvSpPr>
                <p:spPr>
                  <a:xfrm>
                    <a:off x="6420699" y="6071677"/>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62AD3A88-76AD-4539-3B31-9E2F09F06A47}"/>
                      </a:ext>
                    </a:extLst>
                  </p:cNvPr>
                  <p:cNvSpPr/>
                  <p:nvPr/>
                </p:nvSpPr>
                <p:spPr>
                  <a:xfrm>
                    <a:off x="6555197" y="6034050"/>
                    <a:ext cx="36543" cy="73177"/>
                  </a:xfrm>
                  <a:custGeom>
                    <a:avLst/>
                    <a:gdLst>
                      <a:gd name="connsiteX0" fmla="*/ 0 w 36543"/>
                      <a:gd name="connsiteY0" fmla="*/ 73178 h 73177"/>
                      <a:gd name="connsiteX1" fmla="*/ 36543 w 36543"/>
                      <a:gd name="connsiteY1" fmla="*/ 36574 h 73177"/>
                      <a:gd name="connsiteX2" fmla="*/ 0 w 36543"/>
                      <a:gd name="connsiteY2" fmla="*/ 0 h 73177"/>
                    </a:gdLst>
                    <a:ahLst/>
                    <a:cxnLst>
                      <a:cxn ang="0">
                        <a:pos x="connsiteX0" y="connsiteY0"/>
                      </a:cxn>
                      <a:cxn ang="0">
                        <a:pos x="connsiteX1" y="connsiteY1"/>
                      </a:cxn>
                      <a:cxn ang="0">
                        <a:pos x="connsiteX2" y="connsiteY2"/>
                      </a:cxn>
                    </a:cxnLst>
                    <a:rect l="l" t="t" r="r" b="b"/>
                    <a:pathLst>
                      <a:path w="36543" h="73177">
                        <a:moveTo>
                          <a:pt x="0" y="73178"/>
                        </a:moveTo>
                        <a:lnTo>
                          <a:pt x="36543" y="36574"/>
                        </a:lnTo>
                        <a:lnTo>
                          <a:pt x="0" y="0"/>
                        </a:lnTo>
                      </a:path>
                    </a:pathLst>
                  </a:custGeom>
                  <a:noFill/>
                  <a:ln w="14611" cap="rnd">
                    <a:solidFill>
                      <a:srgbClr val="FD6234"/>
                    </a:solidFill>
                    <a:prstDash val="solid"/>
                    <a:miter/>
                  </a:ln>
                </p:spPr>
                <p:txBody>
                  <a:bodyPr rtlCol="0" anchor="ctr"/>
                  <a:lstStyle/>
                  <a:p>
                    <a:endParaRPr lang="en-US"/>
                  </a:p>
                </p:txBody>
              </p:sp>
            </p:grpSp>
          </p:grpSp>
        </p:grpSp>
        <p:grpSp>
          <p:nvGrpSpPr>
            <p:cNvPr id="839" name="Group 838">
              <a:extLst>
                <a:ext uri="{FF2B5EF4-FFF2-40B4-BE49-F238E27FC236}">
                  <a16:creationId xmlns:a16="http://schemas.microsoft.com/office/drawing/2014/main" id="{DF82611A-8009-C8E2-7B12-1F1EFE2DFC85}"/>
                </a:ext>
              </a:extLst>
            </p:cNvPr>
            <p:cNvGrpSpPr/>
            <p:nvPr/>
          </p:nvGrpSpPr>
          <p:grpSpPr>
            <a:xfrm>
              <a:off x="9348837" y="4419960"/>
              <a:ext cx="1791843" cy="1650465"/>
              <a:chOff x="12295458" y="1484358"/>
              <a:chExt cx="1791843" cy="1650465"/>
            </a:xfrm>
          </p:grpSpPr>
          <p:sp>
            <p:nvSpPr>
              <p:cNvPr id="303" name="Freeform: Shape 302">
                <a:extLst>
                  <a:ext uri="{FF2B5EF4-FFF2-40B4-BE49-F238E27FC236}">
                    <a16:creationId xmlns:a16="http://schemas.microsoft.com/office/drawing/2014/main" id="{16A6D2CE-E3D0-D2AA-450A-DFDA66F9D31D}"/>
                  </a:ext>
                </a:extLst>
              </p:cNvPr>
              <p:cNvSpPr/>
              <p:nvPr/>
            </p:nvSpPr>
            <p:spPr>
              <a:xfrm>
                <a:off x="13131573" y="1756051"/>
                <a:ext cx="91252" cy="132080"/>
              </a:xfrm>
              <a:custGeom>
                <a:avLst/>
                <a:gdLst>
                  <a:gd name="connsiteX0" fmla="*/ 50324 w 86135"/>
                  <a:gd name="connsiteY0" fmla="*/ 0 h 124674"/>
                  <a:gd name="connsiteX1" fmla="*/ 69341 w 86135"/>
                  <a:gd name="connsiteY1" fmla="*/ 3394 h 124674"/>
                  <a:gd name="connsiteX2" fmla="*/ 84936 w 86135"/>
                  <a:gd name="connsiteY2" fmla="*/ 13460 h 124674"/>
                  <a:gd name="connsiteX3" fmla="*/ 70629 w 86135"/>
                  <a:gd name="connsiteY3" fmla="*/ 30372 h 124674"/>
                  <a:gd name="connsiteX4" fmla="*/ 61676 w 86135"/>
                  <a:gd name="connsiteY4" fmla="*/ 24549 h 124674"/>
                  <a:gd name="connsiteX5" fmla="*/ 52372 w 86135"/>
                  <a:gd name="connsiteY5" fmla="*/ 22500 h 124674"/>
                  <a:gd name="connsiteX6" fmla="*/ 32067 w 86135"/>
                  <a:gd name="connsiteY6" fmla="*/ 62088 h 124674"/>
                  <a:gd name="connsiteX7" fmla="*/ 37362 w 86135"/>
                  <a:gd name="connsiteY7" fmla="*/ 91933 h 124674"/>
                  <a:gd name="connsiteX8" fmla="*/ 52547 w 86135"/>
                  <a:gd name="connsiteY8" fmla="*/ 101297 h 124674"/>
                  <a:gd name="connsiteX9" fmla="*/ 62349 w 86135"/>
                  <a:gd name="connsiteY9" fmla="*/ 99102 h 124674"/>
                  <a:gd name="connsiteX10" fmla="*/ 72501 w 86135"/>
                  <a:gd name="connsiteY10" fmla="*/ 92255 h 124674"/>
                  <a:gd name="connsiteX11" fmla="*/ 86135 w 86135"/>
                  <a:gd name="connsiteY11" fmla="*/ 108991 h 124674"/>
                  <a:gd name="connsiteX12" fmla="*/ 70541 w 86135"/>
                  <a:gd name="connsiteY12" fmla="*/ 120315 h 124674"/>
                  <a:gd name="connsiteX13" fmla="*/ 50324 w 86135"/>
                  <a:gd name="connsiteY13" fmla="*/ 124675 h 124674"/>
                  <a:gd name="connsiteX14" fmla="*/ 13576 w 86135"/>
                  <a:gd name="connsiteY14" fmla="*/ 108728 h 124674"/>
                  <a:gd name="connsiteX15" fmla="*/ 0 w 86135"/>
                  <a:gd name="connsiteY15" fmla="*/ 62088 h 124674"/>
                  <a:gd name="connsiteX16" fmla="*/ 6408 w 86135"/>
                  <a:gd name="connsiteY16" fmla="*/ 28148 h 124674"/>
                  <a:gd name="connsiteX17" fmla="*/ 24138 w 86135"/>
                  <a:gd name="connsiteY17" fmla="*/ 7081 h 124674"/>
                  <a:gd name="connsiteX18" fmla="*/ 50324 w 86135"/>
                  <a:gd name="connsiteY18" fmla="*/ 0 h 1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135" h="124674">
                    <a:moveTo>
                      <a:pt x="50324" y="0"/>
                    </a:moveTo>
                    <a:cubicBezTo>
                      <a:pt x="57375" y="0"/>
                      <a:pt x="63724" y="1142"/>
                      <a:pt x="69341" y="3394"/>
                    </a:cubicBezTo>
                    <a:cubicBezTo>
                      <a:pt x="74959" y="5676"/>
                      <a:pt x="80167" y="9041"/>
                      <a:pt x="84936" y="13460"/>
                    </a:cubicBezTo>
                    <a:lnTo>
                      <a:pt x="70629" y="30372"/>
                    </a:lnTo>
                    <a:cubicBezTo>
                      <a:pt x="67557" y="27855"/>
                      <a:pt x="64572" y="25924"/>
                      <a:pt x="61676" y="24549"/>
                    </a:cubicBezTo>
                    <a:cubicBezTo>
                      <a:pt x="58779" y="23203"/>
                      <a:pt x="55678" y="22500"/>
                      <a:pt x="52372" y="22500"/>
                    </a:cubicBezTo>
                    <a:cubicBezTo>
                      <a:pt x="38855" y="22500"/>
                      <a:pt x="32067" y="35696"/>
                      <a:pt x="32067" y="62088"/>
                    </a:cubicBezTo>
                    <a:cubicBezTo>
                      <a:pt x="32067" y="75724"/>
                      <a:pt x="33852" y="85672"/>
                      <a:pt x="37362" y="91933"/>
                    </a:cubicBezTo>
                    <a:cubicBezTo>
                      <a:pt x="40873" y="98195"/>
                      <a:pt x="45935" y="101297"/>
                      <a:pt x="52547" y="101297"/>
                    </a:cubicBezTo>
                    <a:cubicBezTo>
                      <a:pt x="56175" y="101297"/>
                      <a:pt x="59452" y="100565"/>
                      <a:pt x="62349" y="99102"/>
                    </a:cubicBezTo>
                    <a:cubicBezTo>
                      <a:pt x="65245" y="97610"/>
                      <a:pt x="68639" y="95328"/>
                      <a:pt x="72501" y="92255"/>
                    </a:cubicBezTo>
                    <a:lnTo>
                      <a:pt x="86135" y="108991"/>
                    </a:lnTo>
                    <a:cubicBezTo>
                      <a:pt x="81805" y="113644"/>
                      <a:pt x="76627" y="117419"/>
                      <a:pt x="70541" y="120315"/>
                    </a:cubicBezTo>
                    <a:cubicBezTo>
                      <a:pt x="64455" y="123212"/>
                      <a:pt x="57726" y="124675"/>
                      <a:pt x="50324" y="124675"/>
                    </a:cubicBezTo>
                    <a:cubicBezTo>
                      <a:pt x="34846" y="124675"/>
                      <a:pt x="22616" y="119349"/>
                      <a:pt x="13576" y="108728"/>
                    </a:cubicBezTo>
                    <a:cubicBezTo>
                      <a:pt x="4535" y="98107"/>
                      <a:pt x="0" y="82541"/>
                      <a:pt x="0" y="62088"/>
                    </a:cubicBezTo>
                    <a:cubicBezTo>
                      <a:pt x="0" y="48775"/>
                      <a:pt x="2136" y="37452"/>
                      <a:pt x="6408" y="28148"/>
                    </a:cubicBezTo>
                    <a:cubicBezTo>
                      <a:pt x="10679" y="18814"/>
                      <a:pt x="16589" y="11792"/>
                      <a:pt x="24138" y="7081"/>
                    </a:cubicBezTo>
                    <a:cubicBezTo>
                      <a:pt x="31716" y="2370"/>
                      <a:pt x="40435" y="0"/>
                      <a:pt x="50324" y="0"/>
                    </a:cubicBezTo>
                    <a:close/>
                  </a:path>
                </a:pathLst>
              </a:custGeom>
              <a:solidFill>
                <a:srgbClr val="FD6234"/>
              </a:solidFill>
              <a:ln w="2922"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227B46CA-32FC-E48A-CFA5-37E160B1FBA4}"/>
                  </a:ext>
                </a:extLst>
              </p:cNvPr>
              <p:cNvSpPr/>
              <p:nvPr/>
            </p:nvSpPr>
            <p:spPr>
              <a:xfrm>
                <a:off x="13223382" y="1785312"/>
                <a:ext cx="88865" cy="102819"/>
              </a:xfrm>
              <a:custGeom>
                <a:avLst/>
                <a:gdLst>
                  <a:gd name="connsiteX0" fmla="*/ 41927 w 83882"/>
                  <a:gd name="connsiteY0" fmla="*/ 0 h 97054"/>
                  <a:gd name="connsiteX1" fmla="*/ 72735 w 83882"/>
                  <a:gd name="connsiteY1" fmla="*/ 12377 h 97054"/>
                  <a:gd name="connsiteX2" fmla="*/ 83882 w 83882"/>
                  <a:gd name="connsiteY2" fmla="*/ 48630 h 97054"/>
                  <a:gd name="connsiteX3" fmla="*/ 72735 w 83882"/>
                  <a:gd name="connsiteY3" fmla="*/ 84267 h 97054"/>
                  <a:gd name="connsiteX4" fmla="*/ 41927 w 83882"/>
                  <a:gd name="connsiteY4" fmla="*/ 97054 h 97054"/>
                  <a:gd name="connsiteX5" fmla="*/ 11060 w 83882"/>
                  <a:gd name="connsiteY5" fmla="*/ 84677 h 97054"/>
                  <a:gd name="connsiteX6" fmla="*/ 0 w 83882"/>
                  <a:gd name="connsiteY6" fmla="*/ 48454 h 97054"/>
                  <a:gd name="connsiteX7" fmla="*/ 11147 w 83882"/>
                  <a:gd name="connsiteY7" fmla="*/ 12787 h 97054"/>
                  <a:gd name="connsiteX8" fmla="*/ 41927 w 83882"/>
                  <a:gd name="connsiteY8" fmla="*/ 0 h 97054"/>
                  <a:gd name="connsiteX9" fmla="*/ 41927 w 83882"/>
                  <a:gd name="connsiteY9" fmla="*/ 21682 h 97054"/>
                  <a:gd name="connsiteX10" fmla="*/ 33237 w 83882"/>
                  <a:gd name="connsiteY10" fmla="*/ 27796 h 97054"/>
                  <a:gd name="connsiteX11" fmla="*/ 30516 w 83882"/>
                  <a:gd name="connsiteY11" fmla="*/ 48454 h 97054"/>
                  <a:gd name="connsiteX12" fmla="*/ 33149 w 83882"/>
                  <a:gd name="connsiteY12" fmla="*/ 69520 h 97054"/>
                  <a:gd name="connsiteX13" fmla="*/ 41927 w 83882"/>
                  <a:gd name="connsiteY13" fmla="*/ 75577 h 97054"/>
                  <a:gd name="connsiteX14" fmla="*/ 50646 w 83882"/>
                  <a:gd name="connsiteY14" fmla="*/ 69433 h 97054"/>
                  <a:gd name="connsiteX15" fmla="*/ 53367 w 83882"/>
                  <a:gd name="connsiteY15" fmla="*/ 48630 h 97054"/>
                  <a:gd name="connsiteX16" fmla="*/ 50646 w 83882"/>
                  <a:gd name="connsiteY16" fmla="*/ 27709 h 97054"/>
                  <a:gd name="connsiteX17" fmla="*/ 41927 w 83882"/>
                  <a:gd name="connsiteY17" fmla="*/ 21682 h 9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882" h="97054">
                    <a:moveTo>
                      <a:pt x="41927" y="0"/>
                    </a:moveTo>
                    <a:cubicBezTo>
                      <a:pt x="55005" y="0"/>
                      <a:pt x="65274" y="4126"/>
                      <a:pt x="72735" y="12377"/>
                    </a:cubicBezTo>
                    <a:cubicBezTo>
                      <a:pt x="80167" y="20628"/>
                      <a:pt x="83882" y="32683"/>
                      <a:pt x="83882" y="48630"/>
                    </a:cubicBezTo>
                    <a:cubicBezTo>
                      <a:pt x="83882" y="63844"/>
                      <a:pt x="80167" y="75724"/>
                      <a:pt x="72735" y="84267"/>
                    </a:cubicBezTo>
                    <a:cubicBezTo>
                      <a:pt x="65274" y="92782"/>
                      <a:pt x="55005" y="97054"/>
                      <a:pt x="41927" y="97054"/>
                    </a:cubicBezTo>
                    <a:cubicBezTo>
                      <a:pt x="28761" y="97054"/>
                      <a:pt x="18462" y="92928"/>
                      <a:pt x="11060" y="84677"/>
                    </a:cubicBezTo>
                    <a:cubicBezTo>
                      <a:pt x="3687" y="76455"/>
                      <a:pt x="0" y="64371"/>
                      <a:pt x="0" y="48454"/>
                    </a:cubicBezTo>
                    <a:cubicBezTo>
                      <a:pt x="0" y="33210"/>
                      <a:pt x="3716" y="21330"/>
                      <a:pt x="11147" y="12787"/>
                    </a:cubicBezTo>
                    <a:cubicBezTo>
                      <a:pt x="18608" y="4272"/>
                      <a:pt x="28877" y="0"/>
                      <a:pt x="41927" y="0"/>
                    </a:cubicBezTo>
                    <a:close/>
                    <a:moveTo>
                      <a:pt x="41927" y="21682"/>
                    </a:moveTo>
                    <a:cubicBezTo>
                      <a:pt x="37948" y="21682"/>
                      <a:pt x="35051" y="23730"/>
                      <a:pt x="33237" y="27796"/>
                    </a:cubicBezTo>
                    <a:cubicBezTo>
                      <a:pt x="31423" y="31893"/>
                      <a:pt x="30516" y="38769"/>
                      <a:pt x="30516" y="48454"/>
                    </a:cubicBezTo>
                    <a:cubicBezTo>
                      <a:pt x="30516" y="58460"/>
                      <a:pt x="31394" y="65483"/>
                      <a:pt x="33149" y="69520"/>
                    </a:cubicBezTo>
                    <a:cubicBezTo>
                      <a:pt x="34934" y="73559"/>
                      <a:pt x="37860" y="75577"/>
                      <a:pt x="41927" y="75577"/>
                    </a:cubicBezTo>
                    <a:cubicBezTo>
                      <a:pt x="45935" y="75577"/>
                      <a:pt x="48832" y="73529"/>
                      <a:pt x="50646" y="69433"/>
                    </a:cubicBezTo>
                    <a:cubicBezTo>
                      <a:pt x="52459" y="65337"/>
                      <a:pt x="53367" y="58402"/>
                      <a:pt x="53367" y="48630"/>
                    </a:cubicBezTo>
                    <a:cubicBezTo>
                      <a:pt x="53367" y="38710"/>
                      <a:pt x="52459" y="31747"/>
                      <a:pt x="50646" y="27709"/>
                    </a:cubicBezTo>
                    <a:cubicBezTo>
                      <a:pt x="48832" y="23700"/>
                      <a:pt x="45935" y="21682"/>
                      <a:pt x="41927" y="21682"/>
                    </a:cubicBezTo>
                    <a:close/>
                  </a:path>
                </a:pathLst>
              </a:custGeom>
              <a:solidFill>
                <a:srgbClr val="FD6234"/>
              </a:solidFill>
              <a:ln w="2922"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531A2BD7-A7F6-B31E-AE7D-43F7362A4D72}"/>
                  </a:ext>
                </a:extLst>
              </p:cNvPr>
              <p:cNvSpPr/>
              <p:nvPr/>
            </p:nvSpPr>
            <p:spPr>
              <a:xfrm>
                <a:off x="13323996" y="1785312"/>
                <a:ext cx="122681" cy="99564"/>
              </a:xfrm>
              <a:custGeom>
                <a:avLst/>
                <a:gdLst>
                  <a:gd name="connsiteX0" fmla="*/ 94503 w 115802"/>
                  <a:gd name="connsiteY0" fmla="*/ 0 h 93981"/>
                  <a:gd name="connsiteX1" fmla="*/ 109922 w 115802"/>
                  <a:gd name="connsiteY1" fmla="*/ 7169 h 93981"/>
                  <a:gd name="connsiteX2" fmla="*/ 115802 w 115802"/>
                  <a:gd name="connsiteY2" fmla="*/ 26451 h 93981"/>
                  <a:gd name="connsiteX3" fmla="*/ 115802 w 115802"/>
                  <a:gd name="connsiteY3" fmla="*/ 93982 h 93981"/>
                  <a:gd name="connsiteX4" fmla="*/ 86486 w 115802"/>
                  <a:gd name="connsiteY4" fmla="*/ 93982 h 93981"/>
                  <a:gd name="connsiteX5" fmla="*/ 86486 w 115802"/>
                  <a:gd name="connsiteY5" fmla="*/ 30372 h 93981"/>
                  <a:gd name="connsiteX6" fmla="*/ 81863 w 115802"/>
                  <a:gd name="connsiteY6" fmla="*/ 22179 h 93981"/>
                  <a:gd name="connsiteX7" fmla="*/ 72501 w 115802"/>
                  <a:gd name="connsiteY7" fmla="*/ 31045 h 93981"/>
                  <a:gd name="connsiteX8" fmla="*/ 72501 w 115802"/>
                  <a:gd name="connsiteY8" fmla="*/ 93982 h 93981"/>
                  <a:gd name="connsiteX9" fmla="*/ 43331 w 115802"/>
                  <a:gd name="connsiteY9" fmla="*/ 93982 h 93981"/>
                  <a:gd name="connsiteX10" fmla="*/ 43331 w 115802"/>
                  <a:gd name="connsiteY10" fmla="*/ 30372 h 93981"/>
                  <a:gd name="connsiteX11" fmla="*/ 38737 w 115802"/>
                  <a:gd name="connsiteY11" fmla="*/ 22179 h 93981"/>
                  <a:gd name="connsiteX12" fmla="*/ 29346 w 115802"/>
                  <a:gd name="connsiteY12" fmla="*/ 31045 h 93981"/>
                  <a:gd name="connsiteX13" fmla="*/ 29346 w 115802"/>
                  <a:gd name="connsiteY13" fmla="*/ 93982 h 93981"/>
                  <a:gd name="connsiteX14" fmla="*/ 0 w 115802"/>
                  <a:gd name="connsiteY14" fmla="*/ 93982 h 93981"/>
                  <a:gd name="connsiteX15" fmla="*/ 0 w 115802"/>
                  <a:gd name="connsiteY15" fmla="*/ 3072 h 93981"/>
                  <a:gd name="connsiteX16" fmla="*/ 25922 w 115802"/>
                  <a:gd name="connsiteY16" fmla="*/ 3072 h 93981"/>
                  <a:gd name="connsiteX17" fmla="*/ 27824 w 115802"/>
                  <a:gd name="connsiteY17" fmla="*/ 13313 h 93981"/>
                  <a:gd name="connsiteX18" fmla="*/ 38474 w 115802"/>
                  <a:gd name="connsiteY18" fmla="*/ 3248 h 93981"/>
                  <a:gd name="connsiteX19" fmla="*/ 51348 w 115802"/>
                  <a:gd name="connsiteY19" fmla="*/ 0 h 93981"/>
                  <a:gd name="connsiteX20" fmla="*/ 62787 w 115802"/>
                  <a:gd name="connsiteY20" fmla="*/ 3599 h 93981"/>
                  <a:gd name="connsiteX21" fmla="*/ 70277 w 115802"/>
                  <a:gd name="connsiteY21" fmla="*/ 13810 h 93981"/>
                  <a:gd name="connsiteX22" fmla="*/ 81103 w 115802"/>
                  <a:gd name="connsiteY22" fmla="*/ 3424 h 93981"/>
                  <a:gd name="connsiteX23" fmla="*/ 94503 w 115802"/>
                  <a:gd name="connsiteY23" fmla="*/ 0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02" h="93981">
                    <a:moveTo>
                      <a:pt x="94503" y="0"/>
                    </a:moveTo>
                    <a:cubicBezTo>
                      <a:pt x="100852" y="0"/>
                      <a:pt x="106001" y="2399"/>
                      <a:pt x="109922" y="7169"/>
                    </a:cubicBezTo>
                    <a:cubicBezTo>
                      <a:pt x="113842" y="11938"/>
                      <a:pt x="115802" y="18375"/>
                      <a:pt x="115802" y="26451"/>
                    </a:cubicBezTo>
                    <a:lnTo>
                      <a:pt x="115802" y="93982"/>
                    </a:lnTo>
                    <a:lnTo>
                      <a:pt x="86486" y="93982"/>
                    </a:lnTo>
                    <a:lnTo>
                      <a:pt x="86486" y="30372"/>
                    </a:lnTo>
                    <a:cubicBezTo>
                      <a:pt x="86486" y="24900"/>
                      <a:pt x="84936" y="22179"/>
                      <a:pt x="81863" y="22179"/>
                    </a:cubicBezTo>
                    <a:cubicBezTo>
                      <a:pt x="78586" y="22179"/>
                      <a:pt x="75456" y="25134"/>
                      <a:pt x="72501" y="31045"/>
                    </a:cubicBezTo>
                    <a:lnTo>
                      <a:pt x="72501" y="93982"/>
                    </a:lnTo>
                    <a:lnTo>
                      <a:pt x="43331" y="93982"/>
                    </a:lnTo>
                    <a:lnTo>
                      <a:pt x="43331" y="30372"/>
                    </a:lnTo>
                    <a:cubicBezTo>
                      <a:pt x="43331" y="24900"/>
                      <a:pt x="41810" y="22179"/>
                      <a:pt x="38737" y="22179"/>
                    </a:cubicBezTo>
                    <a:cubicBezTo>
                      <a:pt x="35431" y="22179"/>
                      <a:pt x="32301" y="25134"/>
                      <a:pt x="29346" y="31045"/>
                    </a:cubicBezTo>
                    <a:lnTo>
                      <a:pt x="29346" y="93982"/>
                    </a:lnTo>
                    <a:lnTo>
                      <a:pt x="0" y="93982"/>
                    </a:lnTo>
                    <a:lnTo>
                      <a:pt x="0" y="3072"/>
                    </a:lnTo>
                    <a:lnTo>
                      <a:pt x="25922" y="3072"/>
                    </a:lnTo>
                    <a:lnTo>
                      <a:pt x="27824" y="13313"/>
                    </a:lnTo>
                    <a:cubicBezTo>
                      <a:pt x="31101" y="8749"/>
                      <a:pt x="34670" y="5413"/>
                      <a:pt x="38474" y="3248"/>
                    </a:cubicBezTo>
                    <a:cubicBezTo>
                      <a:pt x="42277" y="1083"/>
                      <a:pt x="46578" y="0"/>
                      <a:pt x="51348" y="0"/>
                    </a:cubicBezTo>
                    <a:cubicBezTo>
                      <a:pt x="55678" y="0"/>
                      <a:pt x="59481" y="1200"/>
                      <a:pt x="62787" y="3599"/>
                    </a:cubicBezTo>
                    <a:cubicBezTo>
                      <a:pt x="66064" y="5969"/>
                      <a:pt x="68580" y="9393"/>
                      <a:pt x="70277" y="13810"/>
                    </a:cubicBezTo>
                    <a:cubicBezTo>
                      <a:pt x="73583" y="9159"/>
                      <a:pt x="77182" y="5706"/>
                      <a:pt x="81103" y="3424"/>
                    </a:cubicBezTo>
                    <a:cubicBezTo>
                      <a:pt x="85024" y="1142"/>
                      <a:pt x="89499" y="0"/>
                      <a:pt x="94503" y="0"/>
                    </a:cubicBezTo>
                    <a:close/>
                  </a:path>
                </a:pathLst>
              </a:custGeom>
              <a:solidFill>
                <a:srgbClr val="FD6234"/>
              </a:solidFill>
              <a:ln w="2922"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CF7EB98B-E98F-32B2-129F-D4FF197B7F98}"/>
                  </a:ext>
                </a:extLst>
              </p:cNvPr>
              <p:cNvSpPr/>
              <p:nvPr/>
            </p:nvSpPr>
            <p:spPr>
              <a:xfrm>
                <a:off x="13460780" y="1788568"/>
                <a:ext cx="78606" cy="99564"/>
              </a:xfrm>
              <a:custGeom>
                <a:avLst/>
                <a:gdLst>
                  <a:gd name="connsiteX0" fmla="*/ 74198 w 74198"/>
                  <a:gd name="connsiteY0" fmla="*/ 90909 h 93981"/>
                  <a:gd name="connsiteX1" fmla="*/ 48275 w 74198"/>
                  <a:gd name="connsiteY1" fmla="*/ 90909 h 93981"/>
                  <a:gd name="connsiteX2" fmla="*/ 47076 w 74198"/>
                  <a:gd name="connsiteY2" fmla="*/ 80844 h 93981"/>
                  <a:gd name="connsiteX3" fmla="*/ 23026 w 74198"/>
                  <a:gd name="connsiteY3" fmla="*/ 93982 h 93981"/>
                  <a:gd name="connsiteX4" fmla="*/ 5969 w 74198"/>
                  <a:gd name="connsiteY4" fmla="*/ 86550 h 93981"/>
                  <a:gd name="connsiteX5" fmla="*/ 0 w 74198"/>
                  <a:gd name="connsiteY5" fmla="*/ 66507 h 93981"/>
                  <a:gd name="connsiteX6" fmla="*/ 0 w 74198"/>
                  <a:gd name="connsiteY6" fmla="*/ 0 h 93981"/>
                  <a:gd name="connsiteX7" fmla="*/ 29668 w 74198"/>
                  <a:gd name="connsiteY7" fmla="*/ 0 h 93981"/>
                  <a:gd name="connsiteX8" fmla="*/ 29668 w 74198"/>
                  <a:gd name="connsiteY8" fmla="*/ 64136 h 93981"/>
                  <a:gd name="connsiteX9" fmla="*/ 30955 w 74198"/>
                  <a:gd name="connsiteY9" fmla="*/ 70457 h 93981"/>
                  <a:gd name="connsiteX10" fmla="*/ 34963 w 74198"/>
                  <a:gd name="connsiteY10" fmla="*/ 72329 h 93981"/>
                  <a:gd name="connsiteX11" fmla="*/ 44501 w 74198"/>
                  <a:gd name="connsiteY11" fmla="*/ 63961 h 93981"/>
                  <a:gd name="connsiteX12" fmla="*/ 44501 w 74198"/>
                  <a:gd name="connsiteY12" fmla="*/ 0 h 93981"/>
                  <a:gd name="connsiteX13" fmla="*/ 74198 w 74198"/>
                  <a:gd name="connsiteY13" fmla="*/ 0 h 93981"/>
                  <a:gd name="connsiteX14" fmla="*/ 74198 w 74198"/>
                  <a:gd name="connsiteY14" fmla="*/ 9090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198" h="93981">
                    <a:moveTo>
                      <a:pt x="74198" y="90909"/>
                    </a:moveTo>
                    <a:lnTo>
                      <a:pt x="48275" y="90909"/>
                    </a:lnTo>
                    <a:lnTo>
                      <a:pt x="47076" y="80844"/>
                    </a:lnTo>
                    <a:cubicBezTo>
                      <a:pt x="41283" y="89593"/>
                      <a:pt x="33267" y="93982"/>
                      <a:pt x="23026" y="93982"/>
                    </a:cubicBezTo>
                    <a:cubicBezTo>
                      <a:pt x="15624" y="93982"/>
                      <a:pt x="9948" y="91494"/>
                      <a:pt x="5969" y="86550"/>
                    </a:cubicBezTo>
                    <a:cubicBezTo>
                      <a:pt x="1990" y="81605"/>
                      <a:pt x="0" y="74934"/>
                      <a:pt x="0" y="66507"/>
                    </a:cubicBezTo>
                    <a:lnTo>
                      <a:pt x="0" y="0"/>
                    </a:lnTo>
                    <a:lnTo>
                      <a:pt x="29668" y="0"/>
                    </a:lnTo>
                    <a:lnTo>
                      <a:pt x="29668" y="64136"/>
                    </a:lnTo>
                    <a:cubicBezTo>
                      <a:pt x="29668" y="67092"/>
                      <a:pt x="30106" y="69199"/>
                      <a:pt x="30955" y="70457"/>
                    </a:cubicBezTo>
                    <a:cubicBezTo>
                      <a:pt x="31804" y="71686"/>
                      <a:pt x="33149" y="72329"/>
                      <a:pt x="34963" y="72329"/>
                    </a:cubicBezTo>
                    <a:cubicBezTo>
                      <a:pt x="38592" y="72329"/>
                      <a:pt x="41780" y="69550"/>
                      <a:pt x="44501" y="63961"/>
                    </a:cubicBezTo>
                    <a:lnTo>
                      <a:pt x="44501" y="0"/>
                    </a:lnTo>
                    <a:lnTo>
                      <a:pt x="74198" y="0"/>
                    </a:lnTo>
                    <a:lnTo>
                      <a:pt x="74198" y="90909"/>
                    </a:lnTo>
                    <a:close/>
                  </a:path>
                </a:pathLst>
              </a:custGeom>
              <a:solidFill>
                <a:srgbClr val="FD6234"/>
              </a:solidFill>
              <a:ln w="2922"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71654B6-8E6A-DA59-3276-98539E956A0A}"/>
                  </a:ext>
                </a:extLst>
              </p:cNvPr>
              <p:cNvSpPr/>
              <p:nvPr/>
            </p:nvSpPr>
            <p:spPr>
              <a:xfrm>
                <a:off x="13554915" y="1785312"/>
                <a:ext cx="79504" cy="99564"/>
              </a:xfrm>
              <a:custGeom>
                <a:avLst/>
                <a:gdLst>
                  <a:gd name="connsiteX0" fmla="*/ 52518 w 75046"/>
                  <a:gd name="connsiteY0" fmla="*/ 0 h 93981"/>
                  <a:gd name="connsiteX1" fmla="*/ 69077 w 75046"/>
                  <a:gd name="connsiteY1" fmla="*/ 6993 h 93981"/>
                  <a:gd name="connsiteX2" fmla="*/ 75046 w 75046"/>
                  <a:gd name="connsiteY2" fmla="*/ 26451 h 93981"/>
                  <a:gd name="connsiteX3" fmla="*/ 75046 w 75046"/>
                  <a:gd name="connsiteY3" fmla="*/ 93982 h 93981"/>
                  <a:gd name="connsiteX4" fmla="*/ 45350 w 75046"/>
                  <a:gd name="connsiteY4" fmla="*/ 93982 h 93981"/>
                  <a:gd name="connsiteX5" fmla="*/ 45350 w 75046"/>
                  <a:gd name="connsiteY5" fmla="*/ 30372 h 93981"/>
                  <a:gd name="connsiteX6" fmla="*/ 44092 w 75046"/>
                  <a:gd name="connsiteY6" fmla="*/ 24051 h 93981"/>
                  <a:gd name="connsiteX7" fmla="*/ 40405 w 75046"/>
                  <a:gd name="connsiteY7" fmla="*/ 22179 h 93981"/>
                  <a:gd name="connsiteX8" fmla="*/ 29667 w 75046"/>
                  <a:gd name="connsiteY8" fmla="*/ 31718 h 93981"/>
                  <a:gd name="connsiteX9" fmla="*/ 29667 w 75046"/>
                  <a:gd name="connsiteY9" fmla="*/ 93982 h 93981"/>
                  <a:gd name="connsiteX10" fmla="*/ 0 w 75046"/>
                  <a:gd name="connsiteY10" fmla="*/ 93982 h 93981"/>
                  <a:gd name="connsiteX11" fmla="*/ 0 w 75046"/>
                  <a:gd name="connsiteY11" fmla="*/ 3072 h 93981"/>
                  <a:gd name="connsiteX12" fmla="*/ 25922 w 75046"/>
                  <a:gd name="connsiteY12" fmla="*/ 3072 h 93981"/>
                  <a:gd name="connsiteX13" fmla="*/ 27971 w 75046"/>
                  <a:gd name="connsiteY13" fmla="*/ 13137 h 93981"/>
                  <a:gd name="connsiteX14" fmla="*/ 39147 w 75046"/>
                  <a:gd name="connsiteY14" fmla="*/ 3248 h 93981"/>
                  <a:gd name="connsiteX15" fmla="*/ 52518 w 75046"/>
                  <a:gd name="connsiteY15" fmla="*/ 0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46" h="93981">
                    <a:moveTo>
                      <a:pt x="52518" y="0"/>
                    </a:moveTo>
                    <a:cubicBezTo>
                      <a:pt x="59569" y="0"/>
                      <a:pt x="65099" y="2341"/>
                      <a:pt x="69077" y="6993"/>
                    </a:cubicBezTo>
                    <a:cubicBezTo>
                      <a:pt x="73057" y="11674"/>
                      <a:pt x="75046" y="18141"/>
                      <a:pt x="75046" y="26451"/>
                    </a:cubicBezTo>
                    <a:lnTo>
                      <a:pt x="75046" y="93982"/>
                    </a:lnTo>
                    <a:lnTo>
                      <a:pt x="45350" y="93982"/>
                    </a:lnTo>
                    <a:lnTo>
                      <a:pt x="45350" y="30372"/>
                    </a:lnTo>
                    <a:cubicBezTo>
                      <a:pt x="45350" y="27416"/>
                      <a:pt x="44940" y="25310"/>
                      <a:pt x="44092" y="24051"/>
                    </a:cubicBezTo>
                    <a:cubicBezTo>
                      <a:pt x="43243" y="22793"/>
                      <a:pt x="42014" y="22179"/>
                      <a:pt x="40405" y="22179"/>
                    </a:cubicBezTo>
                    <a:cubicBezTo>
                      <a:pt x="37128" y="22179"/>
                      <a:pt x="33529" y="25368"/>
                      <a:pt x="29667" y="31718"/>
                    </a:cubicBezTo>
                    <a:lnTo>
                      <a:pt x="29667" y="93982"/>
                    </a:lnTo>
                    <a:lnTo>
                      <a:pt x="0" y="93982"/>
                    </a:lnTo>
                    <a:lnTo>
                      <a:pt x="0" y="3072"/>
                    </a:lnTo>
                    <a:lnTo>
                      <a:pt x="25922" y="3072"/>
                    </a:lnTo>
                    <a:lnTo>
                      <a:pt x="27971" y="13137"/>
                    </a:lnTo>
                    <a:cubicBezTo>
                      <a:pt x="31481" y="8690"/>
                      <a:pt x="35227" y="5413"/>
                      <a:pt x="39147" y="3248"/>
                    </a:cubicBezTo>
                    <a:cubicBezTo>
                      <a:pt x="43067" y="1083"/>
                      <a:pt x="47515" y="0"/>
                      <a:pt x="52518" y="0"/>
                    </a:cubicBezTo>
                    <a:close/>
                  </a:path>
                </a:pathLst>
              </a:custGeom>
              <a:solidFill>
                <a:srgbClr val="FD6234"/>
              </a:solidFill>
              <a:ln w="2922"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6EECC0F3-8860-5415-2CF6-603B9B89872C}"/>
                  </a:ext>
                </a:extLst>
              </p:cNvPr>
              <p:cNvSpPr/>
              <p:nvPr/>
            </p:nvSpPr>
            <p:spPr>
              <a:xfrm>
                <a:off x="13647252" y="1737081"/>
                <a:ext cx="35397" cy="147795"/>
              </a:xfrm>
              <a:custGeom>
                <a:avLst/>
                <a:gdLst>
                  <a:gd name="connsiteX0" fmla="*/ 31540 w 33412"/>
                  <a:gd name="connsiteY0" fmla="*/ 48600 h 139508"/>
                  <a:gd name="connsiteX1" fmla="*/ 31540 w 33412"/>
                  <a:gd name="connsiteY1" fmla="*/ 139509 h 139508"/>
                  <a:gd name="connsiteX2" fmla="*/ 1872 w 33412"/>
                  <a:gd name="connsiteY2" fmla="*/ 139509 h 139508"/>
                  <a:gd name="connsiteX3" fmla="*/ 1872 w 33412"/>
                  <a:gd name="connsiteY3" fmla="*/ 48600 h 139508"/>
                  <a:gd name="connsiteX4" fmla="*/ 31540 w 33412"/>
                  <a:gd name="connsiteY4" fmla="*/ 48600 h 139508"/>
                  <a:gd name="connsiteX5" fmla="*/ 16706 w 33412"/>
                  <a:gd name="connsiteY5" fmla="*/ 0 h 139508"/>
                  <a:gd name="connsiteX6" fmla="*/ 28731 w 33412"/>
                  <a:gd name="connsiteY6" fmla="*/ 4681 h 139508"/>
                  <a:gd name="connsiteX7" fmla="*/ 33412 w 33412"/>
                  <a:gd name="connsiteY7" fmla="*/ 16356 h 139508"/>
                  <a:gd name="connsiteX8" fmla="*/ 28731 w 33412"/>
                  <a:gd name="connsiteY8" fmla="*/ 28147 h 139508"/>
                  <a:gd name="connsiteX9" fmla="*/ 16706 w 33412"/>
                  <a:gd name="connsiteY9" fmla="*/ 32741 h 139508"/>
                  <a:gd name="connsiteX10" fmla="*/ 4681 w 33412"/>
                  <a:gd name="connsiteY10" fmla="*/ 28147 h 139508"/>
                  <a:gd name="connsiteX11" fmla="*/ 0 w 33412"/>
                  <a:gd name="connsiteY11" fmla="*/ 16356 h 139508"/>
                  <a:gd name="connsiteX12" fmla="*/ 4681 w 33412"/>
                  <a:gd name="connsiteY12" fmla="*/ 4681 h 139508"/>
                  <a:gd name="connsiteX13" fmla="*/ 16706 w 33412"/>
                  <a:gd name="connsiteY13" fmla="*/ 0 h 13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12" h="139508">
                    <a:moveTo>
                      <a:pt x="31540" y="48600"/>
                    </a:moveTo>
                    <a:lnTo>
                      <a:pt x="31540" y="139509"/>
                    </a:lnTo>
                    <a:lnTo>
                      <a:pt x="1872" y="139509"/>
                    </a:lnTo>
                    <a:lnTo>
                      <a:pt x="1872" y="48600"/>
                    </a:lnTo>
                    <a:lnTo>
                      <a:pt x="31540" y="48600"/>
                    </a:lnTo>
                    <a:close/>
                    <a:moveTo>
                      <a:pt x="16706" y="0"/>
                    </a:moveTo>
                    <a:cubicBezTo>
                      <a:pt x="21592" y="0"/>
                      <a:pt x="25601" y="1550"/>
                      <a:pt x="28731" y="4681"/>
                    </a:cubicBezTo>
                    <a:cubicBezTo>
                      <a:pt x="31861" y="7812"/>
                      <a:pt x="33412" y="11704"/>
                      <a:pt x="33412" y="16356"/>
                    </a:cubicBezTo>
                    <a:cubicBezTo>
                      <a:pt x="33412" y="21155"/>
                      <a:pt x="31861" y="25075"/>
                      <a:pt x="28731" y="28147"/>
                    </a:cubicBezTo>
                    <a:cubicBezTo>
                      <a:pt x="25601" y="31220"/>
                      <a:pt x="21592" y="32741"/>
                      <a:pt x="16706" y="32741"/>
                    </a:cubicBezTo>
                    <a:cubicBezTo>
                      <a:pt x="11820" y="32741"/>
                      <a:pt x="7812" y="31220"/>
                      <a:pt x="4681" y="28147"/>
                    </a:cubicBezTo>
                    <a:cubicBezTo>
                      <a:pt x="1551" y="25075"/>
                      <a:pt x="0" y="21155"/>
                      <a:pt x="0" y="16356"/>
                    </a:cubicBezTo>
                    <a:cubicBezTo>
                      <a:pt x="0" y="11704"/>
                      <a:pt x="1551" y="7812"/>
                      <a:pt x="4681" y="4681"/>
                    </a:cubicBezTo>
                    <a:cubicBezTo>
                      <a:pt x="7812" y="1550"/>
                      <a:pt x="11820" y="0"/>
                      <a:pt x="16706" y="0"/>
                    </a:cubicBezTo>
                    <a:close/>
                  </a:path>
                </a:pathLst>
              </a:custGeom>
              <a:solidFill>
                <a:srgbClr val="FD6234"/>
              </a:solidFill>
              <a:ln w="2922"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7533C5D4-8D0E-9D8F-91CA-E1DCA552A9D9}"/>
                  </a:ext>
                </a:extLst>
              </p:cNvPr>
              <p:cNvSpPr/>
              <p:nvPr/>
            </p:nvSpPr>
            <p:spPr>
              <a:xfrm>
                <a:off x="13688259" y="1764358"/>
                <a:ext cx="67384" cy="123773"/>
              </a:xfrm>
              <a:custGeom>
                <a:avLst/>
                <a:gdLst>
                  <a:gd name="connsiteX0" fmla="*/ 63607 w 63606"/>
                  <a:gd name="connsiteY0" fmla="*/ 109489 h 116833"/>
                  <a:gd name="connsiteX1" fmla="*/ 52430 w 63606"/>
                  <a:gd name="connsiteY1" fmla="*/ 114960 h 116833"/>
                  <a:gd name="connsiteX2" fmla="*/ 39557 w 63606"/>
                  <a:gd name="connsiteY2" fmla="*/ 116833 h 116833"/>
                  <a:gd name="connsiteX3" fmla="*/ 17233 w 63606"/>
                  <a:gd name="connsiteY3" fmla="*/ 108553 h 116833"/>
                  <a:gd name="connsiteX4" fmla="*/ 9889 w 63606"/>
                  <a:gd name="connsiteY4" fmla="*/ 85116 h 116833"/>
                  <a:gd name="connsiteX5" fmla="*/ 9889 w 63606"/>
                  <a:gd name="connsiteY5" fmla="*/ 43333 h 116833"/>
                  <a:gd name="connsiteX6" fmla="*/ 0 w 63606"/>
                  <a:gd name="connsiteY6" fmla="*/ 43333 h 116833"/>
                  <a:gd name="connsiteX7" fmla="*/ 0 w 63606"/>
                  <a:gd name="connsiteY7" fmla="*/ 22852 h 116833"/>
                  <a:gd name="connsiteX8" fmla="*/ 9889 w 63606"/>
                  <a:gd name="connsiteY8" fmla="*/ 22852 h 116833"/>
                  <a:gd name="connsiteX9" fmla="*/ 9889 w 63606"/>
                  <a:gd name="connsiteY9" fmla="*/ 3599 h 116833"/>
                  <a:gd name="connsiteX10" fmla="*/ 39557 w 63606"/>
                  <a:gd name="connsiteY10" fmla="*/ 0 h 116833"/>
                  <a:gd name="connsiteX11" fmla="*/ 39557 w 63606"/>
                  <a:gd name="connsiteY11" fmla="*/ 22852 h 116833"/>
                  <a:gd name="connsiteX12" fmla="*/ 57989 w 63606"/>
                  <a:gd name="connsiteY12" fmla="*/ 22852 h 116833"/>
                  <a:gd name="connsiteX13" fmla="*/ 55092 w 63606"/>
                  <a:gd name="connsiteY13" fmla="*/ 43333 h 116833"/>
                  <a:gd name="connsiteX14" fmla="*/ 39557 w 63606"/>
                  <a:gd name="connsiteY14" fmla="*/ 43333 h 116833"/>
                  <a:gd name="connsiteX15" fmla="*/ 39557 w 63606"/>
                  <a:gd name="connsiteY15" fmla="*/ 84765 h 116833"/>
                  <a:gd name="connsiteX16" fmla="*/ 46198 w 63606"/>
                  <a:gd name="connsiteY16" fmla="*/ 93455 h 116833"/>
                  <a:gd name="connsiteX17" fmla="*/ 54068 w 63606"/>
                  <a:gd name="connsiteY17" fmla="*/ 91261 h 116833"/>
                  <a:gd name="connsiteX18" fmla="*/ 63607 w 63606"/>
                  <a:gd name="connsiteY18" fmla="*/ 109489 h 11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6" h="116833">
                    <a:moveTo>
                      <a:pt x="63607" y="109489"/>
                    </a:moveTo>
                    <a:cubicBezTo>
                      <a:pt x="60417" y="111888"/>
                      <a:pt x="56701" y="113703"/>
                      <a:pt x="52430" y="114960"/>
                    </a:cubicBezTo>
                    <a:cubicBezTo>
                      <a:pt x="48158" y="116219"/>
                      <a:pt x="43887" y="116833"/>
                      <a:pt x="39557" y="116833"/>
                    </a:cubicBezTo>
                    <a:cubicBezTo>
                      <a:pt x="29550" y="116833"/>
                      <a:pt x="22118" y="114083"/>
                      <a:pt x="17233" y="108553"/>
                    </a:cubicBezTo>
                    <a:cubicBezTo>
                      <a:pt x="12317" y="103052"/>
                      <a:pt x="9889" y="95240"/>
                      <a:pt x="9889" y="85116"/>
                    </a:cubicBezTo>
                    <a:lnTo>
                      <a:pt x="9889" y="43333"/>
                    </a:lnTo>
                    <a:lnTo>
                      <a:pt x="0" y="43333"/>
                    </a:lnTo>
                    <a:lnTo>
                      <a:pt x="0" y="22852"/>
                    </a:lnTo>
                    <a:lnTo>
                      <a:pt x="9889" y="22852"/>
                    </a:lnTo>
                    <a:lnTo>
                      <a:pt x="9889" y="3599"/>
                    </a:lnTo>
                    <a:lnTo>
                      <a:pt x="39557" y="0"/>
                    </a:lnTo>
                    <a:lnTo>
                      <a:pt x="39557" y="22852"/>
                    </a:lnTo>
                    <a:lnTo>
                      <a:pt x="57989" y="22852"/>
                    </a:lnTo>
                    <a:lnTo>
                      <a:pt x="55092" y="43333"/>
                    </a:lnTo>
                    <a:lnTo>
                      <a:pt x="39557" y="43333"/>
                    </a:lnTo>
                    <a:lnTo>
                      <a:pt x="39557" y="84765"/>
                    </a:lnTo>
                    <a:cubicBezTo>
                      <a:pt x="39557" y="90559"/>
                      <a:pt x="41780" y="93455"/>
                      <a:pt x="46198" y="93455"/>
                    </a:cubicBezTo>
                    <a:cubicBezTo>
                      <a:pt x="48597" y="93455"/>
                      <a:pt x="51201" y="92724"/>
                      <a:pt x="54068" y="91261"/>
                    </a:cubicBezTo>
                    <a:lnTo>
                      <a:pt x="63607" y="109489"/>
                    </a:lnTo>
                    <a:close/>
                  </a:path>
                </a:pathLst>
              </a:custGeom>
              <a:solidFill>
                <a:srgbClr val="FD6234"/>
              </a:solidFill>
              <a:ln w="2922"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92967632-772D-3EFC-996B-7A2C32D594A5}"/>
                  </a:ext>
                </a:extLst>
              </p:cNvPr>
              <p:cNvSpPr/>
              <p:nvPr/>
            </p:nvSpPr>
            <p:spPr>
              <a:xfrm>
                <a:off x="13754188" y="1785312"/>
                <a:ext cx="84215" cy="102819"/>
              </a:xfrm>
              <a:custGeom>
                <a:avLst/>
                <a:gdLst>
                  <a:gd name="connsiteX0" fmla="*/ 74549 w 79493"/>
                  <a:gd name="connsiteY0" fmla="*/ 67385 h 97054"/>
                  <a:gd name="connsiteX1" fmla="*/ 75573 w 79493"/>
                  <a:gd name="connsiteY1" fmla="*/ 74027 h 97054"/>
                  <a:gd name="connsiteX2" fmla="*/ 79493 w 79493"/>
                  <a:gd name="connsiteY2" fmla="*/ 77275 h 97054"/>
                  <a:gd name="connsiteX3" fmla="*/ 73525 w 79493"/>
                  <a:gd name="connsiteY3" fmla="*/ 96556 h 97054"/>
                  <a:gd name="connsiteX4" fmla="*/ 59949 w 79493"/>
                  <a:gd name="connsiteY4" fmla="*/ 93045 h 97054"/>
                  <a:gd name="connsiteX5" fmla="*/ 51698 w 79493"/>
                  <a:gd name="connsiteY5" fmla="*/ 83917 h 97054"/>
                  <a:gd name="connsiteX6" fmla="*/ 26946 w 79493"/>
                  <a:gd name="connsiteY6" fmla="*/ 97054 h 97054"/>
                  <a:gd name="connsiteX7" fmla="*/ 7344 w 79493"/>
                  <a:gd name="connsiteY7" fmla="*/ 89212 h 97054"/>
                  <a:gd name="connsiteX8" fmla="*/ 0 w 79493"/>
                  <a:gd name="connsiteY8" fmla="*/ 68585 h 97054"/>
                  <a:gd name="connsiteX9" fmla="*/ 10152 w 79493"/>
                  <a:gd name="connsiteY9" fmla="*/ 45616 h 97054"/>
                  <a:gd name="connsiteX10" fmla="*/ 39586 w 79493"/>
                  <a:gd name="connsiteY10" fmla="*/ 37716 h 97054"/>
                  <a:gd name="connsiteX11" fmla="*/ 45554 w 79493"/>
                  <a:gd name="connsiteY11" fmla="*/ 37716 h 97054"/>
                  <a:gd name="connsiteX12" fmla="*/ 45554 w 79493"/>
                  <a:gd name="connsiteY12" fmla="*/ 34292 h 97054"/>
                  <a:gd name="connsiteX13" fmla="*/ 42980 w 79493"/>
                  <a:gd name="connsiteY13" fmla="*/ 23876 h 97054"/>
                  <a:gd name="connsiteX14" fmla="*/ 33442 w 79493"/>
                  <a:gd name="connsiteY14" fmla="*/ 21155 h 97054"/>
                  <a:gd name="connsiteX15" fmla="*/ 12288 w 79493"/>
                  <a:gd name="connsiteY15" fmla="*/ 25748 h 97054"/>
                  <a:gd name="connsiteX16" fmla="*/ 5793 w 79493"/>
                  <a:gd name="connsiteY16" fmla="*/ 6993 h 97054"/>
                  <a:gd name="connsiteX17" fmla="*/ 22089 w 79493"/>
                  <a:gd name="connsiteY17" fmla="*/ 1785 h 97054"/>
                  <a:gd name="connsiteX18" fmla="*/ 38737 w 79493"/>
                  <a:gd name="connsiteY18" fmla="*/ 0 h 97054"/>
                  <a:gd name="connsiteX19" fmla="*/ 65830 w 79493"/>
                  <a:gd name="connsiteY19" fmla="*/ 7930 h 97054"/>
                  <a:gd name="connsiteX20" fmla="*/ 74549 w 79493"/>
                  <a:gd name="connsiteY20" fmla="*/ 32595 h 97054"/>
                  <a:gd name="connsiteX21" fmla="*/ 74549 w 79493"/>
                  <a:gd name="connsiteY21" fmla="*/ 67385 h 97054"/>
                  <a:gd name="connsiteX22" fmla="*/ 36162 w 79493"/>
                  <a:gd name="connsiteY22" fmla="*/ 76250 h 97054"/>
                  <a:gd name="connsiteX23" fmla="*/ 41546 w 79493"/>
                  <a:gd name="connsiteY23" fmla="*/ 74378 h 97054"/>
                  <a:gd name="connsiteX24" fmla="*/ 45554 w 79493"/>
                  <a:gd name="connsiteY24" fmla="*/ 69433 h 97054"/>
                  <a:gd name="connsiteX25" fmla="*/ 45554 w 79493"/>
                  <a:gd name="connsiteY25" fmla="*/ 53574 h 97054"/>
                  <a:gd name="connsiteX26" fmla="*/ 42131 w 79493"/>
                  <a:gd name="connsiteY26" fmla="*/ 53574 h 97054"/>
                  <a:gd name="connsiteX27" fmla="*/ 32154 w 79493"/>
                  <a:gd name="connsiteY27" fmla="*/ 56559 h 97054"/>
                  <a:gd name="connsiteX28" fmla="*/ 28994 w 79493"/>
                  <a:gd name="connsiteY28" fmla="*/ 65834 h 97054"/>
                  <a:gd name="connsiteX29" fmla="*/ 30866 w 79493"/>
                  <a:gd name="connsiteY29" fmla="*/ 73529 h 97054"/>
                  <a:gd name="connsiteX30" fmla="*/ 36162 w 79493"/>
                  <a:gd name="connsiteY30" fmla="*/ 76250 h 9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493" h="97054">
                    <a:moveTo>
                      <a:pt x="74549" y="67385"/>
                    </a:moveTo>
                    <a:cubicBezTo>
                      <a:pt x="74549" y="70457"/>
                      <a:pt x="74870" y="72651"/>
                      <a:pt x="75573" y="74027"/>
                    </a:cubicBezTo>
                    <a:cubicBezTo>
                      <a:pt x="76245" y="75402"/>
                      <a:pt x="77563" y="76485"/>
                      <a:pt x="79493" y="77275"/>
                    </a:cubicBezTo>
                    <a:lnTo>
                      <a:pt x="73525" y="96556"/>
                    </a:lnTo>
                    <a:cubicBezTo>
                      <a:pt x="67937" y="96088"/>
                      <a:pt x="63431" y="94918"/>
                      <a:pt x="59949" y="93045"/>
                    </a:cubicBezTo>
                    <a:cubicBezTo>
                      <a:pt x="56496" y="91173"/>
                      <a:pt x="53746" y="88130"/>
                      <a:pt x="51698" y="83917"/>
                    </a:cubicBezTo>
                    <a:cubicBezTo>
                      <a:pt x="45993" y="92665"/>
                      <a:pt x="37772" y="97054"/>
                      <a:pt x="26946" y="97054"/>
                    </a:cubicBezTo>
                    <a:cubicBezTo>
                      <a:pt x="18783" y="97054"/>
                      <a:pt x="12230" y="94450"/>
                      <a:pt x="7344" y="89212"/>
                    </a:cubicBezTo>
                    <a:cubicBezTo>
                      <a:pt x="2457" y="83975"/>
                      <a:pt x="0" y="77099"/>
                      <a:pt x="0" y="68585"/>
                    </a:cubicBezTo>
                    <a:cubicBezTo>
                      <a:pt x="0" y="58577"/>
                      <a:pt x="3394" y="50912"/>
                      <a:pt x="10152" y="45616"/>
                    </a:cubicBezTo>
                    <a:cubicBezTo>
                      <a:pt x="16911" y="40349"/>
                      <a:pt x="26741" y="37716"/>
                      <a:pt x="39586" y="37716"/>
                    </a:cubicBezTo>
                    <a:lnTo>
                      <a:pt x="45554" y="37716"/>
                    </a:lnTo>
                    <a:lnTo>
                      <a:pt x="45554" y="34292"/>
                    </a:lnTo>
                    <a:cubicBezTo>
                      <a:pt x="45554" y="29172"/>
                      <a:pt x="44706" y="25690"/>
                      <a:pt x="42980" y="23876"/>
                    </a:cubicBezTo>
                    <a:cubicBezTo>
                      <a:pt x="41282" y="22062"/>
                      <a:pt x="38094" y="21155"/>
                      <a:pt x="33442" y="21155"/>
                    </a:cubicBezTo>
                    <a:cubicBezTo>
                      <a:pt x="27970" y="21155"/>
                      <a:pt x="20919" y="22676"/>
                      <a:pt x="12288" y="25748"/>
                    </a:cubicBezTo>
                    <a:lnTo>
                      <a:pt x="5793" y="6993"/>
                    </a:lnTo>
                    <a:cubicBezTo>
                      <a:pt x="10825" y="4740"/>
                      <a:pt x="16238" y="2985"/>
                      <a:pt x="22089" y="1785"/>
                    </a:cubicBezTo>
                    <a:cubicBezTo>
                      <a:pt x="27941" y="615"/>
                      <a:pt x="33500" y="0"/>
                      <a:pt x="38737" y="0"/>
                    </a:cubicBezTo>
                    <a:cubicBezTo>
                      <a:pt x="50996" y="0"/>
                      <a:pt x="60037" y="2663"/>
                      <a:pt x="65830" y="7930"/>
                    </a:cubicBezTo>
                    <a:cubicBezTo>
                      <a:pt x="71652" y="13225"/>
                      <a:pt x="74549" y="21447"/>
                      <a:pt x="74549" y="32595"/>
                    </a:cubicBezTo>
                    <a:lnTo>
                      <a:pt x="74549" y="67385"/>
                    </a:lnTo>
                    <a:close/>
                    <a:moveTo>
                      <a:pt x="36162" y="76250"/>
                    </a:moveTo>
                    <a:cubicBezTo>
                      <a:pt x="38094" y="76250"/>
                      <a:pt x="39878" y="75607"/>
                      <a:pt x="41546" y="74378"/>
                    </a:cubicBezTo>
                    <a:cubicBezTo>
                      <a:pt x="43185" y="73119"/>
                      <a:pt x="44530" y="71481"/>
                      <a:pt x="45554" y="69433"/>
                    </a:cubicBezTo>
                    <a:lnTo>
                      <a:pt x="45554" y="53574"/>
                    </a:lnTo>
                    <a:lnTo>
                      <a:pt x="42131" y="53574"/>
                    </a:lnTo>
                    <a:cubicBezTo>
                      <a:pt x="37596" y="53574"/>
                      <a:pt x="34261" y="54569"/>
                      <a:pt x="32154" y="56559"/>
                    </a:cubicBezTo>
                    <a:cubicBezTo>
                      <a:pt x="30048" y="58548"/>
                      <a:pt x="28994" y="61650"/>
                      <a:pt x="28994" y="65834"/>
                    </a:cubicBezTo>
                    <a:cubicBezTo>
                      <a:pt x="28994" y="69140"/>
                      <a:pt x="29638" y="71686"/>
                      <a:pt x="30866" y="73529"/>
                    </a:cubicBezTo>
                    <a:cubicBezTo>
                      <a:pt x="32125" y="75343"/>
                      <a:pt x="33880" y="76250"/>
                      <a:pt x="36162" y="76250"/>
                    </a:cubicBezTo>
                    <a:close/>
                  </a:path>
                </a:pathLst>
              </a:custGeom>
              <a:solidFill>
                <a:srgbClr val="FD6234"/>
              </a:solidFill>
              <a:ln w="2922"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9669D8DC-76FA-A61F-9567-B6DF8F012A47}"/>
                  </a:ext>
                </a:extLst>
              </p:cNvPr>
              <p:cNvSpPr/>
              <p:nvPr/>
            </p:nvSpPr>
            <p:spPr>
              <a:xfrm>
                <a:off x="13841286" y="1764358"/>
                <a:ext cx="67384" cy="123773"/>
              </a:xfrm>
              <a:custGeom>
                <a:avLst/>
                <a:gdLst>
                  <a:gd name="connsiteX0" fmla="*/ 63607 w 63606"/>
                  <a:gd name="connsiteY0" fmla="*/ 109489 h 116833"/>
                  <a:gd name="connsiteX1" fmla="*/ 52431 w 63606"/>
                  <a:gd name="connsiteY1" fmla="*/ 114960 h 116833"/>
                  <a:gd name="connsiteX2" fmla="*/ 39557 w 63606"/>
                  <a:gd name="connsiteY2" fmla="*/ 116833 h 116833"/>
                  <a:gd name="connsiteX3" fmla="*/ 17233 w 63606"/>
                  <a:gd name="connsiteY3" fmla="*/ 108553 h 116833"/>
                  <a:gd name="connsiteX4" fmla="*/ 9890 w 63606"/>
                  <a:gd name="connsiteY4" fmla="*/ 85116 h 116833"/>
                  <a:gd name="connsiteX5" fmla="*/ 9890 w 63606"/>
                  <a:gd name="connsiteY5" fmla="*/ 43333 h 116833"/>
                  <a:gd name="connsiteX6" fmla="*/ 0 w 63606"/>
                  <a:gd name="connsiteY6" fmla="*/ 43333 h 116833"/>
                  <a:gd name="connsiteX7" fmla="*/ 0 w 63606"/>
                  <a:gd name="connsiteY7" fmla="*/ 22852 h 116833"/>
                  <a:gd name="connsiteX8" fmla="*/ 9890 w 63606"/>
                  <a:gd name="connsiteY8" fmla="*/ 22852 h 116833"/>
                  <a:gd name="connsiteX9" fmla="*/ 9890 w 63606"/>
                  <a:gd name="connsiteY9" fmla="*/ 3599 h 116833"/>
                  <a:gd name="connsiteX10" fmla="*/ 39557 w 63606"/>
                  <a:gd name="connsiteY10" fmla="*/ 0 h 116833"/>
                  <a:gd name="connsiteX11" fmla="*/ 39557 w 63606"/>
                  <a:gd name="connsiteY11" fmla="*/ 22852 h 116833"/>
                  <a:gd name="connsiteX12" fmla="*/ 57989 w 63606"/>
                  <a:gd name="connsiteY12" fmla="*/ 22852 h 116833"/>
                  <a:gd name="connsiteX13" fmla="*/ 55093 w 63606"/>
                  <a:gd name="connsiteY13" fmla="*/ 43333 h 116833"/>
                  <a:gd name="connsiteX14" fmla="*/ 39557 w 63606"/>
                  <a:gd name="connsiteY14" fmla="*/ 43333 h 116833"/>
                  <a:gd name="connsiteX15" fmla="*/ 39557 w 63606"/>
                  <a:gd name="connsiteY15" fmla="*/ 84765 h 116833"/>
                  <a:gd name="connsiteX16" fmla="*/ 46228 w 63606"/>
                  <a:gd name="connsiteY16" fmla="*/ 93455 h 116833"/>
                  <a:gd name="connsiteX17" fmla="*/ 54068 w 63606"/>
                  <a:gd name="connsiteY17" fmla="*/ 91261 h 116833"/>
                  <a:gd name="connsiteX18" fmla="*/ 63607 w 63606"/>
                  <a:gd name="connsiteY18" fmla="*/ 109489 h 11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06" h="116833">
                    <a:moveTo>
                      <a:pt x="63607" y="109489"/>
                    </a:moveTo>
                    <a:cubicBezTo>
                      <a:pt x="60418" y="111888"/>
                      <a:pt x="56702" y="113703"/>
                      <a:pt x="52431" y="114960"/>
                    </a:cubicBezTo>
                    <a:cubicBezTo>
                      <a:pt x="48188" y="116219"/>
                      <a:pt x="43887" y="116833"/>
                      <a:pt x="39557" y="116833"/>
                    </a:cubicBezTo>
                    <a:cubicBezTo>
                      <a:pt x="29551" y="116833"/>
                      <a:pt x="22119" y="114083"/>
                      <a:pt x="17233" y="108553"/>
                    </a:cubicBezTo>
                    <a:cubicBezTo>
                      <a:pt x="12347" y="103052"/>
                      <a:pt x="9890" y="95240"/>
                      <a:pt x="9890" y="85116"/>
                    </a:cubicBezTo>
                    <a:lnTo>
                      <a:pt x="9890" y="43333"/>
                    </a:lnTo>
                    <a:lnTo>
                      <a:pt x="0" y="43333"/>
                    </a:lnTo>
                    <a:lnTo>
                      <a:pt x="0" y="22852"/>
                    </a:lnTo>
                    <a:lnTo>
                      <a:pt x="9890" y="22852"/>
                    </a:lnTo>
                    <a:lnTo>
                      <a:pt x="9890" y="3599"/>
                    </a:lnTo>
                    <a:lnTo>
                      <a:pt x="39557" y="0"/>
                    </a:lnTo>
                    <a:lnTo>
                      <a:pt x="39557" y="22852"/>
                    </a:lnTo>
                    <a:lnTo>
                      <a:pt x="57989" y="22852"/>
                    </a:lnTo>
                    <a:lnTo>
                      <a:pt x="55093" y="43333"/>
                    </a:lnTo>
                    <a:lnTo>
                      <a:pt x="39557" y="43333"/>
                    </a:lnTo>
                    <a:lnTo>
                      <a:pt x="39557" y="84765"/>
                    </a:lnTo>
                    <a:cubicBezTo>
                      <a:pt x="39557" y="90559"/>
                      <a:pt x="41780" y="93455"/>
                      <a:pt x="46228" y="93455"/>
                    </a:cubicBezTo>
                    <a:cubicBezTo>
                      <a:pt x="48598" y="93455"/>
                      <a:pt x="51231" y="92724"/>
                      <a:pt x="54068" y="91261"/>
                    </a:cubicBezTo>
                    <a:lnTo>
                      <a:pt x="63607" y="109489"/>
                    </a:lnTo>
                    <a:close/>
                  </a:path>
                </a:pathLst>
              </a:custGeom>
              <a:solidFill>
                <a:srgbClr val="FD6234"/>
              </a:solidFill>
              <a:ln w="2922"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5B929722-1214-C7D7-4889-212DABD5F007}"/>
                  </a:ext>
                </a:extLst>
              </p:cNvPr>
              <p:cNvSpPr/>
              <p:nvPr/>
            </p:nvSpPr>
            <p:spPr>
              <a:xfrm>
                <a:off x="13906874" y="1785312"/>
                <a:ext cx="85269" cy="102819"/>
              </a:xfrm>
              <a:custGeom>
                <a:avLst/>
                <a:gdLst>
                  <a:gd name="connsiteX0" fmla="*/ 80488 w 80488"/>
                  <a:gd name="connsiteY0" fmla="*/ 47079 h 97054"/>
                  <a:gd name="connsiteX1" fmla="*/ 79815 w 80488"/>
                  <a:gd name="connsiteY1" fmla="*/ 57144 h 97054"/>
                  <a:gd name="connsiteX2" fmla="*/ 29667 w 80488"/>
                  <a:gd name="connsiteY2" fmla="*/ 57144 h 97054"/>
                  <a:gd name="connsiteX3" fmla="*/ 34612 w 80488"/>
                  <a:gd name="connsiteY3" fmla="*/ 71803 h 97054"/>
                  <a:gd name="connsiteX4" fmla="*/ 46052 w 80488"/>
                  <a:gd name="connsiteY4" fmla="*/ 75724 h 97054"/>
                  <a:gd name="connsiteX5" fmla="*/ 55326 w 80488"/>
                  <a:gd name="connsiteY5" fmla="*/ 73939 h 97054"/>
                  <a:gd name="connsiteX6" fmla="*/ 65303 w 80488"/>
                  <a:gd name="connsiteY6" fmla="*/ 68233 h 97054"/>
                  <a:gd name="connsiteX7" fmla="*/ 77240 w 80488"/>
                  <a:gd name="connsiteY7" fmla="*/ 84267 h 97054"/>
                  <a:gd name="connsiteX8" fmla="*/ 43477 w 80488"/>
                  <a:gd name="connsiteY8" fmla="*/ 97054 h 97054"/>
                  <a:gd name="connsiteX9" fmla="*/ 11088 w 80488"/>
                  <a:gd name="connsiteY9" fmla="*/ 84092 h 97054"/>
                  <a:gd name="connsiteX10" fmla="*/ 0 w 80488"/>
                  <a:gd name="connsiteY10" fmla="*/ 48951 h 97054"/>
                  <a:gd name="connsiteX11" fmla="*/ 4593 w 80488"/>
                  <a:gd name="connsiteY11" fmla="*/ 23730 h 97054"/>
                  <a:gd name="connsiteX12" fmla="*/ 18345 w 80488"/>
                  <a:gd name="connsiteY12" fmla="*/ 6320 h 97054"/>
                  <a:gd name="connsiteX13" fmla="*/ 40580 w 80488"/>
                  <a:gd name="connsiteY13" fmla="*/ 0 h 97054"/>
                  <a:gd name="connsiteX14" fmla="*/ 69750 w 80488"/>
                  <a:gd name="connsiteY14" fmla="*/ 12202 h 97054"/>
                  <a:gd name="connsiteX15" fmla="*/ 80488 w 80488"/>
                  <a:gd name="connsiteY15" fmla="*/ 47079 h 97054"/>
                  <a:gd name="connsiteX16" fmla="*/ 51318 w 80488"/>
                  <a:gd name="connsiteY16" fmla="*/ 38710 h 97054"/>
                  <a:gd name="connsiteX17" fmla="*/ 49036 w 80488"/>
                  <a:gd name="connsiteY17" fmla="*/ 23964 h 97054"/>
                  <a:gd name="connsiteX18" fmla="*/ 40932 w 80488"/>
                  <a:gd name="connsiteY18" fmla="*/ 19107 h 97054"/>
                  <a:gd name="connsiteX19" fmla="*/ 32915 w 80488"/>
                  <a:gd name="connsiteY19" fmla="*/ 23642 h 97054"/>
                  <a:gd name="connsiteX20" fmla="*/ 29491 w 80488"/>
                  <a:gd name="connsiteY20" fmla="*/ 39910 h 97054"/>
                  <a:gd name="connsiteX21" fmla="*/ 51318 w 80488"/>
                  <a:gd name="connsiteY21" fmla="*/ 39910 h 97054"/>
                  <a:gd name="connsiteX22" fmla="*/ 51318 w 80488"/>
                  <a:gd name="connsiteY22" fmla="*/ 38710 h 97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488" h="97054">
                    <a:moveTo>
                      <a:pt x="80488" y="47079"/>
                    </a:moveTo>
                    <a:cubicBezTo>
                      <a:pt x="80488" y="49917"/>
                      <a:pt x="80254" y="53282"/>
                      <a:pt x="79815" y="57144"/>
                    </a:cubicBezTo>
                    <a:lnTo>
                      <a:pt x="29667" y="57144"/>
                    </a:lnTo>
                    <a:cubicBezTo>
                      <a:pt x="30340" y="64312"/>
                      <a:pt x="32008" y="69199"/>
                      <a:pt x="34612" y="71803"/>
                    </a:cubicBezTo>
                    <a:cubicBezTo>
                      <a:pt x="37245" y="74437"/>
                      <a:pt x="41048" y="75724"/>
                      <a:pt x="46052" y="75724"/>
                    </a:cubicBezTo>
                    <a:cubicBezTo>
                      <a:pt x="49240" y="75724"/>
                      <a:pt x="52313" y="75139"/>
                      <a:pt x="55326" y="73939"/>
                    </a:cubicBezTo>
                    <a:cubicBezTo>
                      <a:pt x="58340" y="72739"/>
                      <a:pt x="61675" y="70838"/>
                      <a:pt x="65303" y="68233"/>
                    </a:cubicBezTo>
                    <a:lnTo>
                      <a:pt x="77240" y="84267"/>
                    </a:lnTo>
                    <a:cubicBezTo>
                      <a:pt x="67702" y="92782"/>
                      <a:pt x="56438" y="97054"/>
                      <a:pt x="43477" y="97054"/>
                    </a:cubicBezTo>
                    <a:cubicBezTo>
                      <a:pt x="29287" y="97054"/>
                      <a:pt x="18461" y="92724"/>
                      <a:pt x="11088" y="84092"/>
                    </a:cubicBezTo>
                    <a:cubicBezTo>
                      <a:pt x="3687" y="75460"/>
                      <a:pt x="0" y="63727"/>
                      <a:pt x="0" y="48951"/>
                    </a:cubicBezTo>
                    <a:cubicBezTo>
                      <a:pt x="0" y="39530"/>
                      <a:pt x="1521" y="31103"/>
                      <a:pt x="4593" y="23730"/>
                    </a:cubicBezTo>
                    <a:cubicBezTo>
                      <a:pt x="7665" y="16327"/>
                      <a:pt x="12259" y="10534"/>
                      <a:pt x="18345" y="6320"/>
                    </a:cubicBezTo>
                    <a:cubicBezTo>
                      <a:pt x="24401" y="2107"/>
                      <a:pt x="31832" y="0"/>
                      <a:pt x="40580" y="0"/>
                    </a:cubicBezTo>
                    <a:cubicBezTo>
                      <a:pt x="52868" y="0"/>
                      <a:pt x="62582" y="4067"/>
                      <a:pt x="69750" y="12202"/>
                    </a:cubicBezTo>
                    <a:cubicBezTo>
                      <a:pt x="76918" y="20336"/>
                      <a:pt x="80488" y="31952"/>
                      <a:pt x="80488" y="47079"/>
                    </a:cubicBezTo>
                    <a:close/>
                    <a:moveTo>
                      <a:pt x="51318" y="38710"/>
                    </a:moveTo>
                    <a:cubicBezTo>
                      <a:pt x="51318" y="32127"/>
                      <a:pt x="50557" y="27211"/>
                      <a:pt x="49036" y="23964"/>
                    </a:cubicBezTo>
                    <a:cubicBezTo>
                      <a:pt x="47485" y="20716"/>
                      <a:pt x="44793" y="19107"/>
                      <a:pt x="40932" y="19107"/>
                    </a:cubicBezTo>
                    <a:cubicBezTo>
                      <a:pt x="37391" y="19107"/>
                      <a:pt x="34729" y="20628"/>
                      <a:pt x="32915" y="23642"/>
                    </a:cubicBezTo>
                    <a:cubicBezTo>
                      <a:pt x="31101" y="26656"/>
                      <a:pt x="29960" y="32069"/>
                      <a:pt x="29491" y="39910"/>
                    </a:cubicBezTo>
                    <a:lnTo>
                      <a:pt x="51318" y="39910"/>
                    </a:lnTo>
                    <a:lnTo>
                      <a:pt x="51318" y="38710"/>
                    </a:lnTo>
                    <a:close/>
                  </a:path>
                </a:pathLst>
              </a:custGeom>
              <a:solidFill>
                <a:srgbClr val="FD6234"/>
              </a:solidFill>
              <a:ln w="2922"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36EDD05-258D-35BD-4899-FCF8019E159E}"/>
                  </a:ext>
                </a:extLst>
              </p:cNvPr>
              <p:cNvSpPr/>
              <p:nvPr/>
            </p:nvSpPr>
            <p:spPr>
              <a:xfrm>
                <a:off x="12295458" y="1484358"/>
                <a:ext cx="683491" cy="683713"/>
              </a:xfrm>
              <a:custGeom>
                <a:avLst/>
                <a:gdLst>
                  <a:gd name="connsiteX0" fmla="*/ 645165 w 645165"/>
                  <a:gd name="connsiteY0" fmla="*/ 322703 h 645375"/>
                  <a:gd name="connsiteX1" fmla="*/ 322568 w 645165"/>
                  <a:gd name="connsiteY1" fmla="*/ 0 h 645375"/>
                  <a:gd name="connsiteX2" fmla="*/ 0 w 645165"/>
                  <a:gd name="connsiteY2" fmla="*/ 322703 h 645375"/>
                  <a:gd name="connsiteX3" fmla="*/ 322568 w 645165"/>
                  <a:gd name="connsiteY3" fmla="*/ 645375 h 645375"/>
                  <a:gd name="connsiteX4" fmla="*/ 645165 w 645165"/>
                  <a:gd name="connsiteY4" fmla="*/ 32270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5" h="645375">
                    <a:moveTo>
                      <a:pt x="645165" y="322703"/>
                    </a:moveTo>
                    <a:cubicBezTo>
                      <a:pt x="645165" y="144483"/>
                      <a:pt x="500719" y="0"/>
                      <a:pt x="322568" y="0"/>
                    </a:cubicBezTo>
                    <a:cubicBezTo>
                      <a:pt x="144417" y="0"/>
                      <a:pt x="0" y="144483"/>
                      <a:pt x="0" y="322703"/>
                    </a:cubicBezTo>
                    <a:cubicBezTo>
                      <a:pt x="0" y="500892"/>
                      <a:pt x="144417" y="645375"/>
                      <a:pt x="322568" y="645375"/>
                    </a:cubicBezTo>
                    <a:cubicBezTo>
                      <a:pt x="500719" y="645375"/>
                      <a:pt x="645165" y="500892"/>
                      <a:pt x="645165" y="322703"/>
                    </a:cubicBezTo>
                    <a:close/>
                  </a:path>
                </a:pathLst>
              </a:custGeom>
              <a:solidFill>
                <a:srgbClr val="FD6234"/>
              </a:solidFill>
              <a:ln w="2922"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B9146BD-2D28-1FA4-E297-7D26D219A401}"/>
                  </a:ext>
                </a:extLst>
              </p:cNvPr>
              <p:cNvSpPr/>
              <p:nvPr/>
            </p:nvSpPr>
            <p:spPr>
              <a:xfrm>
                <a:off x="12470523" y="1659556"/>
                <a:ext cx="333330" cy="333347"/>
              </a:xfrm>
              <a:custGeom>
                <a:avLst/>
                <a:gdLst>
                  <a:gd name="connsiteX0" fmla="*/ 204044 w 314639"/>
                  <a:gd name="connsiteY0" fmla="*/ 202797 h 314655"/>
                  <a:gd name="connsiteX1" fmla="*/ 225139 w 314639"/>
                  <a:gd name="connsiteY1" fmla="*/ 166750 h 314655"/>
                  <a:gd name="connsiteX2" fmla="*/ 228621 w 314639"/>
                  <a:gd name="connsiteY2" fmla="*/ 161629 h 314655"/>
                  <a:gd name="connsiteX3" fmla="*/ 228621 w 314639"/>
                  <a:gd name="connsiteY3" fmla="*/ 110629 h 314655"/>
                  <a:gd name="connsiteX4" fmla="*/ 285762 w 314639"/>
                  <a:gd name="connsiteY4" fmla="*/ 110629 h 314655"/>
                  <a:gd name="connsiteX5" fmla="*/ 290062 w 314639"/>
                  <a:gd name="connsiteY5" fmla="*/ 110015 h 314655"/>
                  <a:gd name="connsiteX6" fmla="*/ 290852 w 314639"/>
                  <a:gd name="connsiteY6" fmla="*/ 164526 h 314655"/>
                  <a:gd name="connsiteX7" fmla="*/ 299074 w 314639"/>
                  <a:gd name="connsiteY7" fmla="*/ 183954 h 314655"/>
                  <a:gd name="connsiteX8" fmla="*/ 302351 w 314639"/>
                  <a:gd name="connsiteY8" fmla="*/ 208941 h 314655"/>
                  <a:gd name="connsiteX9" fmla="*/ 302351 w 314639"/>
                  <a:gd name="connsiteY9" fmla="*/ 270386 h 314655"/>
                  <a:gd name="connsiteX10" fmla="*/ 300712 w 314639"/>
                  <a:gd name="connsiteY10" fmla="*/ 275536 h 314655"/>
                  <a:gd name="connsiteX11" fmla="*/ 290940 w 314639"/>
                  <a:gd name="connsiteY11" fmla="*/ 274453 h 314655"/>
                  <a:gd name="connsiteX12" fmla="*/ 290062 w 314639"/>
                  <a:gd name="connsiteY12" fmla="*/ 266115 h 314655"/>
                  <a:gd name="connsiteX13" fmla="*/ 283304 w 314639"/>
                  <a:gd name="connsiteY13" fmla="*/ 253182 h 314655"/>
                  <a:gd name="connsiteX14" fmla="*/ 271630 w 314639"/>
                  <a:gd name="connsiteY14" fmla="*/ 290078 h 314655"/>
                  <a:gd name="connsiteX15" fmla="*/ 265486 w 314639"/>
                  <a:gd name="connsiteY15" fmla="*/ 272259 h 314655"/>
                  <a:gd name="connsiteX16" fmla="*/ 258727 w 314639"/>
                  <a:gd name="connsiteY16" fmla="*/ 253182 h 314655"/>
                  <a:gd name="connsiteX17" fmla="*/ 253198 w 314639"/>
                  <a:gd name="connsiteY17" fmla="*/ 277760 h 314655"/>
                  <a:gd name="connsiteX18" fmla="*/ 252086 w 314639"/>
                  <a:gd name="connsiteY18" fmla="*/ 299411 h 314655"/>
                  <a:gd name="connsiteX19" fmla="*/ 240880 w 314639"/>
                  <a:gd name="connsiteY19" fmla="*/ 293794 h 314655"/>
                  <a:gd name="connsiteX20" fmla="*/ 240909 w 314639"/>
                  <a:gd name="connsiteY20" fmla="*/ 263013 h 314655"/>
                  <a:gd name="connsiteX21" fmla="*/ 234151 w 314639"/>
                  <a:gd name="connsiteY21" fmla="*/ 253182 h 314655"/>
                  <a:gd name="connsiteX22" fmla="*/ 222477 w 314639"/>
                  <a:gd name="connsiteY22" fmla="*/ 290078 h 314655"/>
                  <a:gd name="connsiteX23" fmla="*/ 216333 w 314639"/>
                  <a:gd name="connsiteY23" fmla="*/ 275331 h 314655"/>
                  <a:gd name="connsiteX24" fmla="*/ 216333 w 314639"/>
                  <a:gd name="connsiteY24" fmla="*/ 232290 h 314655"/>
                  <a:gd name="connsiteX25" fmla="*/ 204044 w 314639"/>
                  <a:gd name="connsiteY25" fmla="*/ 216315 h 314655"/>
                  <a:gd name="connsiteX26" fmla="*/ 204044 w 314639"/>
                  <a:gd name="connsiteY26" fmla="*/ 202797 h 314655"/>
                  <a:gd name="connsiteX27" fmla="*/ 124756 w 314639"/>
                  <a:gd name="connsiteY27" fmla="*/ 314656 h 314655"/>
                  <a:gd name="connsiteX28" fmla="*/ 116622 w 314639"/>
                  <a:gd name="connsiteY28" fmla="*/ 314656 h 314655"/>
                  <a:gd name="connsiteX29" fmla="*/ 116388 w 314639"/>
                  <a:gd name="connsiteY29" fmla="*/ 302308 h 314655"/>
                  <a:gd name="connsiteX30" fmla="*/ 118436 w 314639"/>
                  <a:gd name="connsiteY30" fmla="*/ 302337 h 314655"/>
                  <a:gd name="connsiteX31" fmla="*/ 129671 w 314639"/>
                  <a:gd name="connsiteY31" fmla="*/ 301723 h 314655"/>
                  <a:gd name="connsiteX32" fmla="*/ 162410 w 314639"/>
                  <a:gd name="connsiteY32" fmla="*/ 290839 h 314655"/>
                  <a:gd name="connsiteX33" fmla="*/ 204659 w 314639"/>
                  <a:gd name="connsiteY33" fmla="*/ 290078 h 314655"/>
                  <a:gd name="connsiteX34" fmla="*/ 204044 w 314639"/>
                  <a:gd name="connsiteY34" fmla="*/ 285777 h 314655"/>
                  <a:gd name="connsiteX35" fmla="*/ 204044 w 314639"/>
                  <a:gd name="connsiteY35" fmla="*/ 228604 h 314655"/>
                  <a:gd name="connsiteX36" fmla="*/ 136722 w 314639"/>
                  <a:gd name="connsiteY36" fmla="*/ 211750 h 314655"/>
                  <a:gd name="connsiteX37" fmla="*/ 98336 w 314639"/>
                  <a:gd name="connsiteY37" fmla="*/ 204026 h 314655"/>
                  <a:gd name="connsiteX38" fmla="*/ 82361 w 314639"/>
                  <a:gd name="connsiteY38" fmla="*/ 216315 h 314655"/>
                  <a:gd name="connsiteX39" fmla="*/ 29229 w 314639"/>
                  <a:gd name="connsiteY39" fmla="*/ 216666 h 314655"/>
                  <a:gd name="connsiteX40" fmla="*/ 24606 w 314639"/>
                  <a:gd name="connsiteY40" fmla="*/ 222460 h 314655"/>
                  <a:gd name="connsiteX41" fmla="*/ 55356 w 314639"/>
                  <a:gd name="connsiteY41" fmla="*/ 228574 h 314655"/>
                  <a:gd name="connsiteX42" fmla="*/ 61471 w 314639"/>
                  <a:gd name="connsiteY42" fmla="*/ 234134 h 314655"/>
                  <a:gd name="connsiteX43" fmla="*/ 51640 w 314639"/>
                  <a:gd name="connsiteY43" fmla="*/ 240893 h 314655"/>
                  <a:gd name="connsiteX44" fmla="*/ 20890 w 314639"/>
                  <a:gd name="connsiteY44" fmla="*/ 240863 h 314655"/>
                  <a:gd name="connsiteX45" fmla="*/ 15244 w 314639"/>
                  <a:gd name="connsiteY45" fmla="*/ 252099 h 314655"/>
                  <a:gd name="connsiteX46" fmla="*/ 36894 w 314639"/>
                  <a:gd name="connsiteY46" fmla="*/ 253182 h 314655"/>
                  <a:gd name="connsiteX47" fmla="*/ 61471 w 314639"/>
                  <a:gd name="connsiteY47" fmla="*/ 258712 h 314655"/>
                  <a:gd name="connsiteX48" fmla="*/ 30224 w 314639"/>
                  <a:gd name="connsiteY48" fmla="*/ 265588 h 314655"/>
                  <a:gd name="connsiteX49" fmla="*/ 30779 w 314639"/>
                  <a:gd name="connsiteY49" fmla="*/ 277730 h 314655"/>
                  <a:gd name="connsiteX50" fmla="*/ 61471 w 314639"/>
                  <a:gd name="connsiteY50" fmla="*/ 283319 h 314655"/>
                  <a:gd name="connsiteX51" fmla="*/ 48568 w 314639"/>
                  <a:gd name="connsiteY51" fmla="*/ 290078 h 314655"/>
                  <a:gd name="connsiteX52" fmla="*/ 40230 w 314639"/>
                  <a:gd name="connsiteY52" fmla="*/ 290956 h 314655"/>
                  <a:gd name="connsiteX53" fmla="*/ 41049 w 314639"/>
                  <a:gd name="connsiteY53" fmla="*/ 301870 h 314655"/>
                  <a:gd name="connsiteX54" fmla="*/ 88271 w 314639"/>
                  <a:gd name="connsiteY54" fmla="*/ 302192 h 314655"/>
                  <a:gd name="connsiteX55" fmla="*/ 88271 w 314639"/>
                  <a:gd name="connsiteY55" fmla="*/ 314656 h 314655"/>
                  <a:gd name="connsiteX56" fmla="*/ 41195 w 314639"/>
                  <a:gd name="connsiteY56" fmla="*/ 314656 h 314655"/>
                  <a:gd name="connsiteX57" fmla="*/ 25806 w 314639"/>
                  <a:gd name="connsiteY57" fmla="*/ 289464 h 314655"/>
                  <a:gd name="connsiteX58" fmla="*/ 13517 w 314639"/>
                  <a:gd name="connsiteY58" fmla="*/ 264857 h 314655"/>
                  <a:gd name="connsiteX59" fmla="*/ 0 w 314639"/>
                  <a:gd name="connsiteY59" fmla="*/ 248880 h 314655"/>
                  <a:gd name="connsiteX60" fmla="*/ 0 w 314639"/>
                  <a:gd name="connsiteY60" fmla="*/ 245194 h 314655"/>
                  <a:gd name="connsiteX61" fmla="*/ 13517 w 314639"/>
                  <a:gd name="connsiteY61" fmla="*/ 229218 h 314655"/>
                  <a:gd name="connsiteX62" fmla="*/ 12289 w 314639"/>
                  <a:gd name="connsiteY62" fmla="*/ 156713 h 314655"/>
                  <a:gd name="connsiteX63" fmla="*/ 5179 w 314639"/>
                  <a:gd name="connsiteY63" fmla="*/ 139860 h 314655"/>
                  <a:gd name="connsiteX64" fmla="*/ 0 w 314639"/>
                  <a:gd name="connsiteY64" fmla="*/ 113087 h 314655"/>
                  <a:gd name="connsiteX65" fmla="*/ 0 w 314639"/>
                  <a:gd name="connsiteY65" fmla="*/ 41168 h 314655"/>
                  <a:gd name="connsiteX66" fmla="*/ 25220 w 314639"/>
                  <a:gd name="connsiteY66" fmla="*/ 25806 h 314655"/>
                  <a:gd name="connsiteX67" fmla="*/ 49797 w 314639"/>
                  <a:gd name="connsiteY67" fmla="*/ 13517 h 314655"/>
                  <a:gd name="connsiteX68" fmla="*/ 65772 w 314639"/>
                  <a:gd name="connsiteY68" fmla="*/ 0 h 314655"/>
                  <a:gd name="connsiteX69" fmla="*/ 69458 w 314639"/>
                  <a:gd name="connsiteY69" fmla="*/ 0 h 314655"/>
                  <a:gd name="connsiteX70" fmla="*/ 85433 w 314639"/>
                  <a:gd name="connsiteY70" fmla="*/ 13517 h 314655"/>
                  <a:gd name="connsiteX71" fmla="*/ 116768 w 314639"/>
                  <a:gd name="connsiteY71" fmla="*/ 12289 h 314655"/>
                  <a:gd name="connsiteX72" fmla="*/ 148718 w 314639"/>
                  <a:gd name="connsiteY72" fmla="*/ 12289 h 314655"/>
                  <a:gd name="connsiteX73" fmla="*/ 163259 w 314639"/>
                  <a:gd name="connsiteY73" fmla="*/ 10241 h 314655"/>
                  <a:gd name="connsiteX74" fmla="*/ 200943 w 314639"/>
                  <a:gd name="connsiteY74" fmla="*/ 0 h 314655"/>
                  <a:gd name="connsiteX75" fmla="*/ 273473 w 314639"/>
                  <a:gd name="connsiteY75" fmla="*/ 0 h 314655"/>
                  <a:gd name="connsiteX76" fmla="*/ 288834 w 314639"/>
                  <a:gd name="connsiteY76" fmla="*/ 25192 h 314655"/>
                  <a:gd name="connsiteX77" fmla="*/ 301122 w 314639"/>
                  <a:gd name="connsiteY77" fmla="*/ 49770 h 314655"/>
                  <a:gd name="connsiteX78" fmla="*/ 314639 w 314639"/>
                  <a:gd name="connsiteY78" fmla="*/ 65746 h 314655"/>
                  <a:gd name="connsiteX79" fmla="*/ 314639 w 314639"/>
                  <a:gd name="connsiteY79" fmla="*/ 69433 h 314655"/>
                  <a:gd name="connsiteX80" fmla="*/ 301122 w 314639"/>
                  <a:gd name="connsiteY80" fmla="*/ 85408 h 314655"/>
                  <a:gd name="connsiteX81" fmla="*/ 302351 w 314639"/>
                  <a:gd name="connsiteY81" fmla="*/ 116160 h 314655"/>
                  <a:gd name="connsiteX82" fmla="*/ 302322 w 314639"/>
                  <a:gd name="connsiteY82" fmla="*/ 156128 h 314655"/>
                  <a:gd name="connsiteX83" fmla="*/ 314639 w 314639"/>
                  <a:gd name="connsiteY83" fmla="*/ 199725 h 314655"/>
                  <a:gd name="connsiteX84" fmla="*/ 314639 w 314639"/>
                  <a:gd name="connsiteY84" fmla="*/ 273488 h 314655"/>
                  <a:gd name="connsiteX85" fmla="*/ 289448 w 314639"/>
                  <a:gd name="connsiteY85" fmla="*/ 288849 h 314655"/>
                  <a:gd name="connsiteX86" fmla="*/ 264871 w 314639"/>
                  <a:gd name="connsiteY86" fmla="*/ 301138 h 314655"/>
                  <a:gd name="connsiteX87" fmla="*/ 248897 w 314639"/>
                  <a:gd name="connsiteY87" fmla="*/ 314656 h 314655"/>
                  <a:gd name="connsiteX88" fmla="*/ 245210 w 314639"/>
                  <a:gd name="connsiteY88" fmla="*/ 314656 h 314655"/>
                  <a:gd name="connsiteX89" fmla="*/ 229236 w 314639"/>
                  <a:gd name="connsiteY89" fmla="*/ 301138 h 314655"/>
                  <a:gd name="connsiteX90" fmla="*/ 200943 w 314639"/>
                  <a:gd name="connsiteY90" fmla="*/ 302367 h 314655"/>
                  <a:gd name="connsiteX91" fmla="*/ 171422 w 314639"/>
                  <a:gd name="connsiteY91" fmla="*/ 302337 h 314655"/>
                  <a:gd name="connsiteX92" fmla="*/ 124756 w 314639"/>
                  <a:gd name="connsiteY92" fmla="*/ 314656 h 314655"/>
                  <a:gd name="connsiteX93" fmla="*/ 191727 w 314639"/>
                  <a:gd name="connsiteY93" fmla="*/ 197267 h 314655"/>
                  <a:gd name="connsiteX94" fmla="*/ 191727 w 314639"/>
                  <a:gd name="connsiteY94" fmla="*/ 216315 h 314655"/>
                  <a:gd name="connsiteX95" fmla="*/ 158549 w 314639"/>
                  <a:gd name="connsiteY95" fmla="*/ 216315 h 314655"/>
                  <a:gd name="connsiteX96" fmla="*/ 151029 w 314639"/>
                  <a:gd name="connsiteY96" fmla="*/ 207859 h 314655"/>
                  <a:gd name="connsiteX97" fmla="*/ 98336 w 314639"/>
                  <a:gd name="connsiteY97" fmla="*/ 191737 h 314655"/>
                  <a:gd name="connsiteX98" fmla="*/ 98336 w 314639"/>
                  <a:gd name="connsiteY98" fmla="*/ 158557 h 314655"/>
                  <a:gd name="connsiteX99" fmla="*/ 106791 w 314639"/>
                  <a:gd name="connsiteY99" fmla="*/ 151037 h 314655"/>
                  <a:gd name="connsiteX100" fmla="*/ 114574 w 314639"/>
                  <a:gd name="connsiteY100" fmla="*/ 142230 h 314655"/>
                  <a:gd name="connsiteX101" fmla="*/ 122912 w 314639"/>
                  <a:gd name="connsiteY101" fmla="*/ 98311 h 314655"/>
                  <a:gd name="connsiteX102" fmla="*/ 156091 w 314639"/>
                  <a:gd name="connsiteY102" fmla="*/ 98311 h 314655"/>
                  <a:gd name="connsiteX103" fmla="*/ 163610 w 314639"/>
                  <a:gd name="connsiteY103" fmla="*/ 106797 h 314655"/>
                  <a:gd name="connsiteX104" fmla="*/ 216333 w 314639"/>
                  <a:gd name="connsiteY104" fmla="*/ 122919 h 314655"/>
                  <a:gd name="connsiteX105" fmla="*/ 216333 w 314639"/>
                  <a:gd name="connsiteY105" fmla="*/ 156099 h 314655"/>
                  <a:gd name="connsiteX106" fmla="*/ 207877 w 314639"/>
                  <a:gd name="connsiteY106" fmla="*/ 163619 h 314655"/>
                  <a:gd name="connsiteX107" fmla="*/ 200095 w 314639"/>
                  <a:gd name="connsiteY107" fmla="*/ 172426 h 314655"/>
                  <a:gd name="connsiteX108" fmla="*/ 191727 w 314639"/>
                  <a:gd name="connsiteY108" fmla="*/ 197267 h 314655"/>
                  <a:gd name="connsiteX109" fmla="*/ 12289 w 314639"/>
                  <a:gd name="connsiteY109" fmla="*/ 106913 h 314655"/>
                  <a:gd name="connsiteX110" fmla="*/ 12289 w 314639"/>
                  <a:gd name="connsiteY110" fmla="*/ 44240 h 314655"/>
                  <a:gd name="connsiteX111" fmla="*/ 23728 w 314639"/>
                  <a:gd name="connsiteY111" fmla="*/ 40202 h 314655"/>
                  <a:gd name="connsiteX112" fmla="*/ 31365 w 314639"/>
                  <a:gd name="connsiteY112" fmla="*/ 61445 h 314655"/>
                  <a:gd name="connsiteX113" fmla="*/ 43039 w 314639"/>
                  <a:gd name="connsiteY113" fmla="*/ 24578 h 314655"/>
                  <a:gd name="connsiteX114" fmla="*/ 49183 w 314639"/>
                  <a:gd name="connsiteY114" fmla="*/ 42397 h 314655"/>
                  <a:gd name="connsiteX115" fmla="*/ 55941 w 314639"/>
                  <a:gd name="connsiteY115" fmla="*/ 61445 h 314655"/>
                  <a:gd name="connsiteX116" fmla="*/ 61471 w 314639"/>
                  <a:gd name="connsiteY116" fmla="*/ 36866 h 314655"/>
                  <a:gd name="connsiteX117" fmla="*/ 62553 w 314639"/>
                  <a:gd name="connsiteY117" fmla="*/ 15244 h 314655"/>
                  <a:gd name="connsiteX118" fmla="*/ 73789 w 314639"/>
                  <a:gd name="connsiteY118" fmla="*/ 20862 h 314655"/>
                  <a:gd name="connsiteX119" fmla="*/ 73759 w 314639"/>
                  <a:gd name="connsiteY119" fmla="*/ 51613 h 314655"/>
                  <a:gd name="connsiteX120" fmla="*/ 80518 w 314639"/>
                  <a:gd name="connsiteY120" fmla="*/ 61445 h 314655"/>
                  <a:gd name="connsiteX121" fmla="*/ 86077 w 314639"/>
                  <a:gd name="connsiteY121" fmla="*/ 30781 h 314655"/>
                  <a:gd name="connsiteX122" fmla="*/ 97985 w 314639"/>
                  <a:gd name="connsiteY122" fmla="*/ 29230 h 314655"/>
                  <a:gd name="connsiteX123" fmla="*/ 98336 w 314639"/>
                  <a:gd name="connsiteY123" fmla="*/ 82336 h 314655"/>
                  <a:gd name="connsiteX124" fmla="*/ 110624 w 314639"/>
                  <a:gd name="connsiteY124" fmla="*/ 98311 h 314655"/>
                  <a:gd name="connsiteX125" fmla="*/ 102812 w 314639"/>
                  <a:gd name="connsiteY125" fmla="*/ 136612 h 314655"/>
                  <a:gd name="connsiteX126" fmla="*/ 86047 w 314639"/>
                  <a:gd name="connsiteY126" fmla="*/ 204026 h 314655"/>
                  <a:gd name="connsiteX127" fmla="*/ 28907 w 314639"/>
                  <a:gd name="connsiteY127" fmla="*/ 204026 h 314655"/>
                  <a:gd name="connsiteX128" fmla="*/ 24606 w 314639"/>
                  <a:gd name="connsiteY128" fmla="*/ 204640 h 314655"/>
                  <a:gd name="connsiteX129" fmla="*/ 23992 w 314639"/>
                  <a:gd name="connsiteY129" fmla="*/ 150540 h 314655"/>
                  <a:gd name="connsiteX130" fmla="*/ 19486 w 314639"/>
                  <a:gd name="connsiteY130" fmla="*/ 141528 h 314655"/>
                  <a:gd name="connsiteX131" fmla="*/ 12289 w 314639"/>
                  <a:gd name="connsiteY131" fmla="*/ 106913 h 314655"/>
                  <a:gd name="connsiteX132" fmla="*/ 253198 w 314639"/>
                  <a:gd name="connsiteY132" fmla="*/ 30107 h 314655"/>
                  <a:gd name="connsiteX133" fmla="*/ 283860 w 314639"/>
                  <a:gd name="connsiteY133" fmla="*/ 36925 h 314655"/>
                  <a:gd name="connsiteX134" fmla="*/ 284416 w 314639"/>
                  <a:gd name="connsiteY134" fmla="*/ 49039 h 314655"/>
                  <a:gd name="connsiteX135" fmla="*/ 259927 w 314639"/>
                  <a:gd name="connsiteY135" fmla="*/ 49126 h 314655"/>
                  <a:gd name="connsiteX136" fmla="*/ 253198 w 314639"/>
                  <a:gd name="connsiteY136" fmla="*/ 55914 h 314655"/>
                  <a:gd name="connsiteX137" fmla="*/ 277774 w 314639"/>
                  <a:gd name="connsiteY137" fmla="*/ 61445 h 314655"/>
                  <a:gd name="connsiteX138" fmla="*/ 299396 w 314639"/>
                  <a:gd name="connsiteY138" fmla="*/ 62556 h 314655"/>
                  <a:gd name="connsiteX139" fmla="*/ 293778 w 314639"/>
                  <a:gd name="connsiteY139" fmla="*/ 73763 h 314655"/>
                  <a:gd name="connsiteX140" fmla="*/ 263028 w 314639"/>
                  <a:gd name="connsiteY140" fmla="*/ 73734 h 314655"/>
                  <a:gd name="connsiteX141" fmla="*/ 253198 w 314639"/>
                  <a:gd name="connsiteY141" fmla="*/ 80493 h 314655"/>
                  <a:gd name="connsiteX142" fmla="*/ 290062 w 314639"/>
                  <a:gd name="connsiteY142" fmla="*/ 92167 h 314655"/>
                  <a:gd name="connsiteX143" fmla="*/ 275317 w 314639"/>
                  <a:gd name="connsiteY143" fmla="*/ 98311 h 314655"/>
                  <a:gd name="connsiteX144" fmla="*/ 232307 w 314639"/>
                  <a:gd name="connsiteY144" fmla="*/ 98311 h 314655"/>
                  <a:gd name="connsiteX145" fmla="*/ 216333 w 314639"/>
                  <a:gd name="connsiteY145" fmla="*/ 110629 h 314655"/>
                  <a:gd name="connsiteX146" fmla="*/ 166770 w 314639"/>
                  <a:gd name="connsiteY146" fmla="*/ 89504 h 314655"/>
                  <a:gd name="connsiteX147" fmla="*/ 161620 w 314639"/>
                  <a:gd name="connsiteY147" fmla="*/ 86022 h 314655"/>
                  <a:gd name="connsiteX148" fmla="*/ 110624 w 314639"/>
                  <a:gd name="connsiteY148" fmla="*/ 86022 h 314655"/>
                  <a:gd name="connsiteX149" fmla="*/ 110624 w 314639"/>
                  <a:gd name="connsiteY149" fmla="*/ 28879 h 314655"/>
                  <a:gd name="connsiteX150" fmla="*/ 110010 w 314639"/>
                  <a:gd name="connsiteY150" fmla="*/ 24578 h 314655"/>
                  <a:gd name="connsiteX151" fmla="*/ 164546 w 314639"/>
                  <a:gd name="connsiteY151" fmla="*/ 23788 h 314655"/>
                  <a:gd name="connsiteX152" fmla="*/ 173558 w 314639"/>
                  <a:gd name="connsiteY152" fmla="*/ 19311 h 314655"/>
                  <a:gd name="connsiteX153" fmla="*/ 208960 w 314639"/>
                  <a:gd name="connsiteY153" fmla="*/ 12289 h 314655"/>
                  <a:gd name="connsiteX154" fmla="*/ 270401 w 314639"/>
                  <a:gd name="connsiteY154" fmla="*/ 12289 h 314655"/>
                  <a:gd name="connsiteX155" fmla="*/ 274439 w 314639"/>
                  <a:gd name="connsiteY155" fmla="*/ 23700 h 314655"/>
                  <a:gd name="connsiteX156" fmla="*/ 253198 w 314639"/>
                  <a:gd name="connsiteY156" fmla="*/ 30107 h 31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14639" h="314655">
                    <a:moveTo>
                      <a:pt x="204044" y="202797"/>
                    </a:moveTo>
                    <a:cubicBezTo>
                      <a:pt x="204044" y="185475"/>
                      <a:pt x="211710" y="174239"/>
                      <a:pt x="225139" y="166750"/>
                    </a:cubicBezTo>
                    <a:cubicBezTo>
                      <a:pt x="227129" y="165637"/>
                      <a:pt x="228621" y="164438"/>
                      <a:pt x="228621" y="161629"/>
                    </a:cubicBezTo>
                    <a:lnTo>
                      <a:pt x="228621" y="110629"/>
                    </a:lnTo>
                    <a:lnTo>
                      <a:pt x="285762" y="110629"/>
                    </a:lnTo>
                    <a:cubicBezTo>
                      <a:pt x="287868" y="110629"/>
                      <a:pt x="288132" y="110162"/>
                      <a:pt x="290062" y="110015"/>
                    </a:cubicBezTo>
                    <a:cubicBezTo>
                      <a:pt x="290062" y="119144"/>
                      <a:pt x="288600" y="159610"/>
                      <a:pt x="290852" y="164526"/>
                    </a:cubicBezTo>
                    <a:cubicBezTo>
                      <a:pt x="294598" y="172776"/>
                      <a:pt x="296002" y="173304"/>
                      <a:pt x="299074" y="183954"/>
                    </a:cubicBezTo>
                    <a:cubicBezTo>
                      <a:pt x="301239" y="191474"/>
                      <a:pt x="302351" y="199520"/>
                      <a:pt x="302351" y="208941"/>
                    </a:cubicBezTo>
                    <a:lnTo>
                      <a:pt x="302351" y="270386"/>
                    </a:lnTo>
                    <a:cubicBezTo>
                      <a:pt x="302351" y="272698"/>
                      <a:pt x="301883" y="274161"/>
                      <a:pt x="300712" y="275536"/>
                    </a:cubicBezTo>
                    <a:cubicBezTo>
                      <a:pt x="297494" y="279223"/>
                      <a:pt x="292784" y="277818"/>
                      <a:pt x="290940" y="274453"/>
                    </a:cubicBezTo>
                    <a:cubicBezTo>
                      <a:pt x="289741" y="272259"/>
                      <a:pt x="290062" y="269187"/>
                      <a:pt x="290062" y="266115"/>
                    </a:cubicBezTo>
                    <a:cubicBezTo>
                      <a:pt x="290092" y="257337"/>
                      <a:pt x="290765" y="253182"/>
                      <a:pt x="283304" y="253182"/>
                    </a:cubicBezTo>
                    <a:cubicBezTo>
                      <a:pt x="269962" y="253182"/>
                      <a:pt x="285820" y="290078"/>
                      <a:pt x="271630" y="290078"/>
                    </a:cubicBezTo>
                    <a:cubicBezTo>
                      <a:pt x="263496" y="290078"/>
                      <a:pt x="265486" y="277555"/>
                      <a:pt x="265486" y="272259"/>
                    </a:cubicBezTo>
                    <a:cubicBezTo>
                      <a:pt x="265486" y="260292"/>
                      <a:pt x="267534" y="253182"/>
                      <a:pt x="258727" y="253182"/>
                    </a:cubicBezTo>
                    <a:cubicBezTo>
                      <a:pt x="250974" y="253182"/>
                      <a:pt x="253198" y="266173"/>
                      <a:pt x="253198" y="277760"/>
                    </a:cubicBezTo>
                    <a:cubicBezTo>
                      <a:pt x="253198" y="282704"/>
                      <a:pt x="253988" y="296456"/>
                      <a:pt x="252086" y="299411"/>
                    </a:cubicBezTo>
                    <a:cubicBezTo>
                      <a:pt x="249277" y="303771"/>
                      <a:pt x="240909" y="304093"/>
                      <a:pt x="240880" y="293794"/>
                    </a:cubicBezTo>
                    <a:lnTo>
                      <a:pt x="240909" y="263013"/>
                    </a:lnTo>
                    <a:cubicBezTo>
                      <a:pt x="240968" y="255552"/>
                      <a:pt x="240237" y="253182"/>
                      <a:pt x="234151" y="253182"/>
                    </a:cubicBezTo>
                    <a:cubicBezTo>
                      <a:pt x="220780" y="253182"/>
                      <a:pt x="236638" y="290078"/>
                      <a:pt x="222477" y="290078"/>
                    </a:cubicBezTo>
                    <a:cubicBezTo>
                      <a:pt x="214636" y="290078"/>
                      <a:pt x="216333" y="278901"/>
                      <a:pt x="216333" y="275331"/>
                    </a:cubicBezTo>
                    <a:lnTo>
                      <a:pt x="216333" y="232290"/>
                    </a:lnTo>
                    <a:cubicBezTo>
                      <a:pt x="216333" y="216081"/>
                      <a:pt x="217386" y="216315"/>
                      <a:pt x="204044" y="216315"/>
                    </a:cubicBezTo>
                    <a:lnTo>
                      <a:pt x="204044" y="202797"/>
                    </a:lnTo>
                    <a:close/>
                    <a:moveTo>
                      <a:pt x="124756" y="314656"/>
                    </a:moveTo>
                    <a:lnTo>
                      <a:pt x="116622" y="314656"/>
                    </a:lnTo>
                    <a:lnTo>
                      <a:pt x="116388" y="302308"/>
                    </a:lnTo>
                    <a:cubicBezTo>
                      <a:pt x="116388" y="302220"/>
                      <a:pt x="118026" y="302337"/>
                      <a:pt x="118436" y="302337"/>
                    </a:cubicBezTo>
                    <a:cubicBezTo>
                      <a:pt x="123878" y="302396"/>
                      <a:pt x="124843" y="301987"/>
                      <a:pt x="129671" y="301723"/>
                    </a:cubicBezTo>
                    <a:cubicBezTo>
                      <a:pt x="143071" y="301021"/>
                      <a:pt x="152756" y="295228"/>
                      <a:pt x="162410" y="290839"/>
                    </a:cubicBezTo>
                    <a:cubicBezTo>
                      <a:pt x="166009" y="289200"/>
                      <a:pt x="199217" y="290078"/>
                      <a:pt x="204659" y="290078"/>
                    </a:cubicBezTo>
                    <a:cubicBezTo>
                      <a:pt x="204483" y="288147"/>
                      <a:pt x="204044" y="287883"/>
                      <a:pt x="204044" y="285777"/>
                    </a:cubicBezTo>
                    <a:lnTo>
                      <a:pt x="204044" y="228604"/>
                    </a:lnTo>
                    <a:cubicBezTo>
                      <a:pt x="122474" y="228604"/>
                      <a:pt x="162732" y="231325"/>
                      <a:pt x="136722" y="211750"/>
                    </a:cubicBezTo>
                    <a:cubicBezTo>
                      <a:pt x="124814" y="202797"/>
                      <a:pt x="113403" y="204026"/>
                      <a:pt x="98336" y="204026"/>
                    </a:cubicBezTo>
                    <a:cubicBezTo>
                      <a:pt x="98336" y="217368"/>
                      <a:pt x="98570" y="216315"/>
                      <a:pt x="82361" y="216315"/>
                    </a:cubicBezTo>
                    <a:cubicBezTo>
                      <a:pt x="75866" y="216315"/>
                      <a:pt x="32272" y="215788"/>
                      <a:pt x="29229" y="216666"/>
                    </a:cubicBezTo>
                    <a:cubicBezTo>
                      <a:pt x="26859" y="217339"/>
                      <a:pt x="24606" y="219855"/>
                      <a:pt x="24606" y="222460"/>
                    </a:cubicBezTo>
                    <a:cubicBezTo>
                      <a:pt x="24606" y="231910"/>
                      <a:pt x="42951" y="228048"/>
                      <a:pt x="55356" y="228574"/>
                    </a:cubicBezTo>
                    <a:cubicBezTo>
                      <a:pt x="58896" y="228721"/>
                      <a:pt x="61471" y="230622"/>
                      <a:pt x="61471" y="234134"/>
                    </a:cubicBezTo>
                    <a:cubicBezTo>
                      <a:pt x="61471" y="240220"/>
                      <a:pt x="59130" y="240951"/>
                      <a:pt x="51640" y="240893"/>
                    </a:cubicBezTo>
                    <a:lnTo>
                      <a:pt x="20890" y="240863"/>
                    </a:lnTo>
                    <a:cubicBezTo>
                      <a:pt x="10562" y="240922"/>
                      <a:pt x="10884" y="249261"/>
                      <a:pt x="15244" y="252099"/>
                    </a:cubicBezTo>
                    <a:cubicBezTo>
                      <a:pt x="18228" y="254001"/>
                      <a:pt x="31950" y="253182"/>
                      <a:pt x="36894" y="253182"/>
                    </a:cubicBezTo>
                    <a:cubicBezTo>
                      <a:pt x="48480" y="253182"/>
                      <a:pt x="61471" y="250988"/>
                      <a:pt x="61471" y="258712"/>
                    </a:cubicBezTo>
                    <a:cubicBezTo>
                      <a:pt x="61471" y="270766"/>
                      <a:pt x="44531" y="263276"/>
                      <a:pt x="30224" y="265588"/>
                    </a:cubicBezTo>
                    <a:cubicBezTo>
                      <a:pt x="22704" y="266817"/>
                      <a:pt x="22675" y="276823"/>
                      <a:pt x="30779" y="277730"/>
                    </a:cubicBezTo>
                    <a:cubicBezTo>
                      <a:pt x="43448" y="279135"/>
                      <a:pt x="61471" y="273839"/>
                      <a:pt x="61471" y="283319"/>
                    </a:cubicBezTo>
                    <a:cubicBezTo>
                      <a:pt x="61471" y="290751"/>
                      <a:pt x="57346" y="290107"/>
                      <a:pt x="48568" y="290078"/>
                    </a:cubicBezTo>
                    <a:cubicBezTo>
                      <a:pt x="45467" y="290049"/>
                      <a:pt x="42395" y="289756"/>
                      <a:pt x="40230" y="290956"/>
                    </a:cubicBezTo>
                    <a:cubicBezTo>
                      <a:pt x="35432" y="293560"/>
                      <a:pt x="36104" y="300055"/>
                      <a:pt x="41049" y="301870"/>
                    </a:cubicBezTo>
                    <a:lnTo>
                      <a:pt x="88271" y="302192"/>
                    </a:lnTo>
                    <a:lnTo>
                      <a:pt x="88271" y="314656"/>
                    </a:lnTo>
                    <a:lnTo>
                      <a:pt x="41195" y="314656"/>
                    </a:lnTo>
                    <a:cubicBezTo>
                      <a:pt x="29551" y="314656"/>
                      <a:pt x="20919" y="299675"/>
                      <a:pt x="25806" y="289464"/>
                    </a:cubicBezTo>
                    <a:cubicBezTo>
                      <a:pt x="15448" y="287035"/>
                      <a:pt x="9100" y="274073"/>
                      <a:pt x="13517" y="264857"/>
                    </a:cubicBezTo>
                    <a:cubicBezTo>
                      <a:pt x="7168" y="263394"/>
                      <a:pt x="0" y="256517"/>
                      <a:pt x="0" y="248880"/>
                    </a:cubicBezTo>
                    <a:lnTo>
                      <a:pt x="0" y="245194"/>
                    </a:lnTo>
                    <a:cubicBezTo>
                      <a:pt x="0" y="237587"/>
                      <a:pt x="7168" y="230710"/>
                      <a:pt x="13517" y="229218"/>
                    </a:cubicBezTo>
                    <a:cubicBezTo>
                      <a:pt x="10299" y="222488"/>
                      <a:pt x="13400" y="169236"/>
                      <a:pt x="12289" y="156713"/>
                    </a:cubicBezTo>
                    <a:cubicBezTo>
                      <a:pt x="12113" y="154489"/>
                      <a:pt x="7022" y="144629"/>
                      <a:pt x="5179" y="139860"/>
                    </a:cubicBezTo>
                    <a:cubicBezTo>
                      <a:pt x="2545" y="133013"/>
                      <a:pt x="0" y="122187"/>
                      <a:pt x="0" y="113087"/>
                    </a:cubicBezTo>
                    <a:lnTo>
                      <a:pt x="0" y="41168"/>
                    </a:lnTo>
                    <a:cubicBezTo>
                      <a:pt x="0" y="29522"/>
                      <a:pt x="14980" y="20891"/>
                      <a:pt x="25220" y="25806"/>
                    </a:cubicBezTo>
                    <a:cubicBezTo>
                      <a:pt x="27620" y="15449"/>
                      <a:pt x="40581" y="9099"/>
                      <a:pt x="49797" y="13517"/>
                    </a:cubicBezTo>
                    <a:cubicBezTo>
                      <a:pt x="51260" y="7168"/>
                      <a:pt x="58135" y="0"/>
                      <a:pt x="65772" y="0"/>
                    </a:cubicBezTo>
                    <a:lnTo>
                      <a:pt x="69458" y="0"/>
                    </a:lnTo>
                    <a:cubicBezTo>
                      <a:pt x="77065" y="0"/>
                      <a:pt x="83941" y="7168"/>
                      <a:pt x="85433" y="13517"/>
                    </a:cubicBezTo>
                    <a:cubicBezTo>
                      <a:pt x="90904" y="10884"/>
                      <a:pt x="108605" y="12289"/>
                      <a:pt x="116768" y="12289"/>
                    </a:cubicBezTo>
                    <a:cubicBezTo>
                      <a:pt x="127418" y="12289"/>
                      <a:pt x="138068" y="12289"/>
                      <a:pt x="148718" y="12289"/>
                    </a:cubicBezTo>
                    <a:cubicBezTo>
                      <a:pt x="157027" y="12289"/>
                      <a:pt x="157290" y="13312"/>
                      <a:pt x="163259" y="10241"/>
                    </a:cubicBezTo>
                    <a:cubicBezTo>
                      <a:pt x="173733" y="4886"/>
                      <a:pt x="188304" y="0"/>
                      <a:pt x="200943" y="0"/>
                    </a:cubicBezTo>
                    <a:lnTo>
                      <a:pt x="273473" y="0"/>
                    </a:lnTo>
                    <a:cubicBezTo>
                      <a:pt x="285118" y="0"/>
                      <a:pt x="293749" y="14980"/>
                      <a:pt x="288834" y="25192"/>
                    </a:cubicBezTo>
                    <a:cubicBezTo>
                      <a:pt x="299220" y="27621"/>
                      <a:pt x="305540" y="40582"/>
                      <a:pt x="301122" y="49770"/>
                    </a:cubicBezTo>
                    <a:cubicBezTo>
                      <a:pt x="307471" y="51263"/>
                      <a:pt x="314639" y="58138"/>
                      <a:pt x="314639" y="65746"/>
                    </a:cubicBezTo>
                    <a:lnTo>
                      <a:pt x="314639" y="69433"/>
                    </a:lnTo>
                    <a:cubicBezTo>
                      <a:pt x="314639" y="77069"/>
                      <a:pt x="307471" y="83945"/>
                      <a:pt x="301122" y="85408"/>
                    </a:cubicBezTo>
                    <a:cubicBezTo>
                      <a:pt x="303726" y="90821"/>
                      <a:pt x="302351" y="108084"/>
                      <a:pt x="302351" y="116160"/>
                    </a:cubicBezTo>
                    <a:lnTo>
                      <a:pt x="302322" y="156128"/>
                    </a:lnTo>
                    <a:cubicBezTo>
                      <a:pt x="302351" y="163531"/>
                      <a:pt x="314639" y="179243"/>
                      <a:pt x="314639" y="199725"/>
                    </a:cubicBezTo>
                    <a:lnTo>
                      <a:pt x="314639" y="273488"/>
                    </a:lnTo>
                    <a:cubicBezTo>
                      <a:pt x="314639" y="285104"/>
                      <a:pt x="299659" y="293735"/>
                      <a:pt x="289448" y="288849"/>
                    </a:cubicBezTo>
                    <a:cubicBezTo>
                      <a:pt x="287020" y="299207"/>
                      <a:pt x="274088" y="305556"/>
                      <a:pt x="264871" y="301138"/>
                    </a:cubicBezTo>
                    <a:cubicBezTo>
                      <a:pt x="263379" y="307487"/>
                      <a:pt x="256504" y="314656"/>
                      <a:pt x="248897" y="314656"/>
                    </a:cubicBezTo>
                    <a:lnTo>
                      <a:pt x="245210" y="314656"/>
                    </a:lnTo>
                    <a:cubicBezTo>
                      <a:pt x="237574" y="314656"/>
                      <a:pt x="230699" y="307487"/>
                      <a:pt x="229236" y="301138"/>
                    </a:cubicBezTo>
                    <a:cubicBezTo>
                      <a:pt x="223589" y="303830"/>
                      <a:pt x="208960" y="302367"/>
                      <a:pt x="200943" y="302367"/>
                    </a:cubicBezTo>
                    <a:cubicBezTo>
                      <a:pt x="191113" y="302367"/>
                      <a:pt x="181282" y="302396"/>
                      <a:pt x="171422" y="302337"/>
                    </a:cubicBezTo>
                    <a:cubicBezTo>
                      <a:pt x="162674" y="302279"/>
                      <a:pt x="150854" y="314656"/>
                      <a:pt x="124756" y="314656"/>
                    </a:cubicBezTo>
                    <a:close/>
                    <a:moveTo>
                      <a:pt x="191727" y="197267"/>
                    </a:moveTo>
                    <a:lnTo>
                      <a:pt x="191727" y="216315"/>
                    </a:lnTo>
                    <a:lnTo>
                      <a:pt x="158549" y="216315"/>
                    </a:lnTo>
                    <a:cubicBezTo>
                      <a:pt x="156647" y="216315"/>
                      <a:pt x="154833" y="211633"/>
                      <a:pt x="151029" y="207859"/>
                    </a:cubicBezTo>
                    <a:cubicBezTo>
                      <a:pt x="133270" y="190303"/>
                      <a:pt x="122298" y="191737"/>
                      <a:pt x="98336" y="191737"/>
                    </a:cubicBezTo>
                    <a:lnTo>
                      <a:pt x="98336" y="158557"/>
                    </a:lnTo>
                    <a:cubicBezTo>
                      <a:pt x="98336" y="156654"/>
                      <a:pt x="103017" y="154841"/>
                      <a:pt x="106791" y="151037"/>
                    </a:cubicBezTo>
                    <a:cubicBezTo>
                      <a:pt x="109863" y="147906"/>
                      <a:pt x="111970" y="146004"/>
                      <a:pt x="114574" y="142230"/>
                    </a:cubicBezTo>
                    <a:cubicBezTo>
                      <a:pt x="124492" y="127747"/>
                      <a:pt x="122912" y="114785"/>
                      <a:pt x="122912" y="98311"/>
                    </a:cubicBezTo>
                    <a:lnTo>
                      <a:pt x="156091" y="98311"/>
                    </a:lnTo>
                    <a:cubicBezTo>
                      <a:pt x="157992" y="98311"/>
                      <a:pt x="159806" y="103022"/>
                      <a:pt x="163610" y="106797"/>
                    </a:cubicBezTo>
                    <a:cubicBezTo>
                      <a:pt x="181369" y="124323"/>
                      <a:pt x="192370" y="122919"/>
                      <a:pt x="216333" y="122919"/>
                    </a:cubicBezTo>
                    <a:lnTo>
                      <a:pt x="216333" y="156099"/>
                    </a:lnTo>
                    <a:cubicBezTo>
                      <a:pt x="216333" y="158001"/>
                      <a:pt x="211622" y="159815"/>
                      <a:pt x="207877" y="163619"/>
                    </a:cubicBezTo>
                    <a:cubicBezTo>
                      <a:pt x="204805" y="166720"/>
                      <a:pt x="202640" y="168680"/>
                      <a:pt x="200095" y="172426"/>
                    </a:cubicBezTo>
                    <a:cubicBezTo>
                      <a:pt x="196467" y="177722"/>
                      <a:pt x="191727" y="188723"/>
                      <a:pt x="191727" y="197267"/>
                    </a:cubicBezTo>
                    <a:close/>
                    <a:moveTo>
                      <a:pt x="12289" y="106913"/>
                    </a:moveTo>
                    <a:lnTo>
                      <a:pt x="12289" y="44240"/>
                    </a:lnTo>
                    <a:cubicBezTo>
                      <a:pt x="12289" y="36311"/>
                      <a:pt x="20686" y="34672"/>
                      <a:pt x="23728" y="40202"/>
                    </a:cubicBezTo>
                    <a:cubicBezTo>
                      <a:pt x="27415" y="47019"/>
                      <a:pt x="19369" y="61445"/>
                      <a:pt x="31365" y="61445"/>
                    </a:cubicBezTo>
                    <a:cubicBezTo>
                      <a:pt x="44706" y="61445"/>
                      <a:pt x="28849" y="24578"/>
                      <a:pt x="43039" y="24578"/>
                    </a:cubicBezTo>
                    <a:cubicBezTo>
                      <a:pt x="51172" y="24578"/>
                      <a:pt x="49183" y="37101"/>
                      <a:pt x="49183" y="42397"/>
                    </a:cubicBezTo>
                    <a:cubicBezTo>
                      <a:pt x="49183" y="54364"/>
                      <a:pt x="47135" y="61445"/>
                      <a:pt x="55941" y="61445"/>
                    </a:cubicBezTo>
                    <a:cubicBezTo>
                      <a:pt x="63665" y="61445"/>
                      <a:pt x="61471" y="48482"/>
                      <a:pt x="61471" y="36866"/>
                    </a:cubicBezTo>
                    <a:cubicBezTo>
                      <a:pt x="61471" y="31922"/>
                      <a:pt x="60652" y="18199"/>
                      <a:pt x="62553" y="15244"/>
                    </a:cubicBezTo>
                    <a:cubicBezTo>
                      <a:pt x="65392" y="10884"/>
                      <a:pt x="73730" y="10533"/>
                      <a:pt x="73789" y="20862"/>
                    </a:cubicBezTo>
                    <a:lnTo>
                      <a:pt x="73759" y="51613"/>
                    </a:lnTo>
                    <a:cubicBezTo>
                      <a:pt x="73701" y="59104"/>
                      <a:pt x="74432" y="61445"/>
                      <a:pt x="80518" y="61445"/>
                    </a:cubicBezTo>
                    <a:cubicBezTo>
                      <a:pt x="89968" y="61445"/>
                      <a:pt x="84672" y="43450"/>
                      <a:pt x="86077" y="30781"/>
                    </a:cubicBezTo>
                    <a:cubicBezTo>
                      <a:pt x="86955" y="22998"/>
                      <a:pt x="96142" y="22793"/>
                      <a:pt x="97985" y="29230"/>
                    </a:cubicBezTo>
                    <a:cubicBezTo>
                      <a:pt x="98892" y="32244"/>
                      <a:pt x="98336" y="75840"/>
                      <a:pt x="98336" y="82336"/>
                    </a:cubicBezTo>
                    <a:cubicBezTo>
                      <a:pt x="98336" y="98575"/>
                      <a:pt x="97282" y="98311"/>
                      <a:pt x="110624" y="98311"/>
                    </a:cubicBezTo>
                    <a:cubicBezTo>
                      <a:pt x="110624" y="113439"/>
                      <a:pt x="111882" y="124498"/>
                      <a:pt x="102812" y="136612"/>
                    </a:cubicBezTo>
                    <a:cubicBezTo>
                      <a:pt x="83297" y="162682"/>
                      <a:pt x="86047" y="122743"/>
                      <a:pt x="86047" y="204026"/>
                    </a:cubicBezTo>
                    <a:lnTo>
                      <a:pt x="28907" y="204026"/>
                    </a:lnTo>
                    <a:cubicBezTo>
                      <a:pt x="26771" y="204026"/>
                      <a:pt x="26508" y="204494"/>
                      <a:pt x="24606" y="204640"/>
                    </a:cubicBezTo>
                    <a:cubicBezTo>
                      <a:pt x="24606" y="196272"/>
                      <a:pt x="25601" y="154489"/>
                      <a:pt x="23992" y="150540"/>
                    </a:cubicBezTo>
                    <a:cubicBezTo>
                      <a:pt x="22851" y="147643"/>
                      <a:pt x="20861" y="144688"/>
                      <a:pt x="19486" y="141528"/>
                    </a:cubicBezTo>
                    <a:cubicBezTo>
                      <a:pt x="14805" y="130672"/>
                      <a:pt x="12289" y="119847"/>
                      <a:pt x="12289" y="106913"/>
                    </a:cubicBezTo>
                    <a:close/>
                    <a:moveTo>
                      <a:pt x="253198" y="30107"/>
                    </a:moveTo>
                    <a:cubicBezTo>
                      <a:pt x="253198" y="41665"/>
                      <a:pt x="268207" y="35170"/>
                      <a:pt x="283860" y="36925"/>
                    </a:cubicBezTo>
                    <a:cubicBezTo>
                      <a:pt x="291964" y="37832"/>
                      <a:pt x="291935" y="47839"/>
                      <a:pt x="284416" y="49039"/>
                    </a:cubicBezTo>
                    <a:lnTo>
                      <a:pt x="259927" y="49126"/>
                    </a:lnTo>
                    <a:cubicBezTo>
                      <a:pt x="254368" y="49214"/>
                      <a:pt x="253198" y="51731"/>
                      <a:pt x="253198" y="55914"/>
                    </a:cubicBezTo>
                    <a:cubicBezTo>
                      <a:pt x="253198" y="63669"/>
                      <a:pt x="266188" y="61445"/>
                      <a:pt x="277774" y="61445"/>
                    </a:cubicBezTo>
                    <a:cubicBezTo>
                      <a:pt x="282719" y="61445"/>
                      <a:pt x="296441" y="60655"/>
                      <a:pt x="299396" y="62556"/>
                    </a:cubicBezTo>
                    <a:cubicBezTo>
                      <a:pt x="303785" y="65365"/>
                      <a:pt x="304106" y="73734"/>
                      <a:pt x="293778" y="73763"/>
                    </a:cubicBezTo>
                    <a:lnTo>
                      <a:pt x="263028" y="73734"/>
                    </a:lnTo>
                    <a:cubicBezTo>
                      <a:pt x="255538" y="73675"/>
                      <a:pt x="253198" y="74436"/>
                      <a:pt x="253198" y="80493"/>
                    </a:cubicBezTo>
                    <a:cubicBezTo>
                      <a:pt x="253198" y="93864"/>
                      <a:pt x="290062" y="78005"/>
                      <a:pt x="290062" y="92167"/>
                    </a:cubicBezTo>
                    <a:cubicBezTo>
                      <a:pt x="290062" y="100009"/>
                      <a:pt x="278886" y="98311"/>
                      <a:pt x="275317" y="98311"/>
                    </a:cubicBezTo>
                    <a:lnTo>
                      <a:pt x="232307" y="98311"/>
                    </a:lnTo>
                    <a:cubicBezTo>
                      <a:pt x="216099" y="98311"/>
                      <a:pt x="216333" y="97258"/>
                      <a:pt x="216333" y="110629"/>
                    </a:cubicBezTo>
                    <a:cubicBezTo>
                      <a:pt x="195267" y="110629"/>
                      <a:pt x="178795" y="111157"/>
                      <a:pt x="166770" y="89504"/>
                    </a:cubicBezTo>
                    <a:cubicBezTo>
                      <a:pt x="165658" y="87515"/>
                      <a:pt x="164459" y="86022"/>
                      <a:pt x="161620" y="86022"/>
                    </a:cubicBezTo>
                    <a:lnTo>
                      <a:pt x="110624" y="86022"/>
                    </a:lnTo>
                    <a:lnTo>
                      <a:pt x="110624" y="28879"/>
                    </a:lnTo>
                    <a:cubicBezTo>
                      <a:pt x="110624" y="26772"/>
                      <a:pt x="110156" y="26509"/>
                      <a:pt x="110010" y="24578"/>
                    </a:cubicBezTo>
                    <a:cubicBezTo>
                      <a:pt x="119168" y="24578"/>
                      <a:pt x="159631" y="26041"/>
                      <a:pt x="164546" y="23788"/>
                    </a:cubicBezTo>
                    <a:cubicBezTo>
                      <a:pt x="167736" y="22354"/>
                      <a:pt x="170193" y="20715"/>
                      <a:pt x="173558" y="19311"/>
                    </a:cubicBezTo>
                    <a:cubicBezTo>
                      <a:pt x="185115" y="14483"/>
                      <a:pt x="195121" y="12289"/>
                      <a:pt x="208960" y="12289"/>
                    </a:cubicBezTo>
                    <a:lnTo>
                      <a:pt x="270401" y="12289"/>
                    </a:lnTo>
                    <a:cubicBezTo>
                      <a:pt x="278330" y="12289"/>
                      <a:pt x="279969" y="20686"/>
                      <a:pt x="274439" y="23700"/>
                    </a:cubicBezTo>
                    <a:cubicBezTo>
                      <a:pt x="268763" y="26801"/>
                      <a:pt x="253198" y="20540"/>
                      <a:pt x="253198" y="30107"/>
                    </a:cubicBezTo>
                    <a:close/>
                  </a:path>
                </a:pathLst>
              </a:custGeom>
              <a:solidFill>
                <a:srgbClr val="FFFFFF"/>
              </a:solidFill>
              <a:ln w="2922"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98779ABE-4B67-970E-2573-F94DFE2C1A44}"/>
                  </a:ext>
                </a:extLst>
              </p:cNvPr>
              <p:cNvSpPr/>
              <p:nvPr/>
            </p:nvSpPr>
            <p:spPr>
              <a:xfrm>
                <a:off x="12573646" y="2352073"/>
                <a:ext cx="64688" cy="105949"/>
              </a:xfrm>
              <a:custGeom>
                <a:avLst/>
                <a:gdLst>
                  <a:gd name="connsiteX0" fmla="*/ 31657 w 61061"/>
                  <a:gd name="connsiteY0" fmla="*/ 0 h 100008"/>
                  <a:gd name="connsiteX1" fmla="*/ 46579 w 61061"/>
                  <a:gd name="connsiteY1" fmla="*/ 2809 h 100008"/>
                  <a:gd name="connsiteX2" fmla="*/ 58545 w 61061"/>
                  <a:gd name="connsiteY2" fmla="*/ 11207 h 100008"/>
                  <a:gd name="connsiteX3" fmla="*/ 51962 w 61061"/>
                  <a:gd name="connsiteY3" fmla="*/ 18639 h 100008"/>
                  <a:gd name="connsiteX4" fmla="*/ 42512 w 61061"/>
                  <a:gd name="connsiteY4" fmla="*/ 12377 h 100008"/>
                  <a:gd name="connsiteX5" fmla="*/ 32359 w 61061"/>
                  <a:gd name="connsiteY5" fmla="*/ 10358 h 100008"/>
                  <a:gd name="connsiteX6" fmla="*/ 21066 w 61061"/>
                  <a:gd name="connsiteY6" fmla="*/ 14220 h 100008"/>
                  <a:gd name="connsiteX7" fmla="*/ 16794 w 61061"/>
                  <a:gd name="connsiteY7" fmla="*/ 24373 h 100008"/>
                  <a:gd name="connsiteX8" fmla="*/ 18491 w 61061"/>
                  <a:gd name="connsiteY8" fmla="*/ 31571 h 100008"/>
                  <a:gd name="connsiteX9" fmla="*/ 24226 w 61061"/>
                  <a:gd name="connsiteY9" fmla="*/ 37042 h 100008"/>
                  <a:gd name="connsiteX10" fmla="*/ 35724 w 61061"/>
                  <a:gd name="connsiteY10" fmla="*/ 42017 h 100008"/>
                  <a:gd name="connsiteX11" fmla="*/ 49709 w 61061"/>
                  <a:gd name="connsiteY11" fmla="*/ 48600 h 100008"/>
                  <a:gd name="connsiteX12" fmla="*/ 58135 w 61061"/>
                  <a:gd name="connsiteY12" fmla="*/ 57582 h 100008"/>
                  <a:gd name="connsiteX13" fmla="*/ 61061 w 61061"/>
                  <a:gd name="connsiteY13" fmla="*/ 71306 h 100008"/>
                  <a:gd name="connsiteX14" fmla="*/ 57287 w 61061"/>
                  <a:gd name="connsiteY14" fmla="*/ 86081 h 100008"/>
                  <a:gd name="connsiteX15" fmla="*/ 46432 w 61061"/>
                  <a:gd name="connsiteY15" fmla="*/ 96322 h 100008"/>
                  <a:gd name="connsiteX16" fmla="*/ 29814 w 61061"/>
                  <a:gd name="connsiteY16" fmla="*/ 100009 h 100008"/>
                  <a:gd name="connsiteX17" fmla="*/ 0 w 61061"/>
                  <a:gd name="connsiteY17" fmla="*/ 87427 h 100008"/>
                  <a:gd name="connsiteX18" fmla="*/ 6847 w 61061"/>
                  <a:gd name="connsiteY18" fmla="*/ 79996 h 100008"/>
                  <a:gd name="connsiteX19" fmla="*/ 17438 w 61061"/>
                  <a:gd name="connsiteY19" fmla="*/ 87076 h 100008"/>
                  <a:gd name="connsiteX20" fmla="*/ 29404 w 61061"/>
                  <a:gd name="connsiteY20" fmla="*/ 89505 h 100008"/>
                  <a:gd name="connsiteX21" fmla="*/ 42658 w 61061"/>
                  <a:gd name="connsiteY21" fmla="*/ 84823 h 100008"/>
                  <a:gd name="connsiteX22" fmla="*/ 47603 w 61061"/>
                  <a:gd name="connsiteY22" fmla="*/ 71861 h 100008"/>
                  <a:gd name="connsiteX23" fmla="*/ 43624 w 61061"/>
                  <a:gd name="connsiteY23" fmla="*/ 60508 h 100008"/>
                  <a:gd name="connsiteX24" fmla="*/ 28995 w 61061"/>
                  <a:gd name="connsiteY24" fmla="*/ 52667 h 100008"/>
                  <a:gd name="connsiteX25" fmla="*/ 9450 w 61061"/>
                  <a:gd name="connsiteY25" fmla="*/ 41607 h 100008"/>
                  <a:gd name="connsiteX26" fmla="*/ 3482 w 61061"/>
                  <a:gd name="connsiteY26" fmla="*/ 25222 h 100008"/>
                  <a:gd name="connsiteX27" fmla="*/ 7051 w 61061"/>
                  <a:gd name="connsiteY27" fmla="*/ 12260 h 100008"/>
                  <a:gd name="connsiteX28" fmla="*/ 17087 w 61061"/>
                  <a:gd name="connsiteY28" fmla="*/ 3219 h 100008"/>
                  <a:gd name="connsiteX29" fmla="*/ 31657 w 61061"/>
                  <a:gd name="connsiteY29" fmla="*/ 0 h 10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61" h="100008">
                    <a:moveTo>
                      <a:pt x="31657" y="0"/>
                    </a:moveTo>
                    <a:cubicBezTo>
                      <a:pt x="37333" y="0"/>
                      <a:pt x="42307" y="937"/>
                      <a:pt x="46579" y="2809"/>
                    </a:cubicBezTo>
                    <a:cubicBezTo>
                      <a:pt x="50821" y="4653"/>
                      <a:pt x="54800" y="7461"/>
                      <a:pt x="58545" y="11207"/>
                    </a:cubicBezTo>
                    <a:lnTo>
                      <a:pt x="51962" y="18639"/>
                    </a:lnTo>
                    <a:cubicBezTo>
                      <a:pt x="48773" y="15829"/>
                      <a:pt x="45642" y="13752"/>
                      <a:pt x="42512" y="12377"/>
                    </a:cubicBezTo>
                    <a:cubicBezTo>
                      <a:pt x="39381" y="11031"/>
                      <a:pt x="35987" y="10358"/>
                      <a:pt x="32359" y="10358"/>
                    </a:cubicBezTo>
                    <a:cubicBezTo>
                      <a:pt x="27678" y="10358"/>
                      <a:pt x="23904" y="11645"/>
                      <a:pt x="21066" y="14220"/>
                    </a:cubicBezTo>
                    <a:cubicBezTo>
                      <a:pt x="18228" y="16795"/>
                      <a:pt x="16794" y="20159"/>
                      <a:pt x="16794" y="24373"/>
                    </a:cubicBezTo>
                    <a:cubicBezTo>
                      <a:pt x="16794" y="27182"/>
                      <a:pt x="17350" y="29582"/>
                      <a:pt x="18491" y="31571"/>
                    </a:cubicBezTo>
                    <a:cubicBezTo>
                      <a:pt x="19603" y="33590"/>
                      <a:pt x="21504" y="35404"/>
                      <a:pt x="24226" y="37042"/>
                    </a:cubicBezTo>
                    <a:cubicBezTo>
                      <a:pt x="26917" y="38681"/>
                      <a:pt x="30750" y="40349"/>
                      <a:pt x="35724" y="42017"/>
                    </a:cubicBezTo>
                    <a:cubicBezTo>
                      <a:pt x="41400" y="44065"/>
                      <a:pt x="46081" y="46259"/>
                      <a:pt x="49709" y="48600"/>
                    </a:cubicBezTo>
                    <a:cubicBezTo>
                      <a:pt x="53366" y="50940"/>
                      <a:pt x="56175" y="53925"/>
                      <a:pt x="58135" y="57582"/>
                    </a:cubicBezTo>
                    <a:cubicBezTo>
                      <a:pt x="60096" y="61211"/>
                      <a:pt x="61061" y="65804"/>
                      <a:pt x="61061" y="71306"/>
                    </a:cubicBezTo>
                    <a:cubicBezTo>
                      <a:pt x="61061" y="76806"/>
                      <a:pt x="59803" y="81751"/>
                      <a:pt x="57287" y="86081"/>
                    </a:cubicBezTo>
                    <a:cubicBezTo>
                      <a:pt x="54771" y="90411"/>
                      <a:pt x="51143" y="93835"/>
                      <a:pt x="46432" y="96322"/>
                    </a:cubicBezTo>
                    <a:cubicBezTo>
                      <a:pt x="41722" y="98780"/>
                      <a:pt x="36163" y="100009"/>
                      <a:pt x="29814" y="100009"/>
                    </a:cubicBezTo>
                    <a:cubicBezTo>
                      <a:pt x="18140" y="100009"/>
                      <a:pt x="8192" y="95825"/>
                      <a:pt x="0" y="87427"/>
                    </a:cubicBezTo>
                    <a:lnTo>
                      <a:pt x="6847" y="79996"/>
                    </a:lnTo>
                    <a:cubicBezTo>
                      <a:pt x="10299" y="83067"/>
                      <a:pt x="13839" y="85437"/>
                      <a:pt x="17438" y="87076"/>
                    </a:cubicBezTo>
                    <a:cubicBezTo>
                      <a:pt x="21037" y="88686"/>
                      <a:pt x="25016" y="89505"/>
                      <a:pt x="29404" y="89505"/>
                    </a:cubicBezTo>
                    <a:cubicBezTo>
                      <a:pt x="34905" y="89505"/>
                      <a:pt x="39323" y="87954"/>
                      <a:pt x="42658" y="84823"/>
                    </a:cubicBezTo>
                    <a:cubicBezTo>
                      <a:pt x="45964" y="81692"/>
                      <a:pt x="47603" y="77362"/>
                      <a:pt x="47603" y="71861"/>
                    </a:cubicBezTo>
                    <a:cubicBezTo>
                      <a:pt x="47603" y="67092"/>
                      <a:pt x="46286" y="63317"/>
                      <a:pt x="43624" y="60508"/>
                    </a:cubicBezTo>
                    <a:cubicBezTo>
                      <a:pt x="40961" y="57700"/>
                      <a:pt x="36075" y="55096"/>
                      <a:pt x="28995" y="52667"/>
                    </a:cubicBezTo>
                    <a:cubicBezTo>
                      <a:pt x="19925" y="49507"/>
                      <a:pt x="13400" y="45791"/>
                      <a:pt x="9450" y="41607"/>
                    </a:cubicBezTo>
                    <a:cubicBezTo>
                      <a:pt x="5471" y="37394"/>
                      <a:pt x="3482" y="31922"/>
                      <a:pt x="3482" y="25222"/>
                    </a:cubicBezTo>
                    <a:cubicBezTo>
                      <a:pt x="3482" y="20452"/>
                      <a:pt x="4681" y="16122"/>
                      <a:pt x="7051" y="12260"/>
                    </a:cubicBezTo>
                    <a:cubicBezTo>
                      <a:pt x="9450" y="8369"/>
                      <a:pt x="12786" y="5355"/>
                      <a:pt x="17087" y="3219"/>
                    </a:cubicBezTo>
                    <a:cubicBezTo>
                      <a:pt x="21388" y="1054"/>
                      <a:pt x="26215" y="0"/>
                      <a:pt x="31657" y="0"/>
                    </a:cubicBezTo>
                    <a:close/>
                  </a:path>
                </a:pathLst>
              </a:custGeom>
              <a:solidFill>
                <a:srgbClr val="000000"/>
              </a:solidFill>
              <a:ln w="2922"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89E25127-7934-75C4-6D0C-3D9815FA4938}"/>
                  </a:ext>
                </a:extLst>
              </p:cNvPr>
              <p:cNvSpPr/>
              <p:nvPr/>
            </p:nvSpPr>
            <p:spPr>
              <a:xfrm>
                <a:off x="12656003" y="2376096"/>
                <a:ext cx="59356" cy="111312"/>
              </a:xfrm>
              <a:custGeom>
                <a:avLst/>
                <a:gdLst>
                  <a:gd name="connsiteX0" fmla="*/ 31803 w 56028"/>
                  <a:gd name="connsiteY0" fmla="*/ 0 h 105070"/>
                  <a:gd name="connsiteX1" fmla="*/ 49943 w 56028"/>
                  <a:gd name="connsiteY1" fmla="*/ 9948 h 105070"/>
                  <a:gd name="connsiteX2" fmla="*/ 56029 w 56028"/>
                  <a:gd name="connsiteY2" fmla="*/ 38389 h 105070"/>
                  <a:gd name="connsiteX3" fmla="*/ 49241 w 56028"/>
                  <a:gd name="connsiteY3" fmla="*/ 66829 h 105070"/>
                  <a:gd name="connsiteX4" fmla="*/ 30253 w 56028"/>
                  <a:gd name="connsiteY4" fmla="*/ 77333 h 105070"/>
                  <a:gd name="connsiteX5" fmla="*/ 12610 w 56028"/>
                  <a:gd name="connsiteY5" fmla="*/ 68525 h 105070"/>
                  <a:gd name="connsiteX6" fmla="*/ 12610 w 56028"/>
                  <a:gd name="connsiteY6" fmla="*/ 103549 h 105070"/>
                  <a:gd name="connsiteX7" fmla="*/ 0 w 56028"/>
                  <a:gd name="connsiteY7" fmla="*/ 105070 h 105070"/>
                  <a:gd name="connsiteX8" fmla="*/ 0 w 56028"/>
                  <a:gd name="connsiteY8" fmla="*/ 1843 h 105070"/>
                  <a:gd name="connsiteX9" fmla="*/ 11059 w 56028"/>
                  <a:gd name="connsiteY9" fmla="*/ 1843 h 105070"/>
                  <a:gd name="connsiteX10" fmla="*/ 11762 w 56028"/>
                  <a:gd name="connsiteY10" fmla="*/ 11792 h 105070"/>
                  <a:gd name="connsiteX11" fmla="*/ 31803 w 56028"/>
                  <a:gd name="connsiteY11" fmla="*/ 0 h 105070"/>
                  <a:gd name="connsiteX12" fmla="*/ 27327 w 56028"/>
                  <a:gd name="connsiteY12" fmla="*/ 67267 h 105070"/>
                  <a:gd name="connsiteX13" fmla="*/ 42862 w 56028"/>
                  <a:gd name="connsiteY13" fmla="*/ 38534 h 105070"/>
                  <a:gd name="connsiteX14" fmla="*/ 39293 w 56028"/>
                  <a:gd name="connsiteY14" fmla="*/ 16766 h 105070"/>
                  <a:gd name="connsiteX15" fmla="*/ 28439 w 56028"/>
                  <a:gd name="connsiteY15" fmla="*/ 9948 h 105070"/>
                  <a:gd name="connsiteX16" fmla="*/ 19749 w 56028"/>
                  <a:gd name="connsiteY16" fmla="*/ 12903 h 105070"/>
                  <a:gd name="connsiteX17" fmla="*/ 12610 w 56028"/>
                  <a:gd name="connsiteY17" fmla="*/ 20891 h 105070"/>
                  <a:gd name="connsiteX18" fmla="*/ 12610 w 56028"/>
                  <a:gd name="connsiteY18" fmla="*/ 58139 h 105070"/>
                  <a:gd name="connsiteX19" fmla="*/ 27327 w 56028"/>
                  <a:gd name="connsiteY19" fmla="*/ 67267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20" y="0"/>
                      <a:pt x="45876" y="3335"/>
                      <a:pt x="49943" y="9948"/>
                    </a:cubicBezTo>
                    <a:cubicBezTo>
                      <a:pt x="54010" y="16590"/>
                      <a:pt x="56029" y="26070"/>
                      <a:pt x="56029" y="38389"/>
                    </a:cubicBezTo>
                    <a:cubicBezTo>
                      <a:pt x="56029" y="50355"/>
                      <a:pt x="53776" y="59835"/>
                      <a:pt x="49241" y="66829"/>
                    </a:cubicBezTo>
                    <a:cubicBezTo>
                      <a:pt x="44706" y="73851"/>
                      <a:pt x="38386" y="77333"/>
                      <a:pt x="30253" y="77333"/>
                    </a:cubicBezTo>
                    <a:cubicBezTo>
                      <a:pt x="22967" y="77333"/>
                      <a:pt x="17086" y="74407"/>
                      <a:pt x="12610" y="68525"/>
                    </a:cubicBezTo>
                    <a:lnTo>
                      <a:pt x="12610" y="103549"/>
                    </a:lnTo>
                    <a:lnTo>
                      <a:pt x="0" y="105070"/>
                    </a:lnTo>
                    <a:lnTo>
                      <a:pt x="0" y="1843"/>
                    </a:lnTo>
                    <a:lnTo>
                      <a:pt x="11059" y="1843"/>
                    </a:lnTo>
                    <a:lnTo>
                      <a:pt x="11762" y="11792"/>
                    </a:lnTo>
                    <a:cubicBezTo>
                      <a:pt x="16794" y="3921"/>
                      <a:pt x="23494" y="0"/>
                      <a:pt x="31803" y="0"/>
                    </a:cubicBezTo>
                    <a:close/>
                    <a:moveTo>
                      <a:pt x="27327" y="67267"/>
                    </a:moveTo>
                    <a:cubicBezTo>
                      <a:pt x="37684" y="67267"/>
                      <a:pt x="42862" y="57670"/>
                      <a:pt x="42862" y="38534"/>
                    </a:cubicBezTo>
                    <a:cubicBezTo>
                      <a:pt x="42862" y="28557"/>
                      <a:pt x="41663" y="21272"/>
                      <a:pt x="39293" y="16766"/>
                    </a:cubicBezTo>
                    <a:cubicBezTo>
                      <a:pt x="36923" y="12230"/>
                      <a:pt x="33295" y="9948"/>
                      <a:pt x="28439" y="9948"/>
                    </a:cubicBezTo>
                    <a:cubicBezTo>
                      <a:pt x="25162" y="9948"/>
                      <a:pt x="22265" y="10943"/>
                      <a:pt x="19749" y="12903"/>
                    </a:cubicBezTo>
                    <a:cubicBezTo>
                      <a:pt x="17233" y="14864"/>
                      <a:pt x="14834" y="17526"/>
                      <a:pt x="12610" y="20891"/>
                    </a:cubicBezTo>
                    <a:lnTo>
                      <a:pt x="12610" y="58139"/>
                    </a:lnTo>
                    <a:cubicBezTo>
                      <a:pt x="16443" y="64224"/>
                      <a:pt x="21329" y="67267"/>
                      <a:pt x="27327" y="67267"/>
                    </a:cubicBezTo>
                    <a:close/>
                  </a:path>
                </a:pathLst>
              </a:custGeom>
              <a:solidFill>
                <a:srgbClr val="000000"/>
              </a:solidFill>
              <a:ln w="2922"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46929CD8-D153-1A21-175B-AC40F48FAEFE}"/>
                  </a:ext>
                </a:extLst>
              </p:cNvPr>
              <p:cNvSpPr/>
              <p:nvPr/>
            </p:nvSpPr>
            <p:spPr>
              <a:xfrm>
                <a:off x="12734949" y="2376251"/>
                <a:ext cx="38745" cy="79849"/>
              </a:xfrm>
              <a:custGeom>
                <a:avLst/>
                <a:gdLst>
                  <a:gd name="connsiteX0" fmla="*/ 30253 w 36572"/>
                  <a:gd name="connsiteY0" fmla="*/ 0 h 75372"/>
                  <a:gd name="connsiteX1" fmla="*/ 36572 w 36572"/>
                  <a:gd name="connsiteY1" fmla="*/ 849 h 75372"/>
                  <a:gd name="connsiteX2" fmla="*/ 34466 w 36572"/>
                  <a:gd name="connsiteY2" fmla="*/ 13050 h 75372"/>
                  <a:gd name="connsiteX3" fmla="*/ 28731 w 36572"/>
                  <a:gd name="connsiteY3" fmla="*/ 12201 h 75372"/>
                  <a:gd name="connsiteX4" fmla="*/ 18696 w 36572"/>
                  <a:gd name="connsiteY4" fmla="*/ 1708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2"/>
                      <a:pt x="36572" y="849"/>
                    </a:cubicBezTo>
                    <a:lnTo>
                      <a:pt x="34466" y="13050"/>
                    </a:lnTo>
                    <a:cubicBezTo>
                      <a:pt x="32681" y="12465"/>
                      <a:pt x="30779" y="12201"/>
                      <a:pt x="28731" y="12201"/>
                    </a:cubicBezTo>
                    <a:cubicBezTo>
                      <a:pt x="24606" y="12201"/>
                      <a:pt x="21271" y="13840"/>
                      <a:pt x="18696" y="17087"/>
                    </a:cubicBezTo>
                    <a:cubicBezTo>
                      <a:pt x="16150" y="20364"/>
                      <a:pt x="14102" y="25368"/>
                      <a:pt x="12610" y="32098"/>
                    </a:cubicBezTo>
                    <a:lnTo>
                      <a:pt x="12610" y="75372"/>
                    </a:lnTo>
                    <a:lnTo>
                      <a:pt x="0" y="75372"/>
                    </a:lnTo>
                    <a:lnTo>
                      <a:pt x="0" y="1697"/>
                    </a:lnTo>
                    <a:lnTo>
                      <a:pt x="10942" y="1697"/>
                    </a:lnTo>
                    <a:lnTo>
                      <a:pt x="11908" y="16268"/>
                    </a:lnTo>
                    <a:cubicBezTo>
                      <a:pt x="15565"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D2B0D1A-E201-2ACD-FF32-1C275AE0C211}"/>
                  </a:ext>
                </a:extLst>
              </p:cNvPr>
              <p:cNvSpPr/>
              <p:nvPr/>
            </p:nvSpPr>
            <p:spPr>
              <a:xfrm>
                <a:off x="12784667" y="2341223"/>
                <a:ext cx="17512" cy="114877"/>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0 w 16530"/>
                  <a:gd name="connsiteY7" fmla="*/ 828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99"/>
                    </a:cubicBezTo>
                    <a:cubicBezTo>
                      <a:pt x="15770" y="3980"/>
                      <a:pt x="16530" y="5940"/>
                      <a:pt x="16530" y="8281"/>
                    </a:cubicBezTo>
                    <a:cubicBezTo>
                      <a:pt x="16530" y="10592"/>
                      <a:pt x="15799" y="12552"/>
                      <a:pt x="14307" y="14074"/>
                    </a:cubicBezTo>
                    <a:cubicBezTo>
                      <a:pt x="12815" y="15625"/>
                      <a:pt x="10796" y="16386"/>
                      <a:pt x="8280" y="16386"/>
                    </a:cubicBezTo>
                    <a:cubicBezTo>
                      <a:pt x="5852" y="16386"/>
                      <a:pt x="3862" y="15625"/>
                      <a:pt x="2311" y="14074"/>
                    </a:cubicBezTo>
                    <a:cubicBezTo>
                      <a:pt x="790" y="12552"/>
                      <a:pt x="0" y="10592"/>
                      <a:pt x="0" y="8281"/>
                    </a:cubicBezTo>
                    <a:cubicBezTo>
                      <a:pt x="0" y="5940"/>
                      <a:pt x="790" y="3980"/>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684D3EAA-C0BA-79A3-D0BE-6D03CB88F00E}"/>
                  </a:ext>
                </a:extLst>
              </p:cNvPr>
              <p:cNvSpPr/>
              <p:nvPr/>
            </p:nvSpPr>
            <p:spPr>
              <a:xfrm>
                <a:off x="12810362" y="2341223"/>
                <a:ext cx="29229" cy="146060"/>
              </a:xfrm>
              <a:custGeom>
                <a:avLst/>
                <a:gdLst>
                  <a:gd name="connsiteX0" fmla="*/ 25630 w 27590"/>
                  <a:gd name="connsiteY0" fmla="*/ 105510 h 137870"/>
                  <a:gd name="connsiteX1" fmla="*/ 23172 w 27590"/>
                  <a:gd name="connsiteY1" fmla="*/ 120842 h 137870"/>
                  <a:gd name="connsiteX2" fmla="*/ 16180 w 27590"/>
                  <a:gd name="connsiteY2" fmla="*/ 130497 h 137870"/>
                  <a:gd name="connsiteX3" fmla="*/ 3921 w 27590"/>
                  <a:gd name="connsiteY3" fmla="*/ 137871 h 137870"/>
                  <a:gd name="connsiteX4" fmla="*/ 0 w 27590"/>
                  <a:gd name="connsiteY4" fmla="*/ 128771 h 137870"/>
                  <a:gd name="connsiteX5" fmla="*/ 7549 w 27590"/>
                  <a:gd name="connsiteY5" fmla="*/ 123709 h 137870"/>
                  <a:gd name="connsiteX6" fmla="*/ 11616 w 27590"/>
                  <a:gd name="connsiteY6" fmla="*/ 116979 h 137870"/>
                  <a:gd name="connsiteX7" fmla="*/ 13020 w 27590"/>
                  <a:gd name="connsiteY7" fmla="*/ 105773 h 137870"/>
                  <a:gd name="connsiteX8" fmla="*/ 13020 w 27590"/>
                  <a:gd name="connsiteY8" fmla="*/ 34760 h 137870"/>
                  <a:gd name="connsiteX9" fmla="*/ 25630 w 27590"/>
                  <a:gd name="connsiteY9" fmla="*/ 34760 h 137870"/>
                  <a:gd name="connsiteX10" fmla="*/ 25630 w 27590"/>
                  <a:gd name="connsiteY10" fmla="*/ 105510 h 137870"/>
                  <a:gd name="connsiteX11" fmla="*/ 19310 w 27590"/>
                  <a:gd name="connsiteY11" fmla="*/ 0 h 137870"/>
                  <a:gd name="connsiteX12" fmla="*/ 25279 w 27590"/>
                  <a:gd name="connsiteY12" fmla="*/ 2399 h 137870"/>
                  <a:gd name="connsiteX13" fmla="*/ 27590 w 27590"/>
                  <a:gd name="connsiteY13" fmla="*/ 8281 h 137870"/>
                  <a:gd name="connsiteX14" fmla="*/ 25337 w 27590"/>
                  <a:gd name="connsiteY14" fmla="*/ 14074 h 137870"/>
                  <a:gd name="connsiteX15" fmla="*/ 19310 w 27590"/>
                  <a:gd name="connsiteY15" fmla="*/ 16386 h 137870"/>
                  <a:gd name="connsiteX16" fmla="*/ 13371 w 27590"/>
                  <a:gd name="connsiteY16" fmla="*/ 14074 h 137870"/>
                  <a:gd name="connsiteX17" fmla="*/ 11060 w 27590"/>
                  <a:gd name="connsiteY17" fmla="*/ 8281 h 137870"/>
                  <a:gd name="connsiteX18" fmla="*/ 13371 w 27590"/>
                  <a:gd name="connsiteY18" fmla="*/ 2399 h 137870"/>
                  <a:gd name="connsiteX19" fmla="*/ 19310 w 27590"/>
                  <a:gd name="connsiteY19" fmla="*/ 0 h 1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90" h="137870">
                    <a:moveTo>
                      <a:pt x="25630" y="105510"/>
                    </a:moveTo>
                    <a:cubicBezTo>
                      <a:pt x="25630" y="111771"/>
                      <a:pt x="24811" y="116862"/>
                      <a:pt x="23172" y="120842"/>
                    </a:cubicBezTo>
                    <a:cubicBezTo>
                      <a:pt x="21534" y="124821"/>
                      <a:pt x="19193" y="128039"/>
                      <a:pt x="16180" y="130497"/>
                    </a:cubicBezTo>
                    <a:cubicBezTo>
                      <a:pt x="13137" y="132984"/>
                      <a:pt x="9041" y="135442"/>
                      <a:pt x="3921" y="137871"/>
                    </a:cubicBezTo>
                    <a:lnTo>
                      <a:pt x="0" y="128771"/>
                    </a:lnTo>
                    <a:cubicBezTo>
                      <a:pt x="3248" y="127074"/>
                      <a:pt x="5764" y="125406"/>
                      <a:pt x="7549" y="123709"/>
                    </a:cubicBezTo>
                    <a:cubicBezTo>
                      <a:pt x="9333" y="122041"/>
                      <a:pt x="10679" y="119788"/>
                      <a:pt x="11616" y="116979"/>
                    </a:cubicBezTo>
                    <a:cubicBezTo>
                      <a:pt x="12552" y="114170"/>
                      <a:pt x="13020" y="110454"/>
                      <a:pt x="13020" y="105773"/>
                    </a:cubicBezTo>
                    <a:lnTo>
                      <a:pt x="13020" y="34760"/>
                    </a:lnTo>
                    <a:lnTo>
                      <a:pt x="25630" y="34760"/>
                    </a:lnTo>
                    <a:lnTo>
                      <a:pt x="25630" y="105510"/>
                    </a:lnTo>
                    <a:close/>
                    <a:moveTo>
                      <a:pt x="19310" y="0"/>
                    </a:moveTo>
                    <a:cubicBezTo>
                      <a:pt x="21739" y="0"/>
                      <a:pt x="23728" y="790"/>
                      <a:pt x="25279" y="2399"/>
                    </a:cubicBezTo>
                    <a:cubicBezTo>
                      <a:pt x="26800" y="3980"/>
                      <a:pt x="27590" y="5940"/>
                      <a:pt x="27590" y="8281"/>
                    </a:cubicBezTo>
                    <a:cubicBezTo>
                      <a:pt x="27590" y="10592"/>
                      <a:pt x="26830" y="12552"/>
                      <a:pt x="25337" y="14074"/>
                    </a:cubicBezTo>
                    <a:cubicBezTo>
                      <a:pt x="23845" y="15625"/>
                      <a:pt x="21856" y="16386"/>
                      <a:pt x="19310" y="16386"/>
                    </a:cubicBezTo>
                    <a:cubicBezTo>
                      <a:pt x="16882" y="16386"/>
                      <a:pt x="14921" y="15625"/>
                      <a:pt x="13371" y="14074"/>
                    </a:cubicBezTo>
                    <a:cubicBezTo>
                      <a:pt x="11820" y="12552"/>
                      <a:pt x="11060" y="10592"/>
                      <a:pt x="11060" y="8281"/>
                    </a:cubicBezTo>
                    <a:cubicBezTo>
                      <a:pt x="11060" y="5940"/>
                      <a:pt x="11820" y="3980"/>
                      <a:pt x="13371" y="2399"/>
                    </a:cubicBezTo>
                    <a:cubicBezTo>
                      <a:pt x="14921" y="790"/>
                      <a:pt x="16882" y="0"/>
                      <a:pt x="19310" y="0"/>
                    </a:cubicBezTo>
                    <a:close/>
                  </a:path>
                </a:pathLst>
              </a:custGeom>
              <a:solidFill>
                <a:srgbClr val="000000"/>
              </a:solidFill>
              <a:ln w="2922"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940A78-3992-044B-06E2-E95292F4F02B}"/>
                  </a:ext>
                </a:extLst>
              </p:cNvPr>
              <p:cNvSpPr/>
              <p:nvPr/>
            </p:nvSpPr>
            <p:spPr>
              <a:xfrm>
                <a:off x="12859460" y="2341223"/>
                <a:ext cx="17512" cy="114877"/>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0 w 16530"/>
                  <a:gd name="connsiteY7" fmla="*/ 828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99"/>
                    </a:cubicBezTo>
                    <a:cubicBezTo>
                      <a:pt x="15770" y="3980"/>
                      <a:pt x="16530" y="5940"/>
                      <a:pt x="16530" y="8281"/>
                    </a:cubicBezTo>
                    <a:cubicBezTo>
                      <a:pt x="16530" y="10592"/>
                      <a:pt x="15799" y="12552"/>
                      <a:pt x="14307" y="14074"/>
                    </a:cubicBezTo>
                    <a:cubicBezTo>
                      <a:pt x="12815" y="15625"/>
                      <a:pt x="10796" y="16386"/>
                      <a:pt x="8280" y="16386"/>
                    </a:cubicBezTo>
                    <a:cubicBezTo>
                      <a:pt x="5852" y="16386"/>
                      <a:pt x="3862" y="15625"/>
                      <a:pt x="2311" y="14074"/>
                    </a:cubicBezTo>
                    <a:cubicBezTo>
                      <a:pt x="790" y="12552"/>
                      <a:pt x="0" y="10592"/>
                      <a:pt x="0" y="8281"/>
                    </a:cubicBezTo>
                    <a:cubicBezTo>
                      <a:pt x="0" y="5940"/>
                      <a:pt x="790" y="3980"/>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1D957D0-9879-42DC-F045-43D730FC5A5C}"/>
                  </a:ext>
                </a:extLst>
              </p:cNvPr>
              <p:cNvSpPr/>
              <p:nvPr/>
            </p:nvSpPr>
            <p:spPr>
              <a:xfrm>
                <a:off x="12898949" y="2376096"/>
                <a:ext cx="54769" cy="80004"/>
              </a:xfrm>
              <a:custGeom>
                <a:avLst/>
                <a:gdLst>
                  <a:gd name="connsiteX0" fmla="*/ 32915 w 51698"/>
                  <a:gd name="connsiteY0" fmla="*/ 0 h 75518"/>
                  <a:gd name="connsiteX1" fmla="*/ 46725 w 51698"/>
                  <a:gd name="connsiteY1" fmla="*/ 5823 h 75518"/>
                  <a:gd name="connsiteX2" fmla="*/ 51698 w 51698"/>
                  <a:gd name="connsiteY2" fmla="*/ 21857 h 75518"/>
                  <a:gd name="connsiteX3" fmla="*/ 51698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33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43 h 75518"/>
                  <a:gd name="connsiteX12" fmla="*/ 10913 w 51698"/>
                  <a:gd name="connsiteY12" fmla="*/ 1843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419" y="1960"/>
                      <a:pt x="46725" y="5823"/>
                    </a:cubicBezTo>
                    <a:cubicBezTo>
                      <a:pt x="50031" y="9714"/>
                      <a:pt x="51698" y="15039"/>
                      <a:pt x="51698" y="21857"/>
                    </a:cubicBezTo>
                    <a:lnTo>
                      <a:pt x="51698" y="75519"/>
                    </a:lnTo>
                    <a:lnTo>
                      <a:pt x="39088" y="75519"/>
                    </a:lnTo>
                    <a:lnTo>
                      <a:pt x="39088" y="23408"/>
                    </a:lnTo>
                    <a:cubicBezTo>
                      <a:pt x="39088" y="18639"/>
                      <a:pt x="38298" y="15215"/>
                      <a:pt x="36689" y="13108"/>
                    </a:cubicBezTo>
                    <a:cubicBezTo>
                      <a:pt x="35109" y="11002"/>
                      <a:pt x="32681" y="9948"/>
                      <a:pt x="29433" y="9948"/>
                    </a:cubicBezTo>
                    <a:cubicBezTo>
                      <a:pt x="23260" y="9948"/>
                      <a:pt x="17642" y="14337"/>
                      <a:pt x="12610" y="23115"/>
                    </a:cubicBezTo>
                    <a:lnTo>
                      <a:pt x="12610" y="75519"/>
                    </a:lnTo>
                    <a:lnTo>
                      <a:pt x="0" y="75519"/>
                    </a:lnTo>
                    <a:lnTo>
                      <a:pt x="0" y="1843"/>
                    </a:lnTo>
                    <a:lnTo>
                      <a:pt x="10913" y="1843"/>
                    </a:lnTo>
                    <a:lnTo>
                      <a:pt x="11908" y="12757"/>
                    </a:lnTo>
                    <a:cubicBezTo>
                      <a:pt x="17613"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7B287064-D5E2-D953-F2C7-19F128CFFB3A}"/>
                  </a:ext>
                </a:extLst>
              </p:cNvPr>
              <p:cNvSpPr/>
              <p:nvPr/>
            </p:nvSpPr>
            <p:spPr>
              <a:xfrm>
                <a:off x="13002971" y="2369587"/>
                <a:ext cx="66362" cy="117822"/>
              </a:xfrm>
              <a:custGeom>
                <a:avLst/>
                <a:gdLst>
                  <a:gd name="connsiteX0" fmla="*/ 62641 w 62641"/>
                  <a:gd name="connsiteY0" fmla="*/ 10651 h 111215"/>
                  <a:gd name="connsiteX1" fmla="*/ 44004 w 62641"/>
                  <a:gd name="connsiteY1" fmla="*/ 13021 h 111215"/>
                  <a:gd name="connsiteX2" fmla="*/ 55766 w 62641"/>
                  <a:gd name="connsiteY2" fmla="*/ 32361 h 111215"/>
                  <a:gd name="connsiteX3" fmla="*/ 48832 w 62641"/>
                  <a:gd name="connsiteY3" fmla="*/ 50210 h 111215"/>
                  <a:gd name="connsiteX4" fmla="*/ 29989 w 62641"/>
                  <a:gd name="connsiteY4" fmla="*/ 57027 h 111215"/>
                  <a:gd name="connsiteX5" fmla="*/ 21856 w 62641"/>
                  <a:gd name="connsiteY5" fmla="*/ 55622 h 111215"/>
                  <a:gd name="connsiteX6" fmla="*/ 17935 w 62641"/>
                  <a:gd name="connsiteY6" fmla="*/ 62762 h 111215"/>
                  <a:gd name="connsiteX7" fmla="*/ 27181 w 62641"/>
                  <a:gd name="connsiteY7" fmla="*/ 69345 h 111215"/>
                  <a:gd name="connsiteX8" fmla="*/ 36865 w 62641"/>
                  <a:gd name="connsiteY8" fmla="*/ 69345 h 111215"/>
                  <a:gd name="connsiteX9" fmla="*/ 54244 w 62641"/>
                  <a:gd name="connsiteY9" fmla="*/ 74875 h 111215"/>
                  <a:gd name="connsiteX10" fmla="*/ 60681 w 62641"/>
                  <a:gd name="connsiteY10" fmla="*/ 88949 h 111215"/>
                  <a:gd name="connsiteX11" fmla="*/ 52693 w 62641"/>
                  <a:gd name="connsiteY11" fmla="*/ 105275 h 111215"/>
                  <a:gd name="connsiteX12" fmla="*/ 29287 w 62641"/>
                  <a:gd name="connsiteY12" fmla="*/ 111215 h 111215"/>
                  <a:gd name="connsiteX13" fmla="*/ 6671 w 62641"/>
                  <a:gd name="connsiteY13" fmla="*/ 105773 h 111215"/>
                  <a:gd name="connsiteX14" fmla="*/ 0 w 62641"/>
                  <a:gd name="connsiteY14" fmla="*/ 89096 h 111215"/>
                  <a:gd name="connsiteX15" fmla="*/ 11352 w 62641"/>
                  <a:gd name="connsiteY15" fmla="*/ 89096 h 111215"/>
                  <a:gd name="connsiteX16" fmla="*/ 12961 w 62641"/>
                  <a:gd name="connsiteY16" fmla="*/ 96440 h 111215"/>
                  <a:gd name="connsiteX17" fmla="*/ 18433 w 62641"/>
                  <a:gd name="connsiteY17" fmla="*/ 100506 h 111215"/>
                  <a:gd name="connsiteX18" fmla="*/ 29434 w 62641"/>
                  <a:gd name="connsiteY18" fmla="*/ 101852 h 111215"/>
                  <a:gd name="connsiteX19" fmla="*/ 43711 w 62641"/>
                  <a:gd name="connsiteY19" fmla="*/ 98751 h 111215"/>
                  <a:gd name="connsiteX20" fmla="*/ 48071 w 62641"/>
                  <a:gd name="connsiteY20" fmla="*/ 89944 h 111215"/>
                  <a:gd name="connsiteX21" fmla="*/ 44501 w 62641"/>
                  <a:gd name="connsiteY21" fmla="*/ 81810 h 111215"/>
                  <a:gd name="connsiteX22" fmla="*/ 34349 w 62641"/>
                  <a:gd name="connsiteY22" fmla="*/ 79001 h 111215"/>
                  <a:gd name="connsiteX23" fmla="*/ 26069 w 62641"/>
                  <a:gd name="connsiteY23" fmla="*/ 79001 h 111215"/>
                  <a:gd name="connsiteX24" fmla="*/ 11645 w 62641"/>
                  <a:gd name="connsiteY24" fmla="*/ 75285 h 111215"/>
                  <a:gd name="connsiteX25" fmla="*/ 6876 w 62641"/>
                  <a:gd name="connsiteY25" fmla="*/ 65424 h 111215"/>
                  <a:gd name="connsiteX26" fmla="*/ 14600 w 62641"/>
                  <a:gd name="connsiteY26" fmla="*/ 52667 h 111215"/>
                  <a:gd name="connsiteX27" fmla="*/ 5822 w 62641"/>
                  <a:gd name="connsiteY27" fmla="*/ 44182 h 111215"/>
                  <a:gd name="connsiteX28" fmla="*/ 2955 w 62641"/>
                  <a:gd name="connsiteY28" fmla="*/ 31805 h 111215"/>
                  <a:gd name="connsiteX29" fmla="*/ 10240 w 62641"/>
                  <a:gd name="connsiteY29" fmla="*/ 13313 h 111215"/>
                  <a:gd name="connsiteX30" fmla="*/ 29434 w 62641"/>
                  <a:gd name="connsiteY30" fmla="*/ 6291 h 111215"/>
                  <a:gd name="connsiteX31" fmla="*/ 46608 w 62641"/>
                  <a:gd name="connsiteY31" fmla="*/ 4770 h 111215"/>
                  <a:gd name="connsiteX32" fmla="*/ 59130 w 62641"/>
                  <a:gd name="connsiteY32" fmla="*/ 0 h 111215"/>
                  <a:gd name="connsiteX33" fmla="*/ 62641 w 62641"/>
                  <a:gd name="connsiteY33" fmla="*/ 10651 h 111215"/>
                  <a:gd name="connsiteX34" fmla="*/ 29580 w 62641"/>
                  <a:gd name="connsiteY34" fmla="*/ 15128 h 111215"/>
                  <a:gd name="connsiteX35" fmla="*/ 19135 w 62641"/>
                  <a:gd name="connsiteY35" fmla="*/ 19399 h 111215"/>
                  <a:gd name="connsiteX36" fmla="*/ 15565 w 62641"/>
                  <a:gd name="connsiteY36" fmla="*/ 31805 h 111215"/>
                  <a:gd name="connsiteX37" fmla="*/ 19281 w 62641"/>
                  <a:gd name="connsiteY37" fmla="*/ 44065 h 111215"/>
                  <a:gd name="connsiteX38" fmla="*/ 29580 w 62641"/>
                  <a:gd name="connsiteY38" fmla="*/ 48454 h 111215"/>
                  <a:gd name="connsiteX39" fmla="*/ 43448 w 62641"/>
                  <a:gd name="connsiteY39" fmla="*/ 31659 h 111215"/>
                  <a:gd name="connsiteX40" fmla="*/ 39937 w 62641"/>
                  <a:gd name="connsiteY40" fmla="*/ 19341 h 111215"/>
                  <a:gd name="connsiteX41" fmla="*/ 29580 w 62641"/>
                  <a:gd name="connsiteY41" fmla="*/ 15128 h 1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641" h="111215">
                    <a:moveTo>
                      <a:pt x="62641" y="10651"/>
                    </a:moveTo>
                    <a:cubicBezTo>
                      <a:pt x="58633" y="12231"/>
                      <a:pt x="52401" y="13021"/>
                      <a:pt x="44004" y="13021"/>
                    </a:cubicBezTo>
                    <a:cubicBezTo>
                      <a:pt x="51845" y="16941"/>
                      <a:pt x="55766" y="23378"/>
                      <a:pt x="55766" y="32361"/>
                    </a:cubicBezTo>
                    <a:cubicBezTo>
                      <a:pt x="55766" y="39735"/>
                      <a:pt x="53454" y="45704"/>
                      <a:pt x="48832" y="50210"/>
                    </a:cubicBezTo>
                    <a:cubicBezTo>
                      <a:pt x="44209" y="54745"/>
                      <a:pt x="37918" y="57027"/>
                      <a:pt x="29989" y="57027"/>
                    </a:cubicBezTo>
                    <a:cubicBezTo>
                      <a:pt x="27005" y="57027"/>
                      <a:pt x="24284" y="56559"/>
                      <a:pt x="21856" y="55622"/>
                    </a:cubicBezTo>
                    <a:cubicBezTo>
                      <a:pt x="19252" y="57466"/>
                      <a:pt x="17935" y="59865"/>
                      <a:pt x="17935" y="62762"/>
                    </a:cubicBezTo>
                    <a:cubicBezTo>
                      <a:pt x="17935" y="67151"/>
                      <a:pt x="21037" y="69345"/>
                      <a:pt x="27181" y="69345"/>
                    </a:cubicBezTo>
                    <a:lnTo>
                      <a:pt x="36865" y="69345"/>
                    </a:lnTo>
                    <a:cubicBezTo>
                      <a:pt x="44150" y="69345"/>
                      <a:pt x="49943" y="71188"/>
                      <a:pt x="54244" y="74875"/>
                    </a:cubicBezTo>
                    <a:cubicBezTo>
                      <a:pt x="58516" y="78562"/>
                      <a:pt x="60681" y="83244"/>
                      <a:pt x="60681" y="88949"/>
                    </a:cubicBezTo>
                    <a:cubicBezTo>
                      <a:pt x="60681" y="95854"/>
                      <a:pt x="58019" y="101297"/>
                      <a:pt x="52693" y="105275"/>
                    </a:cubicBezTo>
                    <a:cubicBezTo>
                      <a:pt x="47369" y="109255"/>
                      <a:pt x="39557" y="111215"/>
                      <a:pt x="29287" y="111215"/>
                    </a:cubicBezTo>
                    <a:cubicBezTo>
                      <a:pt x="18637" y="111215"/>
                      <a:pt x="11118" y="109401"/>
                      <a:pt x="6671" y="105773"/>
                    </a:cubicBezTo>
                    <a:cubicBezTo>
                      <a:pt x="2224" y="102116"/>
                      <a:pt x="0" y="96556"/>
                      <a:pt x="0" y="89096"/>
                    </a:cubicBezTo>
                    <a:lnTo>
                      <a:pt x="11352" y="89096"/>
                    </a:lnTo>
                    <a:cubicBezTo>
                      <a:pt x="11352" y="92167"/>
                      <a:pt x="11908" y="94625"/>
                      <a:pt x="12961" y="96440"/>
                    </a:cubicBezTo>
                    <a:cubicBezTo>
                      <a:pt x="14044" y="98283"/>
                      <a:pt x="15858" y="99629"/>
                      <a:pt x="18433" y="100506"/>
                    </a:cubicBezTo>
                    <a:cubicBezTo>
                      <a:pt x="21007" y="101384"/>
                      <a:pt x="24665" y="101852"/>
                      <a:pt x="29434" y="101852"/>
                    </a:cubicBezTo>
                    <a:cubicBezTo>
                      <a:pt x="36075" y="101852"/>
                      <a:pt x="40815" y="100829"/>
                      <a:pt x="43711" y="98751"/>
                    </a:cubicBezTo>
                    <a:cubicBezTo>
                      <a:pt x="46608" y="96703"/>
                      <a:pt x="48071" y="93777"/>
                      <a:pt x="48071" y="89944"/>
                    </a:cubicBezTo>
                    <a:cubicBezTo>
                      <a:pt x="48071" y="86374"/>
                      <a:pt x="46871" y="83682"/>
                      <a:pt x="44501" y="81810"/>
                    </a:cubicBezTo>
                    <a:cubicBezTo>
                      <a:pt x="42102" y="79937"/>
                      <a:pt x="38737" y="79001"/>
                      <a:pt x="34349" y="79001"/>
                    </a:cubicBezTo>
                    <a:lnTo>
                      <a:pt x="26069" y="79001"/>
                    </a:lnTo>
                    <a:cubicBezTo>
                      <a:pt x="19632" y="79001"/>
                      <a:pt x="14805" y="77772"/>
                      <a:pt x="11645" y="75285"/>
                    </a:cubicBezTo>
                    <a:cubicBezTo>
                      <a:pt x="8456" y="72827"/>
                      <a:pt x="6876" y="69520"/>
                      <a:pt x="6876" y="65424"/>
                    </a:cubicBezTo>
                    <a:cubicBezTo>
                      <a:pt x="6876" y="60655"/>
                      <a:pt x="9450" y="56412"/>
                      <a:pt x="14600" y="52667"/>
                    </a:cubicBezTo>
                    <a:cubicBezTo>
                      <a:pt x="10650" y="50414"/>
                      <a:pt x="7753" y="47605"/>
                      <a:pt x="5822" y="44182"/>
                    </a:cubicBezTo>
                    <a:cubicBezTo>
                      <a:pt x="3920" y="40788"/>
                      <a:pt x="2955" y="36662"/>
                      <a:pt x="2955" y="31805"/>
                    </a:cubicBezTo>
                    <a:cubicBezTo>
                      <a:pt x="2955" y="24139"/>
                      <a:pt x="5383" y="17966"/>
                      <a:pt x="10240" y="13313"/>
                    </a:cubicBezTo>
                    <a:cubicBezTo>
                      <a:pt x="15097" y="8632"/>
                      <a:pt x="21504" y="6291"/>
                      <a:pt x="29434" y="6291"/>
                    </a:cubicBezTo>
                    <a:cubicBezTo>
                      <a:pt x="36807" y="6291"/>
                      <a:pt x="42541" y="5793"/>
                      <a:pt x="46608" y="4770"/>
                    </a:cubicBezTo>
                    <a:cubicBezTo>
                      <a:pt x="50646" y="3716"/>
                      <a:pt x="54829" y="2136"/>
                      <a:pt x="59130" y="0"/>
                    </a:cubicBezTo>
                    <a:lnTo>
                      <a:pt x="62641" y="10651"/>
                    </a:lnTo>
                    <a:close/>
                    <a:moveTo>
                      <a:pt x="29580" y="15128"/>
                    </a:moveTo>
                    <a:cubicBezTo>
                      <a:pt x="24986" y="15128"/>
                      <a:pt x="21534" y="16561"/>
                      <a:pt x="19135" y="19399"/>
                    </a:cubicBezTo>
                    <a:cubicBezTo>
                      <a:pt x="16765" y="22237"/>
                      <a:pt x="15565" y="26392"/>
                      <a:pt x="15565" y="31805"/>
                    </a:cubicBezTo>
                    <a:cubicBezTo>
                      <a:pt x="15565" y="37014"/>
                      <a:pt x="16794" y="41110"/>
                      <a:pt x="19281" y="44065"/>
                    </a:cubicBezTo>
                    <a:cubicBezTo>
                      <a:pt x="21739" y="46991"/>
                      <a:pt x="25191" y="48454"/>
                      <a:pt x="29580" y="48454"/>
                    </a:cubicBezTo>
                    <a:cubicBezTo>
                      <a:pt x="38825" y="48454"/>
                      <a:pt x="43448" y="42866"/>
                      <a:pt x="43448" y="31659"/>
                    </a:cubicBezTo>
                    <a:cubicBezTo>
                      <a:pt x="43448" y="26246"/>
                      <a:pt x="42278" y="22120"/>
                      <a:pt x="39937" y="19341"/>
                    </a:cubicBezTo>
                    <a:cubicBezTo>
                      <a:pt x="37596" y="16532"/>
                      <a:pt x="34144" y="15128"/>
                      <a:pt x="29580" y="15128"/>
                    </a:cubicBezTo>
                    <a:close/>
                  </a:path>
                </a:pathLst>
              </a:custGeom>
              <a:solidFill>
                <a:srgbClr val="000000"/>
              </a:solidFill>
              <a:ln w="2922"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32381D6-FE84-394C-32EC-F0C240ED2744}"/>
                  </a:ext>
                </a:extLst>
              </p:cNvPr>
              <p:cNvSpPr/>
              <p:nvPr/>
            </p:nvSpPr>
            <p:spPr>
              <a:xfrm>
                <a:off x="13081794" y="2376251"/>
                <a:ext cx="38745" cy="79849"/>
              </a:xfrm>
              <a:custGeom>
                <a:avLst/>
                <a:gdLst>
                  <a:gd name="connsiteX0" fmla="*/ 30253 w 36572"/>
                  <a:gd name="connsiteY0" fmla="*/ 0 h 75372"/>
                  <a:gd name="connsiteX1" fmla="*/ 36572 w 36572"/>
                  <a:gd name="connsiteY1" fmla="*/ 849 h 75372"/>
                  <a:gd name="connsiteX2" fmla="*/ 34465 w 36572"/>
                  <a:gd name="connsiteY2" fmla="*/ 13050 h 75372"/>
                  <a:gd name="connsiteX3" fmla="*/ 28731 w 36572"/>
                  <a:gd name="connsiteY3" fmla="*/ 12201 h 75372"/>
                  <a:gd name="connsiteX4" fmla="*/ 18696 w 36572"/>
                  <a:gd name="connsiteY4" fmla="*/ 1708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2"/>
                      <a:pt x="36572" y="849"/>
                    </a:cubicBezTo>
                    <a:lnTo>
                      <a:pt x="34465" y="13050"/>
                    </a:lnTo>
                    <a:cubicBezTo>
                      <a:pt x="32681" y="12465"/>
                      <a:pt x="30779" y="12201"/>
                      <a:pt x="28731" y="12201"/>
                    </a:cubicBezTo>
                    <a:cubicBezTo>
                      <a:pt x="24606" y="12201"/>
                      <a:pt x="21271" y="13840"/>
                      <a:pt x="18696" y="17087"/>
                    </a:cubicBezTo>
                    <a:cubicBezTo>
                      <a:pt x="16121" y="20364"/>
                      <a:pt x="14102" y="25368"/>
                      <a:pt x="12610" y="32098"/>
                    </a:cubicBezTo>
                    <a:lnTo>
                      <a:pt x="12610" y="75372"/>
                    </a:lnTo>
                    <a:lnTo>
                      <a:pt x="0" y="75372"/>
                    </a:lnTo>
                    <a:lnTo>
                      <a:pt x="0" y="1697"/>
                    </a:lnTo>
                    <a:lnTo>
                      <a:pt x="10913" y="1697"/>
                    </a:lnTo>
                    <a:lnTo>
                      <a:pt x="11908" y="16268"/>
                    </a:lnTo>
                    <a:cubicBezTo>
                      <a:pt x="15536"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E39B03BD-40D4-4A7E-FCF2-92B8718B5254}"/>
                  </a:ext>
                </a:extLst>
              </p:cNvPr>
              <p:cNvSpPr/>
              <p:nvPr/>
            </p:nvSpPr>
            <p:spPr>
              <a:xfrm>
                <a:off x="13122895" y="2339147"/>
                <a:ext cx="60256" cy="118875"/>
              </a:xfrm>
              <a:custGeom>
                <a:avLst/>
                <a:gdLst>
                  <a:gd name="connsiteX0" fmla="*/ 51698 w 56877"/>
                  <a:gd name="connsiteY0" fmla="*/ 93601 h 112209"/>
                  <a:gd name="connsiteX1" fmla="*/ 52957 w 56877"/>
                  <a:gd name="connsiteY1" fmla="*/ 100243 h 112209"/>
                  <a:gd name="connsiteX2" fmla="*/ 56877 w 56877"/>
                  <a:gd name="connsiteY2" fmla="*/ 103549 h 112209"/>
                  <a:gd name="connsiteX3" fmla="*/ 54215 w 56877"/>
                  <a:gd name="connsiteY3" fmla="*/ 112092 h 112209"/>
                  <a:gd name="connsiteX4" fmla="*/ 45671 w 56877"/>
                  <a:gd name="connsiteY4" fmla="*/ 108728 h 112209"/>
                  <a:gd name="connsiteX5" fmla="*/ 41341 w 56877"/>
                  <a:gd name="connsiteY5" fmla="*/ 101004 h 112209"/>
                  <a:gd name="connsiteX6" fmla="*/ 21299 w 56877"/>
                  <a:gd name="connsiteY6" fmla="*/ 112210 h 112209"/>
                  <a:gd name="connsiteX7" fmla="*/ 5764 w 56877"/>
                  <a:gd name="connsiteY7" fmla="*/ 106124 h 112209"/>
                  <a:gd name="connsiteX8" fmla="*/ 0 w 56877"/>
                  <a:gd name="connsiteY8" fmla="*/ 89797 h 112209"/>
                  <a:gd name="connsiteX9" fmla="*/ 7724 w 56877"/>
                  <a:gd name="connsiteY9" fmla="*/ 71890 h 112209"/>
                  <a:gd name="connsiteX10" fmla="*/ 29696 w 56877"/>
                  <a:gd name="connsiteY10" fmla="*/ 65717 h 112209"/>
                  <a:gd name="connsiteX11" fmla="*/ 39235 w 56877"/>
                  <a:gd name="connsiteY11" fmla="*/ 65717 h 112209"/>
                  <a:gd name="connsiteX12" fmla="*/ 39235 w 56877"/>
                  <a:gd name="connsiteY12" fmla="*/ 59396 h 112209"/>
                  <a:gd name="connsiteX13" fmla="*/ 36075 w 56877"/>
                  <a:gd name="connsiteY13" fmla="*/ 48278 h 112209"/>
                  <a:gd name="connsiteX14" fmla="*/ 25776 w 56877"/>
                  <a:gd name="connsiteY14" fmla="*/ 44825 h 112209"/>
                  <a:gd name="connsiteX15" fmla="*/ 7841 w 56877"/>
                  <a:gd name="connsiteY15" fmla="*/ 48746 h 112209"/>
                  <a:gd name="connsiteX16" fmla="*/ 4769 w 56877"/>
                  <a:gd name="connsiteY16" fmla="*/ 39939 h 112209"/>
                  <a:gd name="connsiteX17" fmla="*/ 27736 w 56877"/>
                  <a:gd name="connsiteY17" fmla="*/ 34877 h 112209"/>
                  <a:gd name="connsiteX18" fmla="*/ 51698 w 56877"/>
                  <a:gd name="connsiteY18" fmla="*/ 58840 h 112209"/>
                  <a:gd name="connsiteX19" fmla="*/ 51698 w 56877"/>
                  <a:gd name="connsiteY19" fmla="*/ 93601 h 112209"/>
                  <a:gd name="connsiteX20" fmla="*/ 24255 w 56877"/>
                  <a:gd name="connsiteY20" fmla="*/ 102700 h 112209"/>
                  <a:gd name="connsiteX21" fmla="*/ 39235 w 56877"/>
                  <a:gd name="connsiteY21" fmla="*/ 91201 h 112209"/>
                  <a:gd name="connsiteX22" fmla="*/ 39235 w 56877"/>
                  <a:gd name="connsiteY22" fmla="*/ 73822 h 112209"/>
                  <a:gd name="connsiteX23" fmla="*/ 31101 w 56877"/>
                  <a:gd name="connsiteY23" fmla="*/ 73822 h 112209"/>
                  <a:gd name="connsiteX24" fmla="*/ 12902 w 56877"/>
                  <a:gd name="connsiteY24" fmla="*/ 89095 h 112209"/>
                  <a:gd name="connsiteX25" fmla="*/ 15828 w 56877"/>
                  <a:gd name="connsiteY25" fmla="*/ 99189 h 112209"/>
                  <a:gd name="connsiteX26" fmla="*/ 24255 w 56877"/>
                  <a:gd name="connsiteY26" fmla="*/ 102700 h 112209"/>
                  <a:gd name="connsiteX27" fmla="*/ 27473 w 56877"/>
                  <a:gd name="connsiteY27" fmla="*/ 20042 h 112209"/>
                  <a:gd name="connsiteX28" fmla="*/ 14658 w 56877"/>
                  <a:gd name="connsiteY28" fmla="*/ 15127 h 112209"/>
                  <a:gd name="connsiteX29" fmla="*/ 8836 w 56877"/>
                  <a:gd name="connsiteY29" fmla="*/ 1697 h 112209"/>
                  <a:gd name="connsiteX30" fmla="*/ 16384 w 56877"/>
                  <a:gd name="connsiteY30" fmla="*/ 0 h 112209"/>
                  <a:gd name="connsiteX31" fmla="*/ 27473 w 56877"/>
                  <a:gd name="connsiteY31" fmla="*/ 10650 h 112209"/>
                  <a:gd name="connsiteX32" fmla="*/ 38825 w 56877"/>
                  <a:gd name="connsiteY32" fmla="*/ 0 h 112209"/>
                  <a:gd name="connsiteX33" fmla="*/ 46374 w 56877"/>
                  <a:gd name="connsiteY33" fmla="*/ 1697 h 112209"/>
                  <a:gd name="connsiteX34" fmla="*/ 40493 w 56877"/>
                  <a:gd name="connsiteY34" fmla="*/ 15127 h 112209"/>
                  <a:gd name="connsiteX35" fmla="*/ 27473 w 56877"/>
                  <a:gd name="connsiteY35" fmla="*/ 20042 h 1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09">
                    <a:moveTo>
                      <a:pt x="51698" y="93601"/>
                    </a:moveTo>
                    <a:cubicBezTo>
                      <a:pt x="51698" y="96585"/>
                      <a:pt x="52108" y="98809"/>
                      <a:pt x="52957" y="100243"/>
                    </a:cubicBezTo>
                    <a:cubicBezTo>
                      <a:pt x="53805" y="101706"/>
                      <a:pt x="55122" y="102788"/>
                      <a:pt x="56877" y="103549"/>
                    </a:cubicBezTo>
                    <a:lnTo>
                      <a:pt x="54215" y="112092"/>
                    </a:lnTo>
                    <a:cubicBezTo>
                      <a:pt x="50587" y="111537"/>
                      <a:pt x="47719" y="110396"/>
                      <a:pt x="45671" y="108728"/>
                    </a:cubicBezTo>
                    <a:cubicBezTo>
                      <a:pt x="43623" y="107031"/>
                      <a:pt x="42160" y="104485"/>
                      <a:pt x="41341" y="101004"/>
                    </a:cubicBezTo>
                    <a:cubicBezTo>
                      <a:pt x="36572" y="108494"/>
                      <a:pt x="29901" y="112210"/>
                      <a:pt x="21299" y="112210"/>
                    </a:cubicBezTo>
                    <a:cubicBezTo>
                      <a:pt x="14775" y="112210"/>
                      <a:pt x="9567" y="110191"/>
                      <a:pt x="5764" y="106124"/>
                    </a:cubicBezTo>
                    <a:cubicBezTo>
                      <a:pt x="1931" y="102057"/>
                      <a:pt x="0" y="96615"/>
                      <a:pt x="0" y="89797"/>
                    </a:cubicBezTo>
                    <a:cubicBezTo>
                      <a:pt x="0" y="81956"/>
                      <a:pt x="2575" y="75987"/>
                      <a:pt x="7724" y="71890"/>
                    </a:cubicBezTo>
                    <a:cubicBezTo>
                      <a:pt x="12844" y="67765"/>
                      <a:pt x="20188" y="65717"/>
                      <a:pt x="29696" y="65717"/>
                    </a:cubicBezTo>
                    <a:lnTo>
                      <a:pt x="39235" y="65717"/>
                    </a:lnTo>
                    <a:lnTo>
                      <a:pt x="39235" y="59396"/>
                    </a:lnTo>
                    <a:cubicBezTo>
                      <a:pt x="39235" y="54276"/>
                      <a:pt x="38181" y="50560"/>
                      <a:pt x="36075" y="48278"/>
                    </a:cubicBezTo>
                    <a:cubicBezTo>
                      <a:pt x="33968" y="45966"/>
                      <a:pt x="30545" y="44825"/>
                      <a:pt x="25776" y="44825"/>
                    </a:cubicBezTo>
                    <a:cubicBezTo>
                      <a:pt x="20656" y="44825"/>
                      <a:pt x="14658" y="46142"/>
                      <a:pt x="7841" y="48746"/>
                    </a:cubicBezTo>
                    <a:lnTo>
                      <a:pt x="4769" y="39939"/>
                    </a:lnTo>
                    <a:cubicBezTo>
                      <a:pt x="12990" y="36574"/>
                      <a:pt x="20656" y="34877"/>
                      <a:pt x="27736" y="34877"/>
                    </a:cubicBezTo>
                    <a:cubicBezTo>
                      <a:pt x="43711" y="34877"/>
                      <a:pt x="51698" y="42865"/>
                      <a:pt x="51698" y="58840"/>
                    </a:cubicBezTo>
                    <a:lnTo>
                      <a:pt x="51698" y="93601"/>
                    </a:lnTo>
                    <a:close/>
                    <a:moveTo>
                      <a:pt x="24255" y="102700"/>
                    </a:moveTo>
                    <a:cubicBezTo>
                      <a:pt x="30779" y="102700"/>
                      <a:pt x="35782" y="98868"/>
                      <a:pt x="39235" y="91201"/>
                    </a:cubicBezTo>
                    <a:lnTo>
                      <a:pt x="39235" y="73822"/>
                    </a:lnTo>
                    <a:lnTo>
                      <a:pt x="31101" y="73822"/>
                    </a:lnTo>
                    <a:cubicBezTo>
                      <a:pt x="18959" y="73822"/>
                      <a:pt x="12902" y="78913"/>
                      <a:pt x="12902" y="89095"/>
                    </a:cubicBezTo>
                    <a:cubicBezTo>
                      <a:pt x="12902" y="93484"/>
                      <a:pt x="13868" y="96848"/>
                      <a:pt x="15828" y="99189"/>
                    </a:cubicBezTo>
                    <a:cubicBezTo>
                      <a:pt x="17789" y="101530"/>
                      <a:pt x="20597" y="102700"/>
                      <a:pt x="24255" y="102700"/>
                    </a:cubicBezTo>
                    <a:close/>
                    <a:moveTo>
                      <a:pt x="27473" y="20042"/>
                    </a:moveTo>
                    <a:cubicBezTo>
                      <a:pt x="22236" y="20042"/>
                      <a:pt x="17964" y="18404"/>
                      <a:pt x="14658" y="15127"/>
                    </a:cubicBezTo>
                    <a:cubicBezTo>
                      <a:pt x="11323" y="11879"/>
                      <a:pt x="9392" y="7373"/>
                      <a:pt x="8836" y="1697"/>
                    </a:cubicBezTo>
                    <a:lnTo>
                      <a:pt x="16384" y="0"/>
                    </a:lnTo>
                    <a:cubicBezTo>
                      <a:pt x="18081" y="7110"/>
                      <a:pt x="21768" y="10650"/>
                      <a:pt x="27473" y="10650"/>
                    </a:cubicBezTo>
                    <a:cubicBezTo>
                      <a:pt x="33354" y="10650"/>
                      <a:pt x="37128" y="7110"/>
                      <a:pt x="38825" y="0"/>
                    </a:cubicBezTo>
                    <a:lnTo>
                      <a:pt x="46374" y="1697"/>
                    </a:lnTo>
                    <a:cubicBezTo>
                      <a:pt x="45818" y="7373"/>
                      <a:pt x="43858" y="11879"/>
                      <a:pt x="40493" y="15127"/>
                    </a:cubicBezTo>
                    <a:cubicBezTo>
                      <a:pt x="37128" y="18404"/>
                      <a:pt x="32798" y="20042"/>
                      <a:pt x="27473" y="20042"/>
                    </a:cubicBezTo>
                    <a:close/>
                  </a:path>
                </a:pathLst>
              </a:custGeom>
              <a:solidFill>
                <a:srgbClr val="000000"/>
              </a:solidFill>
              <a:ln w="2922"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ED8A96F-45F6-1F67-65C9-5638733DD99E}"/>
                  </a:ext>
                </a:extLst>
              </p:cNvPr>
              <p:cNvSpPr/>
              <p:nvPr/>
            </p:nvSpPr>
            <p:spPr>
              <a:xfrm>
                <a:off x="13197253" y="2344943"/>
                <a:ext cx="59976" cy="113079"/>
              </a:xfrm>
              <a:custGeom>
                <a:avLst/>
                <a:gdLst>
                  <a:gd name="connsiteX0" fmla="*/ 56614 w 56613"/>
                  <a:gd name="connsiteY0" fmla="*/ 1404 h 106738"/>
                  <a:gd name="connsiteX1" fmla="*/ 56614 w 56613"/>
                  <a:gd name="connsiteY1" fmla="*/ 104925 h 106738"/>
                  <a:gd name="connsiteX2" fmla="*/ 45379 w 56613"/>
                  <a:gd name="connsiteY2" fmla="*/ 104925 h 106738"/>
                  <a:gd name="connsiteX3" fmla="*/ 44560 w 56613"/>
                  <a:gd name="connsiteY3" fmla="*/ 95269 h 106738"/>
                  <a:gd name="connsiteX4" fmla="*/ 25366 w 56613"/>
                  <a:gd name="connsiteY4" fmla="*/ 106738 h 106738"/>
                  <a:gd name="connsiteX5" fmla="*/ 6671 w 56613"/>
                  <a:gd name="connsiteY5" fmla="*/ 96527 h 106738"/>
                  <a:gd name="connsiteX6" fmla="*/ 0 w 56613"/>
                  <a:gd name="connsiteY6" fmla="*/ 68350 h 106738"/>
                  <a:gd name="connsiteX7" fmla="*/ 3306 w 56613"/>
                  <a:gd name="connsiteY7" fmla="*/ 47898 h 106738"/>
                  <a:gd name="connsiteX8" fmla="*/ 12610 w 56613"/>
                  <a:gd name="connsiteY8" fmla="*/ 34263 h 106738"/>
                  <a:gd name="connsiteX9" fmla="*/ 26478 w 56613"/>
                  <a:gd name="connsiteY9" fmla="*/ 29406 h 106738"/>
                  <a:gd name="connsiteX10" fmla="*/ 44004 w 56613"/>
                  <a:gd name="connsiteY10" fmla="*/ 38242 h 106738"/>
                  <a:gd name="connsiteX11" fmla="*/ 44004 w 56613"/>
                  <a:gd name="connsiteY11" fmla="*/ 0 h 106738"/>
                  <a:gd name="connsiteX12" fmla="*/ 56614 w 56613"/>
                  <a:gd name="connsiteY12" fmla="*/ 1404 h 106738"/>
                  <a:gd name="connsiteX13" fmla="*/ 28292 w 56613"/>
                  <a:gd name="connsiteY13" fmla="*/ 96790 h 106738"/>
                  <a:gd name="connsiteX14" fmla="*/ 37069 w 56613"/>
                  <a:gd name="connsiteY14" fmla="*/ 94011 h 106738"/>
                  <a:gd name="connsiteX15" fmla="*/ 44004 w 56613"/>
                  <a:gd name="connsiteY15" fmla="*/ 85730 h 106738"/>
                  <a:gd name="connsiteX16" fmla="*/ 44004 w 56613"/>
                  <a:gd name="connsiteY16" fmla="*/ 48747 h 106738"/>
                  <a:gd name="connsiteX17" fmla="*/ 29287 w 56613"/>
                  <a:gd name="connsiteY17" fmla="*/ 39354 h 106738"/>
                  <a:gd name="connsiteX18" fmla="*/ 17525 w 56613"/>
                  <a:gd name="connsiteY18" fmla="*/ 46523 h 106738"/>
                  <a:gd name="connsiteX19" fmla="*/ 13312 w 56613"/>
                  <a:gd name="connsiteY19" fmla="*/ 68087 h 106738"/>
                  <a:gd name="connsiteX20" fmla="*/ 17233 w 56613"/>
                  <a:gd name="connsiteY20" fmla="*/ 89797 h 106738"/>
                  <a:gd name="connsiteX21" fmla="*/ 28292 w 56613"/>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3" h="106738">
                    <a:moveTo>
                      <a:pt x="56614" y="1404"/>
                    </a:moveTo>
                    <a:lnTo>
                      <a:pt x="56614" y="104925"/>
                    </a:lnTo>
                    <a:lnTo>
                      <a:pt x="45379" y="104925"/>
                    </a:lnTo>
                    <a:lnTo>
                      <a:pt x="44560" y="95269"/>
                    </a:lnTo>
                    <a:cubicBezTo>
                      <a:pt x="39791" y="102935"/>
                      <a:pt x="33383" y="106738"/>
                      <a:pt x="25366" y="106738"/>
                    </a:cubicBezTo>
                    <a:cubicBezTo>
                      <a:pt x="17320" y="106738"/>
                      <a:pt x="11088" y="103345"/>
                      <a:pt x="6671" y="96527"/>
                    </a:cubicBezTo>
                    <a:cubicBezTo>
                      <a:pt x="2224" y="89710"/>
                      <a:pt x="0" y="80317"/>
                      <a:pt x="0" y="68350"/>
                    </a:cubicBezTo>
                    <a:cubicBezTo>
                      <a:pt x="0" y="60625"/>
                      <a:pt x="1112" y="53809"/>
                      <a:pt x="3306" y="47898"/>
                    </a:cubicBezTo>
                    <a:cubicBezTo>
                      <a:pt x="5500" y="42017"/>
                      <a:pt x="8602" y="37482"/>
                      <a:pt x="12610" y="34263"/>
                    </a:cubicBezTo>
                    <a:cubicBezTo>
                      <a:pt x="16618" y="31015"/>
                      <a:pt x="21241" y="29406"/>
                      <a:pt x="26478" y="29406"/>
                    </a:cubicBezTo>
                    <a:cubicBezTo>
                      <a:pt x="33471" y="29406"/>
                      <a:pt x="39322" y="32361"/>
                      <a:pt x="44004" y="38242"/>
                    </a:cubicBezTo>
                    <a:lnTo>
                      <a:pt x="44004" y="0"/>
                    </a:lnTo>
                    <a:lnTo>
                      <a:pt x="56614" y="1404"/>
                    </a:lnTo>
                    <a:close/>
                    <a:moveTo>
                      <a:pt x="28292" y="96790"/>
                    </a:moveTo>
                    <a:cubicBezTo>
                      <a:pt x="31657" y="96790"/>
                      <a:pt x="34583" y="95883"/>
                      <a:pt x="37069" y="94011"/>
                    </a:cubicBezTo>
                    <a:cubicBezTo>
                      <a:pt x="39527" y="92138"/>
                      <a:pt x="41839" y="89388"/>
                      <a:pt x="44004" y="85730"/>
                    </a:cubicBezTo>
                    <a:lnTo>
                      <a:pt x="44004" y="48747"/>
                    </a:lnTo>
                    <a:cubicBezTo>
                      <a:pt x="39791" y="42485"/>
                      <a:pt x="34875" y="39354"/>
                      <a:pt x="29287" y="39354"/>
                    </a:cubicBezTo>
                    <a:cubicBezTo>
                      <a:pt x="24342" y="39354"/>
                      <a:pt x="20422" y="41753"/>
                      <a:pt x="17525" y="46523"/>
                    </a:cubicBezTo>
                    <a:cubicBezTo>
                      <a:pt x="14629" y="51263"/>
                      <a:pt x="13225" y="58460"/>
                      <a:pt x="13312" y="68087"/>
                    </a:cubicBezTo>
                    <a:cubicBezTo>
                      <a:pt x="13312" y="77889"/>
                      <a:pt x="14629" y="85116"/>
                      <a:pt x="17233" y="89797"/>
                    </a:cubicBezTo>
                    <a:cubicBezTo>
                      <a:pt x="19837" y="94479"/>
                      <a:pt x="23552" y="96790"/>
                      <a:pt x="28292" y="96790"/>
                    </a:cubicBezTo>
                    <a:close/>
                  </a:path>
                </a:pathLst>
              </a:custGeom>
              <a:solidFill>
                <a:srgbClr val="000000"/>
              </a:solidFill>
              <a:ln w="2922"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B8DAD590-28DF-26C6-ED72-63F6D7B52225}"/>
                  </a:ext>
                </a:extLst>
              </p:cNvPr>
              <p:cNvSpPr/>
              <p:nvPr/>
            </p:nvSpPr>
            <p:spPr>
              <a:xfrm>
                <a:off x="13279176" y="2341223"/>
                <a:ext cx="17512" cy="114877"/>
              </a:xfrm>
              <a:custGeom>
                <a:avLst/>
                <a:gdLst>
                  <a:gd name="connsiteX0" fmla="*/ 14571 w 16530"/>
                  <a:gd name="connsiteY0" fmla="*/ 34760 h 108435"/>
                  <a:gd name="connsiteX1" fmla="*/ 14571 w 16530"/>
                  <a:gd name="connsiteY1" fmla="*/ 108436 h 108435"/>
                  <a:gd name="connsiteX2" fmla="*/ 1960 w 16530"/>
                  <a:gd name="connsiteY2" fmla="*/ 108436 h 108435"/>
                  <a:gd name="connsiteX3" fmla="*/ 1960 w 16530"/>
                  <a:gd name="connsiteY3" fmla="*/ 34760 h 108435"/>
                  <a:gd name="connsiteX4" fmla="*/ 14571 w 16530"/>
                  <a:gd name="connsiteY4" fmla="*/ 34760 h 108435"/>
                  <a:gd name="connsiteX5" fmla="*/ 8280 w 16530"/>
                  <a:gd name="connsiteY5" fmla="*/ 0 h 108435"/>
                  <a:gd name="connsiteX6" fmla="*/ 14219 w 16530"/>
                  <a:gd name="connsiteY6" fmla="*/ 2399 h 108435"/>
                  <a:gd name="connsiteX7" fmla="*/ 16531 w 16530"/>
                  <a:gd name="connsiteY7" fmla="*/ 828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60"/>
                    </a:moveTo>
                    <a:lnTo>
                      <a:pt x="14571" y="108436"/>
                    </a:lnTo>
                    <a:lnTo>
                      <a:pt x="1960" y="108436"/>
                    </a:lnTo>
                    <a:lnTo>
                      <a:pt x="1960" y="34760"/>
                    </a:lnTo>
                    <a:lnTo>
                      <a:pt x="14571" y="34760"/>
                    </a:lnTo>
                    <a:close/>
                    <a:moveTo>
                      <a:pt x="8280" y="0"/>
                    </a:moveTo>
                    <a:cubicBezTo>
                      <a:pt x="10708" y="0"/>
                      <a:pt x="12698" y="790"/>
                      <a:pt x="14219" y="2399"/>
                    </a:cubicBezTo>
                    <a:cubicBezTo>
                      <a:pt x="15770" y="3980"/>
                      <a:pt x="16531" y="5940"/>
                      <a:pt x="16531" y="8281"/>
                    </a:cubicBezTo>
                    <a:cubicBezTo>
                      <a:pt x="16531" y="10592"/>
                      <a:pt x="15799" y="12552"/>
                      <a:pt x="14307" y="14074"/>
                    </a:cubicBezTo>
                    <a:cubicBezTo>
                      <a:pt x="12786" y="15625"/>
                      <a:pt x="10796" y="16386"/>
                      <a:pt x="8280" y="16386"/>
                    </a:cubicBezTo>
                    <a:cubicBezTo>
                      <a:pt x="5852" y="16386"/>
                      <a:pt x="3862" y="15625"/>
                      <a:pt x="2311" y="14074"/>
                    </a:cubicBezTo>
                    <a:cubicBezTo>
                      <a:pt x="761" y="12552"/>
                      <a:pt x="0" y="10592"/>
                      <a:pt x="0" y="8281"/>
                    </a:cubicBezTo>
                    <a:cubicBezTo>
                      <a:pt x="0" y="5940"/>
                      <a:pt x="761" y="3980"/>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18DED58C-2A35-D438-FA3B-05670714AA1D}"/>
                  </a:ext>
                </a:extLst>
              </p:cNvPr>
              <p:cNvSpPr/>
              <p:nvPr/>
            </p:nvSpPr>
            <p:spPr>
              <a:xfrm>
                <a:off x="13318664" y="2376096"/>
                <a:ext cx="54769" cy="80004"/>
              </a:xfrm>
              <a:custGeom>
                <a:avLst/>
                <a:gdLst>
                  <a:gd name="connsiteX0" fmla="*/ 32915 w 51698"/>
                  <a:gd name="connsiteY0" fmla="*/ 0 h 75518"/>
                  <a:gd name="connsiteX1" fmla="*/ 46725 w 51698"/>
                  <a:gd name="connsiteY1" fmla="*/ 5823 h 75518"/>
                  <a:gd name="connsiteX2" fmla="*/ 51698 w 51698"/>
                  <a:gd name="connsiteY2" fmla="*/ 21857 h 75518"/>
                  <a:gd name="connsiteX3" fmla="*/ 51698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43 h 75518"/>
                  <a:gd name="connsiteX12" fmla="*/ 10913 w 51698"/>
                  <a:gd name="connsiteY12" fmla="*/ 1843 h 75518"/>
                  <a:gd name="connsiteX13" fmla="*/ 11907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60"/>
                      <a:pt x="46725" y="5823"/>
                    </a:cubicBezTo>
                    <a:cubicBezTo>
                      <a:pt x="50031" y="9714"/>
                      <a:pt x="51698" y="15039"/>
                      <a:pt x="51698" y="21857"/>
                    </a:cubicBezTo>
                    <a:lnTo>
                      <a:pt x="51698" y="75519"/>
                    </a:lnTo>
                    <a:lnTo>
                      <a:pt x="39088" y="75519"/>
                    </a:lnTo>
                    <a:lnTo>
                      <a:pt x="39088" y="23408"/>
                    </a:lnTo>
                    <a:cubicBezTo>
                      <a:pt x="39088" y="18639"/>
                      <a:pt x="38298" y="15215"/>
                      <a:pt x="36689" y="13108"/>
                    </a:cubicBezTo>
                    <a:cubicBezTo>
                      <a:pt x="35109" y="11002"/>
                      <a:pt x="32681" y="9948"/>
                      <a:pt x="29404" y="9948"/>
                    </a:cubicBezTo>
                    <a:cubicBezTo>
                      <a:pt x="23260" y="9948"/>
                      <a:pt x="17643" y="14337"/>
                      <a:pt x="12610" y="23115"/>
                    </a:cubicBezTo>
                    <a:lnTo>
                      <a:pt x="12610" y="75519"/>
                    </a:lnTo>
                    <a:lnTo>
                      <a:pt x="0" y="75519"/>
                    </a:lnTo>
                    <a:lnTo>
                      <a:pt x="0" y="1843"/>
                    </a:lnTo>
                    <a:lnTo>
                      <a:pt x="10913" y="1843"/>
                    </a:lnTo>
                    <a:lnTo>
                      <a:pt x="11907" y="12757"/>
                    </a:lnTo>
                    <a:cubicBezTo>
                      <a:pt x="17584"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A4F0C81D-EFF7-92D2-F980-A93AADB3E491}"/>
                  </a:ext>
                </a:extLst>
              </p:cNvPr>
              <p:cNvSpPr/>
              <p:nvPr/>
            </p:nvSpPr>
            <p:spPr>
              <a:xfrm>
                <a:off x="13394790" y="2341223"/>
                <a:ext cx="17513" cy="114877"/>
              </a:xfrm>
              <a:custGeom>
                <a:avLst/>
                <a:gdLst>
                  <a:gd name="connsiteX0" fmla="*/ 14571 w 16531"/>
                  <a:gd name="connsiteY0" fmla="*/ 34760 h 108435"/>
                  <a:gd name="connsiteX1" fmla="*/ 14571 w 16531"/>
                  <a:gd name="connsiteY1" fmla="*/ 108436 h 108435"/>
                  <a:gd name="connsiteX2" fmla="*/ 1961 w 16531"/>
                  <a:gd name="connsiteY2" fmla="*/ 108436 h 108435"/>
                  <a:gd name="connsiteX3" fmla="*/ 1961 w 16531"/>
                  <a:gd name="connsiteY3" fmla="*/ 34760 h 108435"/>
                  <a:gd name="connsiteX4" fmla="*/ 14571 w 16531"/>
                  <a:gd name="connsiteY4" fmla="*/ 34760 h 108435"/>
                  <a:gd name="connsiteX5" fmla="*/ 8280 w 16531"/>
                  <a:gd name="connsiteY5" fmla="*/ 0 h 108435"/>
                  <a:gd name="connsiteX6" fmla="*/ 14220 w 16531"/>
                  <a:gd name="connsiteY6" fmla="*/ 2399 h 108435"/>
                  <a:gd name="connsiteX7" fmla="*/ 16531 w 16531"/>
                  <a:gd name="connsiteY7" fmla="*/ 8281 h 108435"/>
                  <a:gd name="connsiteX8" fmla="*/ 14278 w 16531"/>
                  <a:gd name="connsiteY8" fmla="*/ 14074 h 108435"/>
                  <a:gd name="connsiteX9" fmla="*/ 8280 w 16531"/>
                  <a:gd name="connsiteY9" fmla="*/ 16386 h 108435"/>
                  <a:gd name="connsiteX10" fmla="*/ 2311 w 16531"/>
                  <a:gd name="connsiteY10" fmla="*/ 14074 h 108435"/>
                  <a:gd name="connsiteX11" fmla="*/ 0 w 16531"/>
                  <a:gd name="connsiteY11" fmla="*/ 8281 h 108435"/>
                  <a:gd name="connsiteX12" fmla="*/ 2311 w 16531"/>
                  <a:gd name="connsiteY12" fmla="*/ 2399 h 108435"/>
                  <a:gd name="connsiteX13" fmla="*/ 8280 w 1653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1" h="108435">
                    <a:moveTo>
                      <a:pt x="14571" y="34760"/>
                    </a:moveTo>
                    <a:lnTo>
                      <a:pt x="14571" y="108436"/>
                    </a:lnTo>
                    <a:lnTo>
                      <a:pt x="1961" y="108436"/>
                    </a:lnTo>
                    <a:lnTo>
                      <a:pt x="1961" y="34760"/>
                    </a:lnTo>
                    <a:lnTo>
                      <a:pt x="14571" y="34760"/>
                    </a:lnTo>
                    <a:close/>
                    <a:moveTo>
                      <a:pt x="8280" y="0"/>
                    </a:moveTo>
                    <a:cubicBezTo>
                      <a:pt x="10709" y="0"/>
                      <a:pt x="12669" y="790"/>
                      <a:pt x="14220" y="2399"/>
                    </a:cubicBezTo>
                    <a:cubicBezTo>
                      <a:pt x="15770" y="3980"/>
                      <a:pt x="16531" y="5940"/>
                      <a:pt x="16531" y="8281"/>
                    </a:cubicBezTo>
                    <a:cubicBezTo>
                      <a:pt x="16531" y="10592"/>
                      <a:pt x="15800" y="12552"/>
                      <a:pt x="14278" y="14074"/>
                    </a:cubicBezTo>
                    <a:cubicBezTo>
                      <a:pt x="12786" y="15625"/>
                      <a:pt x="10797" y="16386"/>
                      <a:pt x="8280" y="16386"/>
                    </a:cubicBezTo>
                    <a:cubicBezTo>
                      <a:pt x="5852" y="16386"/>
                      <a:pt x="3862" y="15625"/>
                      <a:pt x="2311" y="14074"/>
                    </a:cubicBezTo>
                    <a:cubicBezTo>
                      <a:pt x="761" y="12552"/>
                      <a:pt x="0" y="10592"/>
                      <a:pt x="0" y="8281"/>
                    </a:cubicBezTo>
                    <a:cubicBezTo>
                      <a:pt x="0" y="5940"/>
                      <a:pt x="761" y="3980"/>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A32F115-8290-8765-CAFD-FE30CD3C3D10}"/>
                  </a:ext>
                </a:extLst>
              </p:cNvPr>
              <p:cNvSpPr/>
              <p:nvPr/>
            </p:nvSpPr>
            <p:spPr>
              <a:xfrm>
                <a:off x="13423864" y="2358459"/>
                <a:ext cx="47362" cy="141286"/>
              </a:xfrm>
              <a:custGeom>
                <a:avLst/>
                <a:gdLst>
                  <a:gd name="connsiteX0" fmla="*/ 44706 w 44706"/>
                  <a:gd name="connsiteY0" fmla="*/ 88948 h 133364"/>
                  <a:gd name="connsiteX1" fmla="*/ 29141 w 44706"/>
                  <a:gd name="connsiteY1" fmla="*/ 93981 h 133364"/>
                  <a:gd name="connsiteX2" fmla="*/ 15360 w 44706"/>
                  <a:gd name="connsiteY2" fmla="*/ 88802 h 133364"/>
                  <a:gd name="connsiteX3" fmla="*/ 10533 w 44706"/>
                  <a:gd name="connsiteY3" fmla="*/ 74231 h 133364"/>
                  <a:gd name="connsiteX4" fmla="*/ 10533 w 44706"/>
                  <a:gd name="connsiteY4" fmla="*/ 28001 h 133364"/>
                  <a:gd name="connsiteX5" fmla="*/ 0 w 44706"/>
                  <a:gd name="connsiteY5" fmla="*/ 28001 h 133364"/>
                  <a:gd name="connsiteX6" fmla="*/ 0 w 44706"/>
                  <a:gd name="connsiteY6" fmla="*/ 18491 h 133364"/>
                  <a:gd name="connsiteX7" fmla="*/ 10533 w 44706"/>
                  <a:gd name="connsiteY7" fmla="*/ 18491 h 133364"/>
                  <a:gd name="connsiteX8" fmla="*/ 10533 w 44706"/>
                  <a:gd name="connsiteY8" fmla="*/ 1522 h 133364"/>
                  <a:gd name="connsiteX9" fmla="*/ 23143 w 44706"/>
                  <a:gd name="connsiteY9" fmla="*/ 0 h 133364"/>
                  <a:gd name="connsiteX10" fmla="*/ 23143 w 44706"/>
                  <a:gd name="connsiteY10" fmla="*/ 18491 h 133364"/>
                  <a:gd name="connsiteX11" fmla="*/ 39381 w 44706"/>
                  <a:gd name="connsiteY11" fmla="*/ 18491 h 133364"/>
                  <a:gd name="connsiteX12" fmla="*/ 37977 w 44706"/>
                  <a:gd name="connsiteY12" fmla="*/ 28001 h 133364"/>
                  <a:gd name="connsiteX13" fmla="*/ 23143 w 44706"/>
                  <a:gd name="connsiteY13" fmla="*/ 28001 h 133364"/>
                  <a:gd name="connsiteX14" fmla="*/ 23143 w 44706"/>
                  <a:gd name="connsiteY14" fmla="*/ 74114 h 133364"/>
                  <a:gd name="connsiteX15" fmla="*/ 31130 w 44706"/>
                  <a:gd name="connsiteY15" fmla="*/ 83623 h 133364"/>
                  <a:gd name="connsiteX16" fmla="*/ 35519 w 44706"/>
                  <a:gd name="connsiteY16" fmla="*/ 82921 h 133364"/>
                  <a:gd name="connsiteX17" fmla="*/ 40083 w 44706"/>
                  <a:gd name="connsiteY17" fmla="*/ 80814 h 133364"/>
                  <a:gd name="connsiteX18" fmla="*/ 44706 w 44706"/>
                  <a:gd name="connsiteY18" fmla="*/ 88948 h 133364"/>
                  <a:gd name="connsiteX19" fmla="*/ 27883 w 44706"/>
                  <a:gd name="connsiteY19" fmla="*/ 103227 h 133364"/>
                  <a:gd name="connsiteX20" fmla="*/ 33295 w 44706"/>
                  <a:gd name="connsiteY20" fmla="*/ 105334 h 133364"/>
                  <a:gd name="connsiteX21" fmla="*/ 35314 w 44706"/>
                  <a:gd name="connsiteY21" fmla="*/ 110805 h 133364"/>
                  <a:gd name="connsiteX22" fmla="*/ 34699 w 44706"/>
                  <a:gd name="connsiteY22" fmla="*/ 114726 h 133364"/>
                  <a:gd name="connsiteX23" fmla="*/ 32242 w 44706"/>
                  <a:gd name="connsiteY23" fmla="*/ 121046 h 133364"/>
                  <a:gd name="connsiteX24" fmla="*/ 26917 w 44706"/>
                  <a:gd name="connsiteY24" fmla="*/ 133364 h 133364"/>
                  <a:gd name="connsiteX25" fmla="*/ 20042 w 44706"/>
                  <a:gd name="connsiteY25" fmla="*/ 133364 h 133364"/>
                  <a:gd name="connsiteX26" fmla="*/ 24108 w 44706"/>
                  <a:gd name="connsiteY26" fmla="*/ 117242 h 133364"/>
                  <a:gd name="connsiteX27" fmla="*/ 20481 w 44706"/>
                  <a:gd name="connsiteY27" fmla="*/ 110805 h 133364"/>
                  <a:gd name="connsiteX28" fmla="*/ 22558 w 44706"/>
                  <a:gd name="connsiteY28" fmla="*/ 105422 h 133364"/>
                  <a:gd name="connsiteX29" fmla="*/ 27883 w 44706"/>
                  <a:gd name="connsiteY29" fmla="*/ 103227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706" h="133364">
                    <a:moveTo>
                      <a:pt x="44706" y="88948"/>
                    </a:moveTo>
                    <a:cubicBezTo>
                      <a:pt x="40025" y="92314"/>
                      <a:pt x="34846" y="93981"/>
                      <a:pt x="29141" y="93981"/>
                    </a:cubicBezTo>
                    <a:cubicBezTo>
                      <a:pt x="23172" y="93981"/>
                      <a:pt x="18579" y="92255"/>
                      <a:pt x="15360" y="88802"/>
                    </a:cubicBezTo>
                    <a:cubicBezTo>
                      <a:pt x="12142" y="85350"/>
                      <a:pt x="10533" y="80493"/>
                      <a:pt x="10533" y="74231"/>
                    </a:cubicBezTo>
                    <a:lnTo>
                      <a:pt x="10533" y="28001"/>
                    </a:lnTo>
                    <a:lnTo>
                      <a:pt x="0" y="28001"/>
                    </a:lnTo>
                    <a:lnTo>
                      <a:pt x="0" y="18491"/>
                    </a:lnTo>
                    <a:lnTo>
                      <a:pt x="10533" y="18491"/>
                    </a:lnTo>
                    <a:lnTo>
                      <a:pt x="10533" y="1522"/>
                    </a:lnTo>
                    <a:lnTo>
                      <a:pt x="23143" y="0"/>
                    </a:lnTo>
                    <a:lnTo>
                      <a:pt x="23143" y="18491"/>
                    </a:lnTo>
                    <a:lnTo>
                      <a:pt x="39381" y="18491"/>
                    </a:lnTo>
                    <a:lnTo>
                      <a:pt x="37977" y="28001"/>
                    </a:lnTo>
                    <a:lnTo>
                      <a:pt x="23143" y="28001"/>
                    </a:lnTo>
                    <a:lnTo>
                      <a:pt x="23143" y="74114"/>
                    </a:lnTo>
                    <a:cubicBezTo>
                      <a:pt x="23143" y="80463"/>
                      <a:pt x="25806" y="83623"/>
                      <a:pt x="31130" y="83623"/>
                    </a:cubicBezTo>
                    <a:cubicBezTo>
                      <a:pt x="32710" y="83623"/>
                      <a:pt x="34173" y="83389"/>
                      <a:pt x="35519" y="82921"/>
                    </a:cubicBezTo>
                    <a:cubicBezTo>
                      <a:pt x="36894" y="82453"/>
                      <a:pt x="38386" y="81751"/>
                      <a:pt x="40083" y="80814"/>
                    </a:cubicBezTo>
                    <a:lnTo>
                      <a:pt x="44706" y="88948"/>
                    </a:lnTo>
                    <a:close/>
                    <a:moveTo>
                      <a:pt x="27883" y="103227"/>
                    </a:moveTo>
                    <a:cubicBezTo>
                      <a:pt x="30136" y="103227"/>
                      <a:pt x="31920" y="103930"/>
                      <a:pt x="33295" y="105334"/>
                    </a:cubicBezTo>
                    <a:cubicBezTo>
                      <a:pt x="34642" y="106738"/>
                      <a:pt x="35314" y="108552"/>
                      <a:pt x="35314" y="110805"/>
                    </a:cubicBezTo>
                    <a:cubicBezTo>
                      <a:pt x="35314" y="112005"/>
                      <a:pt x="35109" y="113322"/>
                      <a:pt x="34699" y="114726"/>
                    </a:cubicBezTo>
                    <a:cubicBezTo>
                      <a:pt x="34261" y="116131"/>
                      <a:pt x="33442" y="118237"/>
                      <a:pt x="32242" y="121046"/>
                    </a:cubicBezTo>
                    <a:lnTo>
                      <a:pt x="26917" y="133364"/>
                    </a:lnTo>
                    <a:lnTo>
                      <a:pt x="20042" y="133364"/>
                    </a:lnTo>
                    <a:lnTo>
                      <a:pt x="24108" y="117242"/>
                    </a:lnTo>
                    <a:cubicBezTo>
                      <a:pt x="21680" y="115663"/>
                      <a:pt x="20481" y="113527"/>
                      <a:pt x="20481" y="110805"/>
                    </a:cubicBezTo>
                    <a:cubicBezTo>
                      <a:pt x="20481" y="108669"/>
                      <a:pt x="21153" y="106856"/>
                      <a:pt x="22558" y="105422"/>
                    </a:cubicBezTo>
                    <a:cubicBezTo>
                      <a:pt x="23962" y="103959"/>
                      <a:pt x="25747" y="103227"/>
                      <a:pt x="27883" y="103227"/>
                    </a:cubicBezTo>
                    <a:close/>
                  </a:path>
                </a:pathLst>
              </a:custGeom>
              <a:solidFill>
                <a:srgbClr val="000000"/>
              </a:solidFill>
              <a:ln w="2922"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6EABFB5F-1B84-9563-816D-07EDF4D4927F}"/>
                  </a:ext>
                </a:extLst>
              </p:cNvPr>
              <p:cNvSpPr/>
              <p:nvPr/>
            </p:nvSpPr>
            <p:spPr>
              <a:xfrm>
                <a:off x="13475814" y="2376096"/>
                <a:ext cx="59511" cy="81926"/>
              </a:xfrm>
              <a:custGeom>
                <a:avLst/>
                <a:gdLst>
                  <a:gd name="connsiteX0" fmla="*/ 56175 w 56174"/>
                  <a:gd name="connsiteY0" fmla="*/ 36428 h 77332"/>
                  <a:gd name="connsiteX1" fmla="*/ 55911 w 56174"/>
                  <a:gd name="connsiteY1" fmla="*/ 43011 h 77332"/>
                  <a:gd name="connsiteX2" fmla="*/ 13049 w 56174"/>
                  <a:gd name="connsiteY2" fmla="*/ 43011 h 77332"/>
                  <a:gd name="connsiteX3" fmla="*/ 18228 w 56174"/>
                  <a:gd name="connsiteY3" fmla="*/ 61591 h 77332"/>
                  <a:gd name="connsiteX4" fmla="*/ 30838 w 56174"/>
                  <a:gd name="connsiteY4" fmla="*/ 67267 h 77332"/>
                  <a:gd name="connsiteX5" fmla="*/ 39878 w 56174"/>
                  <a:gd name="connsiteY5" fmla="*/ 65717 h 77332"/>
                  <a:gd name="connsiteX6" fmla="*/ 48217 w 56174"/>
                  <a:gd name="connsiteY6" fmla="*/ 60684 h 77332"/>
                  <a:gd name="connsiteX7" fmla="*/ 53805 w 56174"/>
                  <a:gd name="connsiteY7" fmla="*/ 68087 h 77332"/>
                  <a:gd name="connsiteX8" fmla="*/ 30281 w 56174"/>
                  <a:gd name="connsiteY8" fmla="*/ 77333 h 77332"/>
                  <a:gd name="connsiteX9" fmla="*/ 7929 w 56174"/>
                  <a:gd name="connsiteY9" fmla="*/ 67326 h 77332"/>
                  <a:gd name="connsiteX10" fmla="*/ 0 w 56174"/>
                  <a:gd name="connsiteY10" fmla="*/ 39237 h 77332"/>
                  <a:gd name="connsiteX11" fmla="*/ 7578 w 56174"/>
                  <a:gd name="connsiteY11" fmla="*/ 10592 h 77332"/>
                  <a:gd name="connsiteX12" fmla="*/ 28585 w 56174"/>
                  <a:gd name="connsiteY12" fmla="*/ 0 h 77332"/>
                  <a:gd name="connsiteX13" fmla="*/ 49036 w 56174"/>
                  <a:gd name="connsiteY13" fmla="*/ 9480 h 77332"/>
                  <a:gd name="connsiteX14" fmla="*/ 56175 w 56174"/>
                  <a:gd name="connsiteY14" fmla="*/ 36428 h 77332"/>
                  <a:gd name="connsiteX15" fmla="*/ 44004 w 56174"/>
                  <a:gd name="connsiteY15" fmla="*/ 32653 h 77332"/>
                  <a:gd name="connsiteX16" fmla="*/ 28731 w 56174"/>
                  <a:gd name="connsiteY16" fmla="*/ 9539 h 77332"/>
                  <a:gd name="connsiteX17" fmla="*/ 17672 w 56174"/>
                  <a:gd name="connsiteY17" fmla="*/ 15361 h 77332"/>
                  <a:gd name="connsiteX18" fmla="*/ 13049 w 56174"/>
                  <a:gd name="connsiteY18" fmla="*/ 34204 h 77332"/>
                  <a:gd name="connsiteX19" fmla="*/ 44004 w 56174"/>
                  <a:gd name="connsiteY19" fmla="*/ 34204 h 77332"/>
                  <a:gd name="connsiteX20" fmla="*/ 44004 w 56174"/>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9"/>
                      <a:pt x="56087" y="40583"/>
                      <a:pt x="55911" y="43011"/>
                    </a:cubicBezTo>
                    <a:lnTo>
                      <a:pt x="13049" y="43011"/>
                    </a:lnTo>
                    <a:cubicBezTo>
                      <a:pt x="13400" y="51613"/>
                      <a:pt x="15126" y="57817"/>
                      <a:pt x="18228" y="61591"/>
                    </a:cubicBezTo>
                    <a:cubicBezTo>
                      <a:pt x="21300" y="65366"/>
                      <a:pt x="25513" y="67267"/>
                      <a:pt x="30838" y="67267"/>
                    </a:cubicBezTo>
                    <a:cubicBezTo>
                      <a:pt x="34202" y="67267"/>
                      <a:pt x="37216" y="66741"/>
                      <a:pt x="39878" y="65717"/>
                    </a:cubicBezTo>
                    <a:cubicBezTo>
                      <a:pt x="42541" y="64693"/>
                      <a:pt x="45320" y="62996"/>
                      <a:pt x="48217" y="60684"/>
                    </a:cubicBezTo>
                    <a:lnTo>
                      <a:pt x="53805" y="68087"/>
                    </a:lnTo>
                    <a:cubicBezTo>
                      <a:pt x="46900" y="74260"/>
                      <a:pt x="39059" y="77333"/>
                      <a:pt x="30281" y="77333"/>
                    </a:cubicBezTo>
                    <a:cubicBezTo>
                      <a:pt x="20656" y="77333"/>
                      <a:pt x="13195" y="73997"/>
                      <a:pt x="7929" y="67326"/>
                    </a:cubicBezTo>
                    <a:cubicBezTo>
                      <a:pt x="2662" y="60655"/>
                      <a:pt x="0" y="51292"/>
                      <a:pt x="0" y="39237"/>
                    </a:cubicBezTo>
                    <a:cubicBezTo>
                      <a:pt x="0" y="27182"/>
                      <a:pt x="2545" y="17644"/>
                      <a:pt x="7578" y="10592"/>
                    </a:cubicBezTo>
                    <a:cubicBezTo>
                      <a:pt x="12610" y="3540"/>
                      <a:pt x="19632" y="0"/>
                      <a:pt x="28585" y="0"/>
                    </a:cubicBezTo>
                    <a:cubicBezTo>
                      <a:pt x="37450" y="0"/>
                      <a:pt x="44267" y="3160"/>
                      <a:pt x="49036" y="9480"/>
                    </a:cubicBezTo>
                    <a:cubicBezTo>
                      <a:pt x="53805" y="15771"/>
                      <a:pt x="56175" y="24753"/>
                      <a:pt x="56175" y="36428"/>
                    </a:cubicBezTo>
                    <a:close/>
                    <a:moveTo>
                      <a:pt x="44004" y="32653"/>
                    </a:moveTo>
                    <a:cubicBezTo>
                      <a:pt x="44004" y="17234"/>
                      <a:pt x="38913" y="9539"/>
                      <a:pt x="28731" y="9539"/>
                    </a:cubicBezTo>
                    <a:cubicBezTo>
                      <a:pt x="24050" y="9539"/>
                      <a:pt x="20363" y="11469"/>
                      <a:pt x="17672" y="15361"/>
                    </a:cubicBezTo>
                    <a:cubicBezTo>
                      <a:pt x="14950" y="19224"/>
                      <a:pt x="13400" y="25514"/>
                      <a:pt x="13049" y="34204"/>
                    </a:cubicBezTo>
                    <a:lnTo>
                      <a:pt x="44004" y="34204"/>
                    </a:lnTo>
                    <a:lnTo>
                      <a:pt x="44004" y="32653"/>
                    </a:lnTo>
                    <a:close/>
                  </a:path>
                </a:pathLst>
              </a:custGeom>
              <a:solidFill>
                <a:srgbClr val="000000"/>
              </a:solidFill>
              <a:ln w="2922"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4A9E47D5-515E-2E5D-A467-11334E518F9D}"/>
                  </a:ext>
                </a:extLst>
              </p:cNvPr>
              <p:cNvSpPr/>
              <p:nvPr/>
            </p:nvSpPr>
            <p:spPr>
              <a:xfrm>
                <a:off x="13580145" y="2376096"/>
                <a:ext cx="54924" cy="123648"/>
              </a:xfrm>
              <a:custGeom>
                <a:avLst/>
                <a:gdLst>
                  <a:gd name="connsiteX0" fmla="*/ 27181 w 51844"/>
                  <a:gd name="connsiteY0" fmla="*/ 0 h 116715"/>
                  <a:gd name="connsiteX1" fmla="*/ 49885 w 51844"/>
                  <a:gd name="connsiteY1" fmla="*/ 8426 h 116715"/>
                  <a:gd name="connsiteX2" fmla="*/ 44560 w 51844"/>
                  <a:gd name="connsiteY2" fmla="*/ 15858 h 116715"/>
                  <a:gd name="connsiteX3" fmla="*/ 36163 w 51844"/>
                  <a:gd name="connsiteY3" fmla="*/ 11207 h 116715"/>
                  <a:gd name="connsiteX4" fmla="*/ 27883 w 51844"/>
                  <a:gd name="connsiteY4" fmla="*/ 9685 h 116715"/>
                  <a:gd name="connsiteX5" fmla="*/ 18871 w 51844"/>
                  <a:gd name="connsiteY5" fmla="*/ 12406 h 116715"/>
                  <a:gd name="connsiteX6" fmla="*/ 15565 w 51844"/>
                  <a:gd name="connsiteY6" fmla="*/ 19897 h 116715"/>
                  <a:gd name="connsiteX7" fmla="*/ 18725 w 51844"/>
                  <a:gd name="connsiteY7" fmla="*/ 27182 h 116715"/>
                  <a:gd name="connsiteX8" fmla="*/ 30691 w 51844"/>
                  <a:gd name="connsiteY8" fmla="*/ 32653 h 116715"/>
                  <a:gd name="connsiteX9" fmla="*/ 46813 w 51844"/>
                  <a:gd name="connsiteY9" fmla="*/ 41198 h 116715"/>
                  <a:gd name="connsiteX10" fmla="*/ 51845 w 51844"/>
                  <a:gd name="connsiteY10" fmla="*/ 55066 h 116715"/>
                  <a:gd name="connsiteX11" fmla="*/ 44297 w 51844"/>
                  <a:gd name="connsiteY11" fmla="*/ 71393 h 116715"/>
                  <a:gd name="connsiteX12" fmla="*/ 25367 w 51844"/>
                  <a:gd name="connsiteY12" fmla="*/ 77333 h 116715"/>
                  <a:gd name="connsiteX13" fmla="*/ 0 w 51844"/>
                  <a:gd name="connsiteY13" fmla="*/ 67385 h 116715"/>
                  <a:gd name="connsiteX14" fmla="*/ 6466 w 51844"/>
                  <a:gd name="connsiteY14" fmla="*/ 60391 h 116715"/>
                  <a:gd name="connsiteX15" fmla="*/ 25103 w 51844"/>
                  <a:gd name="connsiteY15" fmla="*/ 67531 h 116715"/>
                  <a:gd name="connsiteX16" fmla="*/ 35022 w 51844"/>
                  <a:gd name="connsiteY16" fmla="*/ 64459 h 116715"/>
                  <a:gd name="connsiteX17" fmla="*/ 38825 w 51844"/>
                  <a:gd name="connsiteY17" fmla="*/ 55915 h 116715"/>
                  <a:gd name="connsiteX18" fmla="*/ 37479 w 51844"/>
                  <a:gd name="connsiteY18" fmla="*/ 49595 h 116715"/>
                  <a:gd name="connsiteX19" fmla="*/ 32711 w 51844"/>
                  <a:gd name="connsiteY19" fmla="*/ 45323 h 116715"/>
                  <a:gd name="connsiteX20" fmla="*/ 22704 w 51844"/>
                  <a:gd name="connsiteY20" fmla="*/ 41343 h 116715"/>
                  <a:gd name="connsiteX21" fmla="*/ 7578 w 51844"/>
                  <a:gd name="connsiteY21" fmla="*/ 32946 h 116715"/>
                  <a:gd name="connsiteX22" fmla="*/ 2955 w 51844"/>
                  <a:gd name="connsiteY22" fmla="*/ 20452 h 116715"/>
                  <a:gd name="connsiteX23" fmla="*/ 6027 w 51844"/>
                  <a:gd name="connsiteY23" fmla="*/ 9948 h 116715"/>
                  <a:gd name="connsiteX24" fmla="*/ 14570 w 51844"/>
                  <a:gd name="connsiteY24" fmla="*/ 2662 h 116715"/>
                  <a:gd name="connsiteX25" fmla="*/ 27181 w 51844"/>
                  <a:gd name="connsiteY25" fmla="*/ 0 h 116715"/>
                  <a:gd name="connsiteX26" fmla="*/ 26771 w 51844"/>
                  <a:gd name="connsiteY26" fmla="*/ 86579 h 116715"/>
                  <a:gd name="connsiteX27" fmla="*/ 32154 w 51844"/>
                  <a:gd name="connsiteY27" fmla="*/ 88686 h 116715"/>
                  <a:gd name="connsiteX28" fmla="*/ 34202 w 51844"/>
                  <a:gd name="connsiteY28" fmla="*/ 94157 h 116715"/>
                  <a:gd name="connsiteX29" fmla="*/ 33559 w 51844"/>
                  <a:gd name="connsiteY29" fmla="*/ 98078 h 116715"/>
                  <a:gd name="connsiteX30" fmla="*/ 31101 w 51844"/>
                  <a:gd name="connsiteY30" fmla="*/ 104398 h 116715"/>
                  <a:gd name="connsiteX31" fmla="*/ 25806 w 51844"/>
                  <a:gd name="connsiteY31" fmla="*/ 116716 h 116715"/>
                  <a:gd name="connsiteX32" fmla="*/ 18930 w 51844"/>
                  <a:gd name="connsiteY32" fmla="*/ 116716 h 116715"/>
                  <a:gd name="connsiteX33" fmla="*/ 22997 w 51844"/>
                  <a:gd name="connsiteY33" fmla="*/ 100594 h 116715"/>
                  <a:gd name="connsiteX34" fmla="*/ 19340 w 51844"/>
                  <a:gd name="connsiteY34" fmla="*/ 94157 h 116715"/>
                  <a:gd name="connsiteX35" fmla="*/ 21446 w 51844"/>
                  <a:gd name="connsiteY35" fmla="*/ 88773 h 116715"/>
                  <a:gd name="connsiteX36" fmla="*/ 26771 w 51844"/>
                  <a:gd name="connsiteY36" fmla="*/ 86579 h 11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44" h="116715">
                    <a:moveTo>
                      <a:pt x="27181" y="0"/>
                    </a:moveTo>
                    <a:cubicBezTo>
                      <a:pt x="35694" y="0"/>
                      <a:pt x="43243" y="2809"/>
                      <a:pt x="49885" y="8426"/>
                    </a:cubicBezTo>
                    <a:lnTo>
                      <a:pt x="44560" y="15858"/>
                    </a:lnTo>
                    <a:cubicBezTo>
                      <a:pt x="41575" y="13781"/>
                      <a:pt x="38767" y="12260"/>
                      <a:pt x="36163" y="11207"/>
                    </a:cubicBezTo>
                    <a:cubicBezTo>
                      <a:pt x="33529" y="10182"/>
                      <a:pt x="30779" y="9685"/>
                      <a:pt x="27883" y="9685"/>
                    </a:cubicBezTo>
                    <a:cubicBezTo>
                      <a:pt x="24050" y="9685"/>
                      <a:pt x="21036" y="10592"/>
                      <a:pt x="18871" y="12406"/>
                    </a:cubicBezTo>
                    <a:cubicBezTo>
                      <a:pt x="16648" y="14220"/>
                      <a:pt x="15565" y="16736"/>
                      <a:pt x="15565" y="19897"/>
                    </a:cubicBezTo>
                    <a:cubicBezTo>
                      <a:pt x="15565" y="22998"/>
                      <a:pt x="16619" y="25426"/>
                      <a:pt x="18725" y="27182"/>
                    </a:cubicBezTo>
                    <a:cubicBezTo>
                      <a:pt x="20832" y="28967"/>
                      <a:pt x="24811" y="30781"/>
                      <a:pt x="30691" y="32653"/>
                    </a:cubicBezTo>
                    <a:cubicBezTo>
                      <a:pt x="38065" y="34994"/>
                      <a:pt x="43448" y="37832"/>
                      <a:pt x="46813" y="41198"/>
                    </a:cubicBezTo>
                    <a:cubicBezTo>
                      <a:pt x="50178" y="44562"/>
                      <a:pt x="51845" y="49185"/>
                      <a:pt x="51845" y="55066"/>
                    </a:cubicBezTo>
                    <a:cubicBezTo>
                      <a:pt x="51845" y="61971"/>
                      <a:pt x="49329" y="67414"/>
                      <a:pt x="44297" y="71393"/>
                    </a:cubicBezTo>
                    <a:cubicBezTo>
                      <a:pt x="39235" y="75372"/>
                      <a:pt x="32944" y="77333"/>
                      <a:pt x="25367" y="77333"/>
                    </a:cubicBezTo>
                    <a:cubicBezTo>
                      <a:pt x="15390" y="77333"/>
                      <a:pt x="6934" y="74027"/>
                      <a:pt x="0" y="67385"/>
                    </a:cubicBezTo>
                    <a:lnTo>
                      <a:pt x="6466" y="60391"/>
                    </a:lnTo>
                    <a:cubicBezTo>
                      <a:pt x="12347" y="65161"/>
                      <a:pt x="18550" y="67531"/>
                      <a:pt x="25103" y="67531"/>
                    </a:cubicBezTo>
                    <a:cubicBezTo>
                      <a:pt x="29199" y="67531"/>
                      <a:pt x="32506" y="66507"/>
                      <a:pt x="35022" y="64459"/>
                    </a:cubicBezTo>
                    <a:cubicBezTo>
                      <a:pt x="37567" y="62411"/>
                      <a:pt x="38825" y="59543"/>
                      <a:pt x="38825" y="55915"/>
                    </a:cubicBezTo>
                    <a:cubicBezTo>
                      <a:pt x="38825" y="53281"/>
                      <a:pt x="38387" y="51204"/>
                      <a:pt x="37479" y="49595"/>
                    </a:cubicBezTo>
                    <a:cubicBezTo>
                      <a:pt x="36602" y="48015"/>
                      <a:pt x="35022" y="46610"/>
                      <a:pt x="32711" y="45323"/>
                    </a:cubicBezTo>
                    <a:cubicBezTo>
                      <a:pt x="30429" y="44065"/>
                      <a:pt x="27093" y="42748"/>
                      <a:pt x="22704" y="41343"/>
                    </a:cubicBezTo>
                    <a:cubicBezTo>
                      <a:pt x="15712" y="39003"/>
                      <a:pt x="10650" y="36194"/>
                      <a:pt x="7578" y="32946"/>
                    </a:cubicBezTo>
                    <a:cubicBezTo>
                      <a:pt x="4506" y="29669"/>
                      <a:pt x="2955" y="25514"/>
                      <a:pt x="2955" y="20452"/>
                    </a:cubicBezTo>
                    <a:cubicBezTo>
                      <a:pt x="2955" y="16531"/>
                      <a:pt x="3979" y="13050"/>
                      <a:pt x="6027" y="9948"/>
                    </a:cubicBezTo>
                    <a:cubicBezTo>
                      <a:pt x="8104" y="6876"/>
                      <a:pt x="10942" y="4447"/>
                      <a:pt x="14570" y="2662"/>
                    </a:cubicBezTo>
                    <a:cubicBezTo>
                      <a:pt x="18228" y="907"/>
                      <a:pt x="22441" y="0"/>
                      <a:pt x="27181" y="0"/>
                    </a:cubicBezTo>
                    <a:close/>
                    <a:moveTo>
                      <a:pt x="26771" y="86579"/>
                    </a:moveTo>
                    <a:cubicBezTo>
                      <a:pt x="29024" y="86579"/>
                      <a:pt x="30809" y="87281"/>
                      <a:pt x="32154" y="88686"/>
                    </a:cubicBezTo>
                    <a:cubicBezTo>
                      <a:pt x="33529" y="90090"/>
                      <a:pt x="34202" y="91904"/>
                      <a:pt x="34202" y="94157"/>
                    </a:cubicBezTo>
                    <a:cubicBezTo>
                      <a:pt x="34202" y="95357"/>
                      <a:pt x="33998" y="96673"/>
                      <a:pt x="33559" y="98078"/>
                    </a:cubicBezTo>
                    <a:cubicBezTo>
                      <a:pt x="33149" y="99482"/>
                      <a:pt x="32330" y="101589"/>
                      <a:pt x="31101" y="104398"/>
                    </a:cubicBezTo>
                    <a:lnTo>
                      <a:pt x="25806" y="116716"/>
                    </a:lnTo>
                    <a:lnTo>
                      <a:pt x="18930" y="116716"/>
                    </a:lnTo>
                    <a:lnTo>
                      <a:pt x="22997" y="100594"/>
                    </a:lnTo>
                    <a:cubicBezTo>
                      <a:pt x="20568" y="99014"/>
                      <a:pt x="19340" y="96878"/>
                      <a:pt x="19340" y="94157"/>
                    </a:cubicBezTo>
                    <a:cubicBezTo>
                      <a:pt x="19340" y="92021"/>
                      <a:pt x="20042" y="90207"/>
                      <a:pt x="21446" y="88773"/>
                    </a:cubicBezTo>
                    <a:cubicBezTo>
                      <a:pt x="22851" y="87310"/>
                      <a:pt x="24636" y="86579"/>
                      <a:pt x="26771" y="86579"/>
                    </a:cubicBezTo>
                    <a:close/>
                  </a:path>
                </a:pathLst>
              </a:custGeom>
              <a:solidFill>
                <a:srgbClr val="000000"/>
              </a:solidFill>
              <a:ln w="2922"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263511B3-443E-2099-1AB4-1C527B527774}"/>
                  </a:ext>
                </a:extLst>
              </p:cNvPr>
              <p:cNvSpPr/>
              <p:nvPr/>
            </p:nvSpPr>
            <p:spPr>
              <a:xfrm>
                <a:off x="13650072" y="2341223"/>
                <a:ext cx="17512" cy="114877"/>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51 w 16530"/>
                  <a:gd name="connsiteY5" fmla="*/ 0 h 108435"/>
                  <a:gd name="connsiteX6" fmla="*/ 14220 w 16530"/>
                  <a:gd name="connsiteY6" fmla="*/ 2399 h 108435"/>
                  <a:gd name="connsiteX7" fmla="*/ 16530 w 16530"/>
                  <a:gd name="connsiteY7" fmla="*/ 8281 h 108435"/>
                  <a:gd name="connsiteX8" fmla="*/ 14277 w 16530"/>
                  <a:gd name="connsiteY8" fmla="*/ 14074 h 108435"/>
                  <a:gd name="connsiteX9" fmla="*/ 8251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51" y="0"/>
                    </a:moveTo>
                    <a:cubicBezTo>
                      <a:pt x="10679" y="0"/>
                      <a:pt x="12669" y="790"/>
                      <a:pt x="14220" y="2399"/>
                    </a:cubicBezTo>
                    <a:cubicBezTo>
                      <a:pt x="15740" y="3980"/>
                      <a:pt x="16530" y="5940"/>
                      <a:pt x="16530" y="8281"/>
                    </a:cubicBezTo>
                    <a:cubicBezTo>
                      <a:pt x="16530" y="10592"/>
                      <a:pt x="15770" y="12552"/>
                      <a:pt x="14277" y="14074"/>
                    </a:cubicBezTo>
                    <a:cubicBezTo>
                      <a:pt x="12786" y="15625"/>
                      <a:pt x="10767" y="16386"/>
                      <a:pt x="8251" y="16386"/>
                    </a:cubicBezTo>
                    <a:cubicBezTo>
                      <a:pt x="5822" y="16386"/>
                      <a:pt x="3833" y="15625"/>
                      <a:pt x="2311" y="14074"/>
                    </a:cubicBezTo>
                    <a:cubicBezTo>
                      <a:pt x="761" y="12552"/>
                      <a:pt x="0" y="10592"/>
                      <a:pt x="0" y="8281"/>
                    </a:cubicBezTo>
                    <a:cubicBezTo>
                      <a:pt x="0" y="5940"/>
                      <a:pt x="761" y="3980"/>
                      <a:pt x="2311" y="2399"/>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31ED81E-B555-4944-ED67-4FAC23ED4805}"/>
                  </a:ext>
                </a:extLst>
              </p:cNvPr>
              <p:cNvSpPr/>
              <p:nvPr/>
            </p:nvSpPr>
            <p:spPr>
              <a:xfrm>
                <a:off x="13715815" y="2376096"/>
                <a:ext cx="54893" cy="123648"/>
              </a:xfrm>
              <a:custGeom>
                <a:avLst/>
                <a:gdLst>
                  <a:gd name="connsiteX0" fmla="*/ 27181 w 51815"/>
                  <a:gd name="connsiteY0" fmla="*/ 0 h 116715"/>
                  <a:gd name="connsiteX1" fmla="*/ 49856 w 51815"/>
                  <a:gd name="connsiteY1" fmla="*/ 8426 h 116715"/>
                  <a:gd name="connsiteX2" fmla="*/ 44530 w 51815"/>
                  <a:gd name="connsiteY2" fmla="*/ 15858 h 116715"/>
                  <a:gd name="connsiteX3" fmla="*/ 36134 w 51815"/>
                  <a:gd name="connsiteY3" fmla="*/ 11207 h 116715"/>
                  <a:gd name="connsiteX4" fmla="*/ 27883 w 51815"/>
                  <a:gd name="connsiteY4" fmla="*/ 9685 h 116715"/>
                  <a:gd name="connsiteX5" fmla="*/ 18842 w 51815"/>
                  <a:gd name="connsiteY5" fmla="*/ 12406 h 116715"/>
                  <a:gd name="connsiteX6" fmla="*/ 15536 w 51815"/>
                  <a:gd name="connsiteY6" fmla="*/ 19897 h 116715"/>
                  <a:gd name="connsiteX7" fmla="*/ 18696 w 51815"/>
                  <a:gd name="connsiteY7" fmla="*/ 27182 h 116715"/>
                  <a:gd name="connsiteX8" fmla="*/ 30662 w 51815"/>
                  <a:gd name="connsiteY8" fmla="*/ 32653 h 116715"/>
                  <a:gd name="connsiteX9" fmla="*/ 46783 w 51815"/>
                  <a:gd name="connsiteY9" fmla="*/ 41198 h 116715"/>
                  <a:gd name="connsiteX10" fmla="*/ 51816 w 51815"/>
                  <a:gd name="connsiteY10" fmla="*/ 55066 h 116715"/>
                  <a:gd name="connsiteX11" fmla="*/ 44268 w 51815"/>
                  <a:gd name="connsiteY11" fmla="*/ 71393 h 116715"/>
                  <a:gd name="connsiteX12" fmla="*/ 25338 w 51815"/>
                  <a:gd name="connsiteY12" fmla="*/ 77333 h 116715"/>
                  <a:gd name="connsiteX13" fmla="*/ 0 w 51815"/>
                  <a:gd name="connsiteY13" fmla="*/ 67385 h 116715"/>
                  <a:gd name="connsiteX14" fmla="*/ 6437 w 51815"/>
                  <a:gd name="connsiteY14" fmla="*/ 60391 h 116715"/>
                  <a:gd name="connsiteX15" fmla="*/ 25074 w 51815"/>
                  <a:gd name="connsiteY15" fmla="*/ 67531 h 116715"/>
                  <a:gd name="connsiteX16" fmla="*/ 35022 w 51815"/>
                  <a:gd name="connsiteY16" fmla="*/ 64459 h 116715"/>
                  <a:gd name="connsiteX17" fmla="*/ 38796 w 51815"/>
                  <a:gd name="connsiteY17" fmla="*/ 55915 h 116715"/>
                  <a:gd name="connsiteX18" fmla="*/ 37479 w 51815"/>
                  <a:gd name="connsiteY18" fmla="*/ 49595 h 116715"/>
                  <a:gd name="connsiteX19" fmla="*/ 32710 w 51815"/>
                  <a:gd name="connsiteY19" fmla="*/ 45323 h 116715"/>
                  <a:gd name="connsiteX20" fmla="*/ 22675 w 51815"/>
                  <a:gd name="connsiteY20" fmla="*/ 41343 h 116715"/>
                  <a:gd name="connsiteX21" fmla="*/ 7549 w 51815"/>
                  <a:gd name="connsiteY21" fmla="*/ 32946 h 116715"/>
                  <a:gd name="connsiteX22" fmla="*/ 2926 w 51815"/>
                  <a:gd name="connsiteY22" fmla="*/ 20452 h 116715"/>
                  <a:gd name="connsiteX23" fmla="*/ 6027 w 51815"/>
                  <a:gd name="connsiteY23" fmla="*/ 9948 h 116715"/>
                  <a:gd name="connsiteX24" fmla="*/ 14570 w 51815"/>
                  <a:gd name="connsiteY24" fmla="*/ 2662 h 116715"/>
                  <a:gd name="connsiteX25" fmla="*/ 27181 w 51815"/>
                  <a:gd name="connsiteY25" fmla="*/ 0 h 116715"/>
                  <a:gd name="connsiteX26" fmla="*/ 26742 w 51815"/>
                  <a:gd name="connsiteY26" fmla="*/ 86579 h 116715"/>
                  <a:gd name="connsiteX27" fmla="*/ 32154 w 51815"/>
                  <a:gd name="connsiteY27" fmla="*/ 88686 h 116715"/>
                  <a:gd name="connsiteX28" fmla="*/ 34173 w 51815"/>
                  <a:gd name="connsiteY28" fmla="*/ 94157 h 116715"/>
                  <a:gd name="connsiteX29" fmla="*/ 33559 w 51815"/>
                  <a:gd name="connsiteY29" fmla="*/ 98078 h 116715"/>
                  <a:gd name="connsiteX30" fmla="*/ 31101 w 51815"/>
                  <a:gd name="connsiteY30" fmla="*/ 104398 h 116715"/>
                  <a:gd name="connsiteX31" fmla="*/ 25776 w 51815"/>
                  <a:gd name="connsiteY31" fmla="*/ 116716 h 116715"/>
                  <a:gd name="connsiteX32" fmla="*/ 18900 w 51815"/>
                  <a:gd name="connsiteY32" fmla="*/ 116716 h 116715"/>
                  <a:gd name="connsiteX33" fmla="*/ 22968 w 51815"/>
                  <a:gd name="connsiteY33" fmla="*/ 100594 h 116715"/>
                  <a:gd name="connsiteX34" fmla="*/ 19340 w 51815"/>
                  <a:gd name="connsiteY34" fmla="*/ 94157 h 116715"/>
                  <a:gd name="connsiteX35" fmla="*/ 21417 w 51815"/>
                  <a:gd name="connsiteY35" fmla="*/ 88773 h 116715"/>
                  <a:gd name="connsiteX36" fmla="*/ 26742 w 51815"/>
                  <a:gd name="connsiteY36" fmla="*/ 86579 h 11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15" h="116715">
                    <a:moveTo>
                      <a:pt x="27181" y="0"/>
                    </a:moveTo>
                    <a:cubicBezTo>
                      <a:pt x="35665" y="0"/>
                      <a:pt x="43243" y="2809"/>
                      <a:pt x="49856" y="8426"/>
                    </a:cubicBezTo>
                    <a:lnTo>
                      <a:pt x="44530" y="15858"/>
                    </a:lnTo>
                    <a:cubicBezTo>
                      <a:pt x="41546" y="13781"/>
                      <a:pt x="38737" y="12260"/>
                      <a:pt x="36134" y="11207"/>
                    </a:cubicBezTo>
                    <a:cubicBezTo>
                      <a:pt x="33529" y="10182"/>
                      <a:pt x="30779" y="9685"/>
                      <a:pt x="27883" y="9685"/>
                    </a:cubicBezTo>
                    <a:cubicBezTo>
                      <a:pt x="24050" y="9685"/>
                      <a:pt x="21036" y="10592"/>
                      <a:pt x="18842" y="12406"/>
                    </a:cubicBezTo>
                    <a:cubicBezTo>
                      <a:pt x="16648" y="14220"/>
                      <a:pt x="15536" y="16736"/>
                      <a:pt x="15536" y="19897"/>
                    </a:cubicBezTo>
                    <a:cubicBezTo>
                      <a:pt x="15536" y="22998"/>
                      <a:pt x="16589" y="25426"/>
                      <a:pt x="18696" y="27182"/>
                    </a:cubicBezTo>
                    <a:cubicBezTo>
                      <a:pt x="20803" y="28967"/>
                      <a:pt x="24781" y="30781"/>
                      <a:pt x="30662" y="32653"/>
                    </a:cubicBezTo>
                    <a:cubicBezTo>
                      <a:pt x="38065" y="34994"/>
                      <a:pt x="43419" y="37832"/>
                      <a:pt x="46783" y="41198"/>
                    </a:cubicBezTo>
                    <a:cubicBezTo>
                      <a:pt x="50148" y="44562"/>
                      <a:pt x="51816" y="49185"/>
                      <a:pt x="51816" y="55066"/>
                    </a:cubicBezTo>
                    <a:cubicBezTo>
                      <a:pt x="51816" y="61971"/>
                      <a:pt x="49300" y="67414"/>
                      <a:pt x="44268" y="71393"/>
                    </a:cubicBezTo>
                    <a:cubicBezTo>
                      <a:pt x="39206" y="75372"/>
                      <a:pt x="32915" y="77333"/>
                      <a:pt x="25338" y="77333"/>
                    </a:cubicBezTo>
                    <a:cubicBezTo>
                      <a:pt x="15360" y="77333"/>
                      <a:pt x="6905" y="74027"/>
                      <a:pt x="0" y="67385"/>
                    </a:cubicBezTo>
                    <a:lnTo>
                      <a:pt x="6437" y="60391"/>
                    </a:lnTo>
                    <a:cubicBezTo>
                      <a:pt x="12317" y="65161"/>
                      <a:pt x="18520" y="67531"/>
                      <a:pt x="25074" y="67531"/>
                    </a:cubicBezTo>
                    <a:cubicBezTo>
                      <a:pt x="29170" y="67531"/>
                      <a:pt x="32506" y="66507"/>
                      <a:pt x="35022" y="64459"/>
                    </a:cubicBezTo>
                    <a:cubicBezTo>
                      <a:pt x="37538" y="62411"/>
                      <a:pt x="38796" y="59543"/>
                      <a:pt x="38796" y="55915"/>
                    </a:cubicBezTo>
                    <a:cubicBezTo>
                      <a:pt x="38796" y="53281"/>
                      <a:pt x="38357" y="51204"/>
                      <a:pt x="37479" y="49595"/>
                    </a:cubicBezTo>
                    <a:cubicBezTo>
                      <a:pt x="36572" y="48015"/>
                      <a:pt x="34992" y="46610"/>
                      <a:pt x="32710" y="45323"/>
                    </a:cubicBezTo>
                    <a:cubicBezTo>
                      <a:pt x="30429" y="44065"/>
                      <a:pt x="27064" y="42748"/>
                      <a:pt x="22675" y="41343"/>
                    </a:cubicBezTo>
                    <a:cubicBezTo>
                      <a:pt x="15683" y="39003"/>
                      <a:pt x="10650" y="36194"/>
                      <a:pt x="7549" y="32946"/>
                    </a:cubicBezTo>
                    <a:cubicBezTo>
                      <a:pt x="4477" y="29669"/>
                      <a:pt x="2926" y="25514"/>
                      <a:pt x="2926" y="20452"/>
                    </a:cubicBezTo>
                    <a:cubicBezTo>
                      <a:pt x="2926" y="16531"/>
                      <a:pt x="3979" y="13050"/>
                      <a:pt x="6027" y="9948"/>
                    </a:cubicBezTo>
                    <a:cubicBezTo>
                      <a:pt x="8075" y="6876"/>
                      <a:pt x="10913" y="4447"/>
                      <a:pt x="14570" y="2662"/>
                    </a:cubicBezTo>
                    <a:cubicBezTo>
                      <a:pt x="18198" y="907"/>
                      <a:pt x="22412" y="0"/>
                      <a:pt x="27181" y="0"/>
                    </a:cubicBezTo>
                    <a:close/>
                    <a:moveTo>
                      <a:pt x="26742" y="86579"/>
                    </a:moveTo>
                    <a:cubicBezTo>
                      <a:pt x="28995" y="86579"/>
                      <a:pt x="30779" y="87281"/>
                      <a:pt x="32154" y="88686"/>
                    </a:cubicBezTo>
                    <a:cubicBezTo>
                      <a:pt x="33500" y="90090"/>
                      <a:pt x="34173" y="91904"/>
                      <a:pt x="34173" y="94157"/>
                    </a:cubicBezTo>
                    <a:cubicBezTo>
                      <a:pt x="34173" y="95357"/>
                      <a:pt x="33969" y="96673"/>
                      <a:pt x="33559" y="98078"/>
                    </a:cubicBezTo>
                    <a:cubicBezTo>
                      <a:pt x="33120" y="99482"/>
                      <a:pt x="32301" y="101589"/>
                      <a:pt x="31101" y="104398"/>
                    </a:cubicBezTo>
                    <a:lnTo>
                      <a:pt x="25776" y="116716"/>
                    </a:lnTo>
                    <a:lnTo>
                      <a:pt x="18900" y="116716"/>
                    </a:lnTo>
                    <a:lnTo>
                      <a:pt x="22968" y="100594"/>
                    </a:lnTo>
                    <a:cubicBezTo>
                      <a:pt x="20539" y="99014"/>
                      <a:pt x="19340" y="96878"/>
                      <a:pt x="19340" y="94157"/>
                    </a:cubicBezTo>
                    <a:cubicBezTo>
                      <a:pt x="19340" y="92021"/>
                      <a:pt x="20013" y="90207"/>
                      <a:pt x="21417" y="88773"/>
                    </a:cubicBezTo>
                    <a:cubicBezTo>
                      <a:pt x="22821" y="87310"/>
                      <a:pt x="24606" y="86579"/>
                      <a:pt x="26742" y="86579"/>
                    </a:cubicBezTo>
                    <a:close/>
                  </a:path>
                </a:pathLst>
              </a:custGeom>
              <a:solidFill>
                <a:srgbClr val="000000"/>
              </a:solidFill>
              <a:ln w="2922"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44308F1D-28D1-F7EF-3971-28348CA675F5}"/>
                  </a:ext>
                </a:extLst>
              </p:cNvPr>
              <p:cNvSpPr/>
              <p:nvPr/>
            </p:nvSpPr>
            <p:spPr>
              <a:xfrm>
                <a:off x="13783044" y="2376096"/>
                <a:ext cx="53560" cy="81926"/>
              </a:xfrm>
              <a:custGeom>
                <a:avLst/>
                <a:gdLst>
                  <a:gd name="connsiteX0" fmla="*/ 30106 w 50557"/>
                  <a:gd name="connsiteY0" fmla="*/ 0 h 77332"/>
                  <a:gd name="connsiteX1" fmla="*/ 40902 w 50557"/>
                  <a:gd name="connsiteY1" fmla="*/ 1960 h 77332"/>
                  <a:gd name="connsiteX2" fmla="*/ 50295 w 50557"/>
                  <a:gd name="connsiteY2" fmla="*/ 7988 h 77332"/>
                  <a:gd name="connsiteX3" fmla="*/ 44677 w 50557"/>
                  <a:gd name="connsiteY3" fmla="*/ 15566 h 77332"/>
                  <a:gd name="connsiteX4" fmla="*/ 37948 w 50557"/>
                  <a:gd name="connsiteY4" fmla="*/ 11557 h 77332"/>
                  <a:gd name="connsiteX5" fmla="*/ 30662 w 50557"/>
                  <a:gd name="connsiteY5" fmla="*/ 10241 h 77332"/>
                  <a:gd name="connsiteX6" fmla="*/ 17848 w 50557"/>
                  <a:gd name="connsiteY6" fmla="*/ 17234 h 77332"/>
                  <a:gd name="connsiteX7" fmla="*/ 13312 w 50557"/>
                  <a:gd name="connsiteY7" fmla="*/ 39091 h 77332"/>
                  <a:gd name="connsiteX8" fmla="*/ 30662 w 50557"/>
                  <a:gd name="connsiteY8" fmla="*/ 66829 h 77332"/>
                  <a:gd name="connsiteX9" fmla="*/ 37831 w 50557"/>
                  <a:gd name="connsiteY9" fmla="*/ 65512 h 77332"/>
                  <a:gd name="connsiteX10" fmla="*/ 44677 w 50557"/>
                  <a:gd name="connsiteY10" fmla="*/ 61503 h 77332"/>
                  <a:gd name="connsiteX11" fmla="*/ 50558 w 50557"/>
                  <a:gd name="connsiteY11" fmla="*/ 69228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75 h 77332"/>
                  <a:gd name="connsiteX16" fmla="*/ 14220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73"/>
                      <a:pt x="40902" y="1960"/>
                    </a:cubicBezTo>
                    <a:cubicBezTo>
                      <a:pt x="44180" y="3277"/>
                      <a:pt x="47310" y="5296"/>
                      <a:pt x="50295" y="7988"/>
                    </a:cubicBezTo>
                    <a:lnTo>
                      <a:pt x="44677" y="15566"/>
                    </a:lnTo>
                    <a:cubicBezTo>
                      <a:pt x="42453" y="13781"/>
                      <a:pt x="40200" y="12465"/>
                      <a:pt x="37948" y="11557"/>
                    </a:cubicBezTo>
                    <a:cubicBezTo>
                      <a:pt x="35724" y="10679"/>
                      <a:pt x="33296" y="10241"/>
                      <a:pt x="30662" y="10241"/>
                    </a:cubicBezTo>
                    <a:cubicBezTo>
                      <a:pt x="25162" y="10241"/>
                      <a:pt x="20891" y="12582"/>
                      <a:pt x="17848" y="17234"/>
                    </a:cubicBezTo>
                    <a:cubicBezTo>
                      <a:pt x="14834" y="21915"/>
                      <a:pt x="13312" y="29201"/>
                      <a:pt x="13312" y="39091"/>
                    </a:cubicBezTo>
                    <a:cubicBezTo>
                      <a:pt x="13312" y="57582"/>
                      <a:pt x="19105" y="66829"/>
                      <a:pt x="30662" y="66829"/>
                    </a:cubicBezTo>
                    <a:cubicBezTo>
                      <a:pt x="33296" y="66829"/>
                      <a:pt x="35666" y="66390"/>
                      <a:pt x="37831" y="65512"/>
                    </a:cubicBezTo>
                    <a:cubicBezTo>
                      <a:pt x="39967" y="64605"/>
                      <a:pt x="42249" y="63288"/>
                      <a:pt x="44677" y="61503"/>
                    </a:cubicBezTo>
                    <a:lnTo>
                      <a:pt x="50558" y="69228"/>
                    </a:lnTo>
                    <a:cubicBezTo>
                      <a:pt x="44589" y="74641"/>
                      <a:pt x="37831" y="77333"/>
                      <a:pt x="30253" y="77333"/>
                    </a:cubicBezTo>
                    <a:cubicBezTo>
                      <a:pt x="20832" y="77333"/>
                      <a:pt x="13430" y="74085"/>
                      <a:pt x="8046" y="67531"/>
                    </a:cubicBezTo>
                    <a:cubicBezTo>
                      <a:pt x="2692" y="61006"/>
                      <a:pt x="0" y="51555"/>
                      <a:pt x="0" y="39237"/>
                    </a:cubicBezTo>
                    <a:cubicBezTo>
                      <a:pt x="0" y="31220"/>
                      <a:pt x="1229" y="24256"/>
                      <a:pt x="3716" y="18375"/>
                    </a:cubicBezTo>
                    <a:cubicBezTo>
                      <a:pt x="6174" y="12494"/>
                      <a:pt x="9685" y="7958"/>
                      <a:pt x="14220" y="4769"/>
                    </a:cubicBezTo>
                    <a:cubicBezTo>
                      <a:pt x="18755" y="1609"/>
                      <a:pt x="24051" y="0"/>
                      <a:pt x="30106" y="0"/>
                    </a:cubicBezTo>
                    <a:close/>
                  </a:path>
                </a:pathLst>
              </a:custGeom>
              <a:solidFill>
                <a:srgbClr val="000000"/>
              </a:solidFill>
              <a:ln w="2922"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664DB325-7AC1-5BFA-FF1C-F71182EBA95A}"/>
                  </a:ext>
                </a:extLst>
              </p:cNvPr>
              <p:cNvSpPr/>
              <p:nvPr/>
            </p:nvSpPr>
            <p:spPr>
              <a:xfrm>
                <a:off x="13843734" y="2376096"/>
                <a:ext cx="63510" cy="81926"/>
              </a:xfrm>
              <a:custGeom>
                <a:avLst/>
                <a:gdLst>
                  <a:gd name="connsiteX0" fmla="*/ 30136 w 59949"/>
                  <a:gd name="connsiteY0" fmla="*/ 0 h 77332"/>
                  <a:gd name="connsiteX1" fmla="*/ 52108 w 59949"/>
                  <a:gd name="connsiteY1" fmla="*/ 9948 h 77332"/>
                  <a:gd name="connsiteX2" fmla="*/ 59949 w 59949"/>
                  <a:gd name="connsiteY2" fmla="*/ 38534 h 77332"/>
                  <a:gd name="connsiteX3" fmla="*/ 51991 w 59949"/>
                  <a:gd name="connsiteY3" fmla="*/ 66917 h 77332"/>
                  <a:gd name="connsiteX4" fmla="*/ 29989 w 59949"/>
                  <a:gd name="connsiteY4" fmla="*/ 77333 h 77332"/>
                  <a:gd name="connsiteX5" fmla="*/ 7929 w 59949"/>
                  <a:gd name="connsiteY5" fmla="*/ 67121 h 77332"/>
                  <a:gd name="connsiteX6" fmla="*/ 0 w 59949"/>
                  <a:gd name="connsiteY6" fmla="*/ 38681 h 77332"/>
                  <a:gd name="connsiteX7" fmla="*/ 7987 w 59949"/>
                  <a:gd name="connsiteY7" fmla="*/ 10182 h 77332"/>
                  <a:gd name="connsiteX8" fmla="*/ 30136 w 59949"/>
                  <a:gd name="connsiteY8" fmla="*/ 0 h 77332"/>
                  <a:gd name="connsiteX9" fmla="*/ 30136 w 59949"/>
                  <a:gd name="connsiteY9" fmla="*/ 10094 h 77332"/>
                  <a:gd name="connsiteX10" fmla="*/ 17525 w 59949"/>
                  <a:gd name="connsiteY10" fmla="*/ 17029 h 77332"/>
                  <a:gd name="connsiteX11" fmla="*/ 13166 w 59949"/>
                  <a:gd name="connsiteY11" fmla="*/ 38681 h 77332"/>
                  <a:gd name="connsiteX12" fmla="*/ 29989 w 59949"/>
                  <a:gd name="connsiteY12" fmla="*/ 67385 h 77332"/>
                  <a:gd name="connsiteX13" fmla="*/ 46783 w 59949"/>
                  <a:gd name="connsiteY13" fmla="*/ 38534 h 77332"/>
                  <a:gd name="connsiteX14" fmla="*/ 42600 w 59949"/>
                  <a:gd name="connsiteY14" fmla="*/ 16971 h 77332"/>
                  <a:gd name="connsiteX15" fmla="*/ 3013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35"/>
                      <a:pt x="52108" y="9948"/>
                    </a:cubicBezTo>
                    <a:cubicBezTo>
                      <a:pt x="57346" y="16590"/>
                      <a:pt x="59949" y="26128"/>
                      <a:pt x="59949" y="38534"/>
                    </a:cubicBezTo>
                    <a:cubicBezTo>
                      <a:pt x="59949" y="50502"/>
                      <a:pt x="57316" y="59953"/>
                      <a:pt x="51991" y="66917"/>
                    </a:cubicBezTo>
                    <a:cubicBezTo>
                      <a:pt x="46666" y="73880"/>
                      <a:pt x="39322" y="77333"/>
                      <a:pt x="29989" y="77333"/>
                    </a:cubicBezTo>
                    <a:cubicBezTo>
                      <a:pt x="20539" y="77333"/>
                      <a:pt x="13195" y="73939"/>
                      <a:pt x="7929" y="67121"/>
                    </a:cubicBezTo>
                    <a:cubicBezTo>
                      <a:pt x="2633" y="60304"/>
                      <a:pt x="0" y="50824"/>
                      <a:pt x="0" y="38681"/>
                    </a:cubicBezTo>
                    <a:cubicBezTo>
                      <a:pt x="0" y="26451"/>
                      <a:pt x="2662" y="16941"/>
                      <a:pt x="7987" y="10182"/>
                    </a:cubicBezTo>
                    <a:cubicBezTo>
                      <a:pt x="13312" y="3394"/>
                      <a:pt x="20686" y="0"/>
                      <a:pt x="30136" y="0"/>
                    </a:cubicBezTo>
                    <a:close/>
                    <a:moveTo>
                      <a:pt x="30136" y="10094"/>
                    </a:moveTo>
                    <a:cubicBezTo>
                      <a:pt x="24606" y="10094"/>
                      <a:pt x="20422" y="12406"/>
                      <a:pt x="17525" y="17029"/>
                    </a:cubicBezTo>
                    <a:cubicBezTo>
                      <a:pt x="14629" y="21652"/>
                      <a:pt x="13166" y="28879"/>
                      <a:pt x="13166" y="38681"/>
                    </a:cubicBezTo>
                    <a:cubicBezTo>
                      <a:pt x="13166" y="57817"/>
                      <a:pt x="18783" y="67385"/>
                      <a:pt x="29989" y="67385"/>
                    </a:cubicBezTo>
                    <a:cubicBezTo>
                      <a:pt x="41195" y="67385"/>
                      <a:pt x="46783" y="57787"/>
                      <a:pt x="46783" y="38534"/>
                    </a:cubicBezTo>
                    <a:cubicBezTo>
                      <a:pt x="46783" y="28733"/>
                      <a:pt x="45408" y="21535"/>
                      <a:pt x="42600" y="16971"/>
                    </a:cubicBezTo>
                    <a:cubicBezTo>
                      <a:pt x="39791" y="12377"/>
                      <a:pt x="35636" y="10094"/>
                      <a:pt x="30136" y="10094"/>
                    </a:cubicBezTo>
                    <a:close/>
                  </a:path>
                </a:pathLst>
              </a:custGeom>
              <a:solidFill>
                <a:srgbClr val="000000"/>
              </a:solidFill>
              <a:ln w="2922"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F7336D05-2F0D-9201-0DF6-90BA7E9C6BDC}"/>
                  </a:ext>
                </a:extLst>
              </p:cNvPr>
              <p:cNvSpPr/>
              <p:nvPr/>
            </p:nvSpPr>
            <p:spPr>
              <a:xfrm>
                <a:off x="13925812" y="2344943"/>
                <a:ext cx="25385" cy="113079"/>
              </a:xfrm>
              <a:custGeom>
                <a:avLst/>
                <a:gdLst>
                  <a:gd name="connsiteX0" fmla="*/ 14570 w 23962"/>
                  <a:gd name="connsiteY0" fmla="*/ 106738 h 106738"/>
                  <a:gd name="connsiteX1" fmla="*/ 3921 w 23962"/>
                  <a:gd name="connsiteY1" fmla="*/ 102701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7 w 23962"/>
                  <a:gd name="connsiteY6" fmla="*/ 96380 h 106738"/>
                  <a:gd name="connsiteX7" fmla="*/ 21153 w 23962"/>
                  <a:gd name="connsiteY7" fmla="*/ 95533 h 106738"/>
                  <a:gd name="connsiteX8" fmla="*/ 23962 w 23962"/>
                  <a:gd name="connsiteY8" fmla="*/ 104369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24" y="105393"/>
                      <a:pt x="3921" y="102701"/>
                    </a:cubicBezTo>
                    <a:cubicBezTo>
                      <a:pt x="1316" y="99980"/>
                      <a:pt x="0" y="96205"/>
                      <a:pt x="0" y="91348"/>
                    </a:cubicBezTo>
                    <a:lnTo>
                      <a:pt x="0" y="1404"/>
                    </a:lnTo>
                    <a:lnTo>
                      <a:pt x="12610" y="0"/>
                    </a:lnTo>
                    <a:lnTo>
                      <a:pt x="12610" y="90909"/>
                    </a:lnTo>
                    <a:cubicBezTo>
                      <a:pt x="12610" y="94567"/>
                      <a:pt x="14102" y="96380"/>
                      <a:pt x="17087" y="96380"/>
                    </a:cubicBezTo>
                    <a:cubicBezTo>
                      <a:pt x="18315" y="96380"/>
                      <a:pt x="19661" y="96118"/>
                      <a:pt x="21153" y="95533"/>
                    </a:cubicBezTo>
                    <a:lnTo>
                      <a:pt x="23962" y="104369"/>
                    </a:lnTo>
                    <a:cubicBezTo>
                      <a:pt x="20978" y="105948"/>
                      <a:pt x="17848" y="106738"/>
                      <a:pt x="14570" y="106738"/>
                    </a:cubicBezTo>
                    <a:close/>
                  </a:path>
                </a:pathLst>
              </a:custGeom>
              <a:solidFill>
                <a:srgbClr val="000000"/>
              </a:solidFill>
              <a:ln w="2922"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482C32E3-9B39-CB75-772C-1A2FA82FBD29}"/>
                  </a:ext>
                </a:extLst>
              </p:cNvPr>
              <p:cNvSpPr/>
              <p:nvPr/>
            </p:nvSpPr>
            <p:spPr>
              <a:xfrm>
                <a:off x="13963658" y="2341223"/>
                <a:ext cx="17513" cy="114877"/>
              </a:xfrm>
              <a:custGeom>
                <a:avLst/>
                <a:gdLst>
                  <a:gd name="connsiteX0" fmla="*/ 14570 w 16531"/>
                  <a:gd name="connsiteY0" fmla="*/ 34760 h 108435"/>
                  <a:gd name="connsiteX1" fmla="*/ 14570 w 16531"/>
                  <a:gd name="connsiteY1" fmla="*/ 108436 h 108435"/>
                  <a:gd name="connsiteX2" fmla="*/ 1961 w 16531"/>
                  <a:gd name="connsiteY2" fmla="*/ 108436 h 108435"/>
                  <a:gd name="connsiteX3" fmla="*/ 1961 w 16531"/>
                  <a:gd name="connsiteY3" fmla="*/ 34760 h 108435"/>
                  <a:gd name="connsiteX4" fmla="*/ 14570 w 16531"/>
                  <a:gd name="connsiteY4" fmla="*/ 34760 h 108435"/>
                  <a:gd name="connsiteX5" fmla="*/ 8251 w 16531"/>
                  <a:gd name="connsiteY5" fmla="*/ 0 h 108435"/>
                  <a:gd name="connsiteX6" fmla="*/ 14220 w 16531"/>
                  <a:gd name="connsiteY6" fmla="*/ 2399 h 108435"/>
                  <a:gd name="connsiteX7" fmla="*/ 16531 w 16531"/>
                  <a:gd name="connsiteY7" fmla="*/ 8281 h 108435"/>
                  <a:gd name="connsiteX8" fmla="*/ 14278 w 16531"/>
                  <a:gd name="connsiteY8" fmla="*/ 14074 h 108435"/>
                  <a:gd name="connsiteX9" fmla="*/ 8251 w 16531"/>
                  <a:gd name="connsiteY9" fmla="*/ 16386 h 108435"/>
                  <a:gd name="connsiteX10" fmla="*/ 2311 w 16531"/>
                  <a:gd name="connsiteY10" fmla="*/ 14074 h 108435"/>
                  <a:gd name="connsiteX11" fmla="*/ 0 w 16531"/>
                  <a:gd name="connsiteY11" fmla="*/ 8281 h 108435"/>
                  <a:gd name="connsiteX12" fmla="*/ 2311 w 16531"/>
                  <a:gd name="connsiteY12" fmla="*/ 2399 h 108435"/>
                  <a:gd name="connsiteX13" fmla="*/ 8251 w 1653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1" h="108435">
                    <a:moveTo>
                      <a:pt x="14570" y="34760"/>
                    </a:moveTo>
                    <a:lnTo>
                      <a:pt x="14570" y="108436"/>
                    </a:lnTo>
                    <a:lnTo>
                      <a:pt x="1961" y="108436"/>
                    </a:lnTo>
                    <a:lnTo>
                      <a:pt x="1961" y="34760"/>
                    </a:lnTo>
                    <a:lnTo>
                      <a:pt x="14570" y="34760"/>
                    </a:lnTo>
                    <a:close/>
                    <a:moveTo>
                      <a:pt x="8251" y="0"/>
                    </a:moveTo>
                    <a:cubicBezTo>
                      <a:pt x="10680" y="0"/>
                      <a:pt x="12669" y="790"/>
                      <a:pt x="14220" y="2399"/>
                    </a:cubicBezTo>
                    <a:cubicBezTo>
                      <a:pt x="15770" y="3980"/>
                      <a:pt x="16531" y="5940"/>
                      <a:pt x="16531" y="8281"/>
                    </a:cubicBezTo>
                    <a:cubicBezTo>
                      <a:pt x="16531" y="10592"/>
                      <a:pt x="15770" y="12552"/>
                      <a:pt x="14278" y="14074"/>
                    </a:cubicBezTo>
                    <a:cubicBezTo>
                      <a:pt x="12786" y="15625"/>
                      <a:pt x="10797" y="16386"/>
                      <a:pt x="8251" y="16386"/>
                    </a:cubicBezTo>
                    <a:cubicBezTo>
                      <a:pt x="5822" y="16386"/>
                      <a:pt x="3862" y="15625"/>
                      <a:pt x="2311" y="14074"/>
                    </a:cubicBezTo>
                    <a:cubicBezTo>
                      <a:pt x="761" y="12552"/>
                      <a:pt x="0" y="10592"/>
                      <a:pt x="0" y="8281"/>
                    </a:cubicBezTo>
                    <a:cubicBezTo>
                      <a:pt x="0" y="5940"/>
                      <a:pt x="761" y="3980"/>
                      <a:pt x="2311" y="2399"/>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9509A4D1-88D7-F314-96BD-3FA7E7A09FE2}"/>
                  </a:ext>
                </a:extLst>
              </p:cNvPr>
              <p:cNvSpPr/>
              <p:nvPr/>
            </p:nvSpPr>
            <p:spPr>
              <a:xfrm>
                <a:off x="12582977" y="2532107"/>
                <a:ext cx="60845" cy="102105"/>
              </a:xfrm>
              <a:custGeom>
                <a:avLst/>
                <a:gdLst>
                  <a:gd name="connsiteX0" fmla="*/ 21856 w 57433"/>
                  <a:gd name="connsiteY0" fmla="*/ 0 h 96380"/>
                  <a:gd name="connsiteX1" fmla="*/ 48334 w 57433"/>
                  <a:gd name="connsiteY1" fmla="*/ 7432 h 96380"/>
                  <a:gd name="connsiteX2" fmla="*/ 57433 w 57433"/>
                  <a:gd name="connsiteY2" fmla="*/ 29698 h 96380"/>
                  <a:gd name="connsiteX3" fmla="*/ 48129 w 57433"/>
                  <a:gd name="connsiteY3" fmla="*/ 53018 h 96380"/>
                  <a:gd name="connsiteX4" fmla="*/ 22294 w 57433"/>
                  <a:gd name="connsiteY4" fmla="*/ 60655 h 96380"/>
                  <a:gd name="connsiteX5" fmla="*/ 13020 w 57433"/>
                  <a:gd name="connsiteY5" fmla="*/ 60655 h 96380"/>
                  <a:gd name="connsiteX6" fmla="*/ 13020 w 57433"/>
                  <a:gd name="connsiteY6" fmla="*/ 96380 h 96380"/>
                  <a:gd name="connsiteX7" fmla="*/ 0 w 57433"/>
                  <a:gd name="connsiteY7" fmla="*/ 96380 h 96380"/>
                  <a:gd name="connsiteX8" fmla="*/ 0 w 57433"/>
                  <a:gd name="connsiteY8" fmla="*/ 0 h 96380"/>
                  <a:gd name="connsiteX9" fmla="*/ 21856 w 57433"/>
                  <a:gd name="connsiteY9" fmla="*/ 0 h 96380"/>
                  <a:gd name="connsiteX10" fmla="*/ 21856 w 57433"/>
                  <a:gd name="connsiteY10" fmla="*/ 50560 h 96380"/>
                  <a:gd name="connsiteX11" fmla="*/ 38386 w 57433"/>
                  <a:gd name="connsiteY11" fmla="*/ 45937 h 96380"/>
                  <a:gd name="connsiteX12" fmla="*/ 43858 w 57433"/>
                  <a:gd name="connsiteY12" fmla="*/ 29844 h 96380"/>
                  <a:gd name="connsiteX13" fmla="*/ 38474 w 57433"/>
                  <a:gd name="connsiteY13" fmla="*/ 14630 h 96380"/>
                  <a:gd name="connsiteX14" fmla="*/ 22002 w 57433"/>
                  <a:gd name="connsiteY14" fmla="*/ 9948 h 96380"/>
                  <a:gd name="connsiteX15" fmla="*/ 13020 w 57433"/>
                  <a:gd name="connsiteY15" fmla="*/ 9948 h 96380"/>
                  <a:gd name="connsiteX16" fmla="*/ 13020 w 57433"/>
                  <a:gd name="connsiteY16" fmla="*/ 50560 h 96380"/>
                  <a:gd name="connsiteX17" fmla="*/ 21856 w 57433"/>
                  <a:gd name="connsiteY17" fmla="*/ 50560 h 9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33" h="96380">
                    <a:moveTo>
                      <a:pt x="21856" y="0"/>
                    </a:moveTo>
                    <a:cubicBezTo>
                      <a:pt x="33442" y="0"/>
                      <a:pt x="42278" y="2457"/>
                      <a:pt x="48334" y="7432"/>
                    </a:cubicBezTo>
                    <a:cubicBezTo>
                      <a:pt x="54420" y="12377"/>
                      <a:pt x="57433" y="19779"/>
                      <a:pt x="57433" y="29698"/>
                    </a:cubicBezTo>
                    <a:cubicBezTo>
                      <a:pt x="57433" y="40144"/>
                      <a:pt x="54332" y="47927"/>
                      <a:pt x="48129" y="53018"/>
                    </a:cubicBezTo>
                    <a:cubicBezTo>
                      <a:pt x="41927" y="58109"/>
                      <a:pt x="33295" y="60655"/>
                      <a:pt x="22294" y="60655"/>
                    </a:cubicBezTo>
                    <a:lnTo>
                      <a:pt x="13020" y="60655"/>
                    </a:lnTo>
                    <a:lnTo>
                      <a:pt x="13020" y="96380"/>
                    </a:lnTo>
                    <a:lnTo>
                      <a:pt x="0" y="96380"/>
                    </a:lnTo>
                    <a:lnTo>
                      <a:pt x="0" y="0"/>
                    </a:lnTo>
                    <a:lnTo>
                      <a:pt x="21856" y="0"/>
                    </a:lnTo>
                    <a:close/>
                    <a:moveTo>
                      <a:pt x="21856" y="50560"/>
                    </a:moveTo>
                    <a:cubicBezTo>
                      <a:pt x="29229" y="50560"/>
                      <a:pt x="34758" y="49039"/>
                      <a:pt x="38386" y="45937"/>
                    </a:cubicBezTo>
                    <a:cubicBezTo>
                      <a:pt x="42044" y="42865"/>
                      <a:pt x="43858" y="37481"/>
                      <a:pt x="43858" y="29844"/>
                    </a:cubicBezTo>
                    <a:cubicBezTo>
                      <a:pt x="43858" y="22822"/>
                      <a:pt x="42044" y="17760"/>
                      <a:pt x="38474" y="14630"/>
                    </a:cubicBezTo>
                    <a:cubicBezTo>
                      <a:pt x="34875" y="11499"/>
                      <a:pt x="29375" y="9948"/>
                      <a:pt x="22002" y="9948"/>
                    </a:cubicBezTo>
                    <a:lnTo>
                      <a:pt x="13020" y="9948"/>
                    </a:lnTo>
                    <a:lnTo>
                      <a:pt x="13020" y="50560"/>
                    </a:lnTo>
                    <a:lnTo>
                      <a:pt x="21856" y="50560"/>
                    </a:lnTo>
                    <a:close/>
                  </a:path>
                </a:pathLst>
              </a:custGeom>
              <a:solidFill>
                <a:srgbClr val="000000"/>
              </a:solidFill>
              <a:ln w="2922"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285A5312-57EC-B213-FF0E-161E2CB324EF}"/>
                  </a:ext>
                </a:extLst>
              </p:cNvPr>
              <p:cNvSpPr/>
              <p:nvPr/>
            </p:nvSpPr>
            <p:spPr>
              <a:xfrm>
                <a:off x="12646208" y="2554208"/>
                <a:ext cx="60256" cy="81926"/>
              </a:xfrm>
              <a:custGeom>
                <a:avLst/>
                <a:gdLst>
                  <a:gd name="connsiteX0" fmla="*/ 51699 w 56877"/>
                  <a:gd name="connsiteY0" fmla="*/ 58695 h 77332"/>
                  <a:gd name="connsiteX1" fmla="*/ 52957 w 56877"/>
                  <a:gd name="connsiteY1" fmla="*/ 65366 h 77332"/>
                  <a:gd name="connsiteX2" fmla="*/ 56877 w 56877"/>
                  <a:gd name="connsiteY2" fmla="*/ 68643 h 77332"/>
                  <a:gd name="connsiteX3" fmla="*/ 54215 w 56877"/>
                  <a:gd name="connsiteY3" fmla="*/ 77187 h 77332"/>
                  <a:gd name="connsiteX4" fmla="*/ 45671 w 56877"/>
                  <a:gd name="connsiteY4" fmla="*/ 73822 h 77332"/>
                  <a:gd name="connsiteX5" fmla="*/ 41312 w 56877"/>
                  <a:gd name="connsiteY5" fmla="*/ 66127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40 h 77332"/>
                  <a:gd name="connsiteX11" fmla="*/ 39235 w 56877"/>
                  <a:gd name="connsiteY11" fmla="*/ 30840 h 77332"/>
                  <a:gd name="connsiteX12" fmla="*/ 39235 w 56877"/>
                  <a:gd name="connsiteY12" fmla="*/ 24520 h 77332"/>
                  <a:gd name="connsiteX13" fmla="*/ 36075 w 56877"/>
                  <a:gd name="connsiteY13" fmla="*/ 13372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695 h 77332"/>
                  <a:gd name="connsiteX20" fmla="*/ 24226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874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708"/>
                      <a:pt x="52108" y="63903"/>
                      <a:pt x="52957" y="65366"/>
                    </a:cubicBezTo>
                    <a:cubicBezTo>
                      <a:pt x="53805" y="66800"/>
                      <a:pt x="55092" y="67911"/>
                      <a:pt x="56877" y="68643"/>
                    </a:cubicBezTo>
                    <a:lnTo>
                      <a:pt x="54215" y="77187"/>
                    </a:lnTo>
                    <a:cubicBezTo>
                      <a:pt x="50558" y="76630"/>
                      <a:pt x="47719" y="75519"/>
                      <a:pt x="45671" y="73822"/>
                    </a:cubicBezTo>
                    <a:cubicBezTo>
                      <a:pt x="43624" y="72154"/>
                      <a:pt x="42161" y="69579"/>
                      <a:pt x="41312" y="66127"/>
                    </a:cubicBezTo>
                    <a:cubicBezTo>
                      <a:pt x="36572" y="73617"/>
                      <a:pt x="29872" y="77333"/>
                      <a:pt x="21300" y="77333"/>
                    </a:cubicBezTo>
                    <a:cubicBezTo>
                      <a:pt x="14746" y="77333"/>
                      <a:pt x="9567" y="75314"/>
                      <a:pt x="5734" y="71247"/>
                    </a:cubicBezTo>
                    <a:cubicBezTo>
                      <a:pt x="1902" y="67180"/>
                      <a:pt x="0" y="61738"/>
                      <a:pt x="0" y="54920"/>
                    </a:cubicBezTo>
                    <a:cubicBezTo>
                      <a:pt x="0" y="47079"/>
                      <a:pt x="2575" y="41110"/>
                      <a:pt x="7695" y="36984"/>
                    </a:cubicBezTo>
                    <a:cubicBezTo>
                      <a:pt x="12844" y="32888"/>
                      <a:pt x="20159" y="30840"/>
                      <a:pt x="29697" y="30840"/>
                    </a:cubicBezTo>
                    <a:lnTo>
                      <a:pt x="39235" y="30840"/>
                    </a:lnTo>
                    <a:lnTo>
                      <a:pt x="39235" y="24520"/>
                    </a:lnTo>
                    <a:cubicBezTo>
                      <a:pt x="39235" y="19370"/>
                      <a:pt x="38182" y="15683"/>
                      <a:pt x="36075" y="13372"/>
                    </a:cubicBezTo>
                    <a:cubicBezTo>
                      <a:pt x="33968" y="11089"/>
                      <a:pt x="30545" y="9949"/>
                      <a:pt x="25776" y="9949"/>
                    </a:cubicBezTo>
                    <a:cubicBezTo>
                      <a:pt x="20627" y="9949"/>
                      <a:pt x="14658" y="11265"/>
                      <a:pt x="7841" y="13869"/>
                    </a:cubicBezTo>
                    <a:lnTo>
                      <a:pt x="4769" y="5062"/>
                    </a:lnTo>
                    <a:cubicBezTo>
                      <a:pt x="12990" y="1697"/>
                      <a:pt x="20627" y="0"/>
                      <a:pt x="27736" y="0"/>
                    </a:cubicBezTo>
                    <a:cubicBezTo>
                      <a:pt x="43711" y="0"/>
                      <a:pt x="51699" y="7988"/>
                      <a:pt x="51699" y="23963"/>
                    </a:cubicBezTo>
                    <a:lnTo>
                      <a:pt x="51699" y="58695"/>
                    </a:lnTo>
                    <a:close/>
                    <a:moveTo>
                      <a:pt x="24226" y="67823"/>
                    </a:moveTo>
                    <a:cubicBezTo>
                      <a:pt x="30779" y="67823"/>
                      <a:pt x="35753" y="63991"/>
                      <a:pt x="39235" y="56324"/>
                    </a:cubicBezTo>
                    <a:lnTo>
                      <a:pt x="39235" y="38945"/>
                    </a:lnTo>
                    <a:lnTo>
                      <a:pt x="31101" y="38945"/>
                    </a:lnTo>
                    <a:cubicBezTo>
                      <a:pt x="18959" y="38945"/>
                      <a:pt x="12874" y="44036"/>
                      <a:pt x="12874" y="54218"/>
                    </a:cubicBezTo>
                    <a:cubicBezTo>
                      <a:pt x="12874" y="58607"/>
                      <a:pt x="13868" y="61971"/>
                      <a:pt x="15829" y="64312"/>
                    </a:cubicBezTo>
                    <a:cubicBezTo>
                      <a:pt x="17789" y="66653"/>
                      <a:pt x="20598" y="67823"/>
                      <a:pt x="24226" y="67823"/>
                    </a:cubicBezTo>
                    <a:close/>
                  </a:path>
                </a:pathLst>
              </a:custGeom>
              <a:solidFill>
                <a:srgbClr val="000000"/>
              </a:solidFill>
              <a:ln w="2922"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FEE05FB-A78A-B578-0CD8-24A2327F23EA}"/>
                  </a:ext>
                </a:extLst>
              </p:cNvPr>
              <p:cNvSpPr/>
              <p:nvPr/>
            </p:nvSpPr>
            <p:spPr>
              <a:xfrm>
                <a:off x="12725000" y="2554363"/>
                <a:ext cx="38745" cy="79849"/>
              </a:xfrm>
              <a:custGeom>
                <a:avLst/>
                <a:gdLst>
                  <a:gd name="connsiteX0" fmla="*/ 30282 w 36572"/>
                  <a:gd name="connsiteY0" fmla="*/ 0 h 75372"/>
                  <a:gd name="connsiteX1" fmla="*/ 36572 w 36572"/>
                  <a:gd name="connsiteY1" fmla="*/ 849 h 75372"/>
                  <a:gd name="connsiteX2" fmla="*/ 34465 w 36572"/>
                  <a:gd name="connsiteY2" fmla="*/ 13020 h 75372"/>
                  <a:gd name="connsiteX3" fmla="*/ 28731 w 36572"/>
                  <a:gd name="connsiteY3" fmla="*/ 12172 h 75372"/>
                  <a:gd name="connsiteX4" fmla="*/ 18725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2 w 36572"/>
                  <a:gd name="connsiteY9" fmla="*/ 1668 h 75372"/>
                  <a:gd name="connsiteX10" fmla="*/ 11908 w 36572"/>
                  <a:gd name="connsiteY10" fmla="*/ 16239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93"/>
                      <a:pt x="36572" y="849"/>
                    </a:cubicBezTo>
                    <a:lnTo>
                      <a:pt x="34465" y="13020"/>
                    </a:lnTo>
                    <a:cubicBezTo>
                      <a:pt x="32710" y="12465"/>
                      <a:pt x="30779" y="12172"/>
                      <a:pt x="28731" y="12172"/>
                    </a:cubicBezTo>
                    <a:cubicBezTo>
                      <a:pt x="24635" y="12172"/>
                      <a:pt x="21270" y="13810"/>
                      <a:pt x="18725" y="17088"/>
                    </a:cubicBezTo>
                    <a:cubicBezTo>
                      <a:pt x="16150" y="20364"/>
                      <a:pt x="14102" y="25368"/>
                      <a:pt x="12610" y="32068"/>
                    </a:cubicBezTo>
                    <a:lnTo>
                      <a:pt x="12610" y="75372"/>
                    </a:lnTo>
                    <a:lnTo>
                      <a:pt x="0" y="75372"/>
                    </a:lnTo>
                    <a:lnTo>
                      <a:pt x="0" y="1668"/>
                    </a:lnTo>
                    <a:lnTo>
                      <a:pt x="10942" y="1668"/>
                    </a:lnTo>
                    <a:lnTo>
                      <a:pt x="11908" y="16239"/>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905B1BFA-F40F-6E4C-31D7-8BDA735D468C}"/>
                  </a:ext>
                </a:extLst>
              </p:cNvPr>
              <p:cNvSpPr/>
              <p:nvPr/>
            </p:nvSpPr>
            <p:spPr>
              <a:xfrm>
                <a:off x="12766410" y="2536539"/>
                <a:ext cx="47361" cy="99595"/>
              </a:xfrm>
              <a:custGeom>
                <a:avLst/>
                <a:gdLst>
                  <a:gd name="connsiteX0" fmla="*/ 44706 w 44705"/>
                  <a:gd name="connsiteY0" fmla="*/ 88978 h 94010"/>
                  <a:gd name="connsiteX1" fmla="*/ 29141 w 44705"/>
                  <a:gd name="connsiteY1" fmla="*/ 94010 h 94010"/>
                  <a:gd name="connsiteX2" fmla="*/ 15360 w 44705"/>
                  <a:gd name="connsiteY2" fmla="*/ 88832 h 94010"/>
                  <a:gd name="connsiteX3" fmla="*/ 10503 w 44705"/>
                  <a:gd name="connsiteY3" fmla="*/ 74260 h 94010"/>
                  <a:gd name="connsiteX4" fmla="*/ 10503 w 44705"/>
                  <a:gd name="connsiteY4" fmla="*/ 28031 h 94010"/>
                  <a:gd name="connsiteX5" fmla="*/ 0 w 44705"/>
                  <a:gd name="connsiteY5" fmla="*/ 28031 h 94010"/>
                  <a:gd name="connsiteX6" fmla="*/ 0 w 44705"/>
                  <a:gd name="connsiteY6" fmla="*/ 18492 h 94010"/>
                  <a:gd name="connsiteX7" fmla="*/ 10503 w 44705"/>
                  <a:gd name="connsiteY7" fmla="*/ 18492 h 94010"/>
                  <a:gd name="connsiteX8" fmla="*/ 10503 w 44705"/>
                  <a:gd name="connsiteY8" fmla="*/ 1551 h 94010"/>
                  <a:gd name="connsiteX9" fmla="*/ 23114 w 44705"/>
                  <a:gd name="connsiteY9" fmla="*/ 0 h 94010"/>
                  <a:gd name="connsiteX10" fmla="*/ 23114 w 44705"/>
                  <a:gd name="connsiteY10" fmla="*/ 18492 h 94010"/>
                  <a:gd name="connsiteX11" fmla="*/ 39381 w 44705"/>
                  <a:gd name="connsiteY11" fmla="*/ 18492 h 94010"/>
                  <a:gd name="connsiteX12" fmla="*/ 37977 w 44705"/>
                  <a:gd name="connsiteY12" fmla="*/ 28031 h 94010"/>
                  <a:gd name="connsiteX13" fmla="*/ 23114 w 44705"/>
                  <a:gd name="connsiteY13" fmla="*/ 28031 h 94010"/>
                  <a:gd name="connsiteX14" fmla="*/ 23114 w 44705"/>
                  <a:gd name="connsiteY14" fmla="*/ 74114 h 94010"/>
                  <a:gd name="connsiteX15" fmla="*/ 31101 w 44705"/>
                  <a:gd name="connsiteY15" fmla="*/ 83653 h 94010"/>
                  <a:gd name="connsiteX16" fmla="*/ 35519 w 44705"/>
                  <a:gd name="connsiteY16" fmla="*/ 82951 h 94010"/>
                  <a:gd name="connsiteX17" fmla="*/ 40083 w 44705"/>
                  <a:gd name="connsiteY17" fmla="*/ 80844 h 94010"/>
                  <a:gd name="connsiteX18" fmla="*/ 44706 w 44705"/>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5" h="94010">
                    <a:moveTo>
                      <a:pt x="44706" y="88978"/>
                    </a:moveTo>
                    <a:cubicBezTo>
                      <a:pt x="40025" y="92343"/>
                      <a:pt x="34846" y="94010"/>
                      <a:pt x="29141" y="94010"/>
                    </a:cubicBezTo>
                    <a:cubicBezTo>
                      <a:pt x="23172" y="94010"/>
                      <a:pt x="18579" y="92284"/>
                      <a:pt x="15360" y="88832"/>
                    </a:cubicBezTo>
                    <a:cubicBezTo>
                      <a:pt x="12113" y="85379"/>
                      <a:pt x="10503" y="80522"/>
                      <a:pt x="10503" y="74260"/>
                    </a:cubicBezTo>
                    <a:lnTo>
                      <a:pt x="10503" y="28031"/>
                    </a:lnTo>
                    <a:lnTo>
                      <a:pt x="0" y="28031"/>
                    </a:lnTo>
                    <a:lnTo>
                      <a:pt x="0" y="18492"/>
                    </a:lnTo>
                    <a:lnTo>
                      <a:pt x="10503" y="18492"/>
                    </a:lnTo>
                    <a:lnTo>
                      <a:pt x="10503" y="1551"/>
                    </a:lnTo>
                    <a:lnTo>
                      <a:pt x="23114" y="0"/>
                    </a:lnTo>
                    <a:lnTo>
                      <a:pt x="23114" y="18492"/>
                    </a:lnTo>
                    <a:lnTo>
                      <a:pt x="39381" y="18492"/>
                    </a:lnTo>
                    <a:lnTo>
                      <a:pt x="37977" y="28031"/>
                    </a:lnTo>
                    <a:lnTo>
                      <a:pt x="23114" y="28031"/>
                    </a:lnTo>
                    <a:lnTo>
                      <a:pt x="23114" y="74114"/>
                    </a:lnTo>
                    <a:cubicBezTo>
                      <a:pt x="23114" y="80463"/>
                      <a:pt x="25776" y="83653"/>
                      <a:pt x="31101" y="83653"/>
                    </a:cubicBezTo>
                    <a:cubicBezTo>
                      <a:pt x="32710" y="83653"/>
                      <a:pt x="34173" y="83419"/>
                      <a:pt x="35519" y="82951"/>
                    </a:cubicBezTo>
                    <a:cubicBezTo>
                      <a:pt x="36865" y="82482"/>
                      <a:pt x="38386" y="81780"/>
                      <a:pt x="40083" y="80844"/>
                    </a:cubicBezTo>
                    <a:lnTo>
                      <a:pt x="44706" y="88978"/>
                    </a:lnTo>
                    <a:close/>
                  </a:path>
                </a:pathLst>
              </a:custGeom>
              <a:solidFill>
                <a:srgbClr val="000000"/>
              </a:solidFill>
              <a:ln w="2922"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9C21C647-550F-7E3F-543C-103B4BDE8BB3}"/>
                  </a:ext>
                </a:extLst>
              </p:cNvPr>
              <p:cNvSpPr/>
              <p:nvPr/>
            </p:nvSpPr>
            <p:spPr>
              <a:xfrm>
                <a:off x="12818359" y="2554208"/>
                <a:ext cx="59511" cy="81926"/>
              </a:xfrm>
              <a:custGeom>
                <a:avLst/>
                <a:gdLst>
                  <a:gd name="connsiteX0" fmla="*/ 56175 w 56174"/>
                  <a:gd name="connsiteY0" fmla="*/ 36428 h 77332"/>
                  <a:gd name="connsiteX1" fmla="*/ 55912 w 56174"/>
                  <a:gd name="connsiteY1" fmla="*/ 43011 h 77332"/>
                  <a:gd name="connsiteX2" fmla="*/ 13049 w 56174"/>
                  <a:gd name="connsiteY2" fmla="*/ 43011 h 77332"/>
                  <a:gd name="connsiteX3" fmla="*/ 18228 w 56174"/>
                  <a:gd name="connsiteY3" fmla="*/ 61591 h 77332"/>
                  <a:gd name="connsiteX4" fmla="*/ 30838 w 56174"/>
                  <a:gd name="connsiteY4" fmla="*/ 67238 h 77332"/>
                  <a:gd name="connsiteX5" fmla="*/ 39878 w 56174"/>
                  <a:gd name="connsiteY5" fmla="*/ 65717 h 77332"/>
                  <a:gd name="connsiteX6" fmla="*/ 48188 w 56174"/>
                  <a:gd name="connsiteY6" fmla="*/ 60655 h 77332"/>
                  <a:gd name="connsiteX7" fmla="*/ 53805 w 56174"/>
                  <a:gd name="connsiteY7" fmla="*/ 68087 h 77332"/>
                  <a:gd name="connsiteX8" fmla="*/ 30282 w 56174"/>
                  <a:gd name="connsiteY8" fmla="*/ 77333 h 77332"/>
                  <a:gd name="connsiteX9" fmla="*/ 7929 w 56174"/>
                  <a:gd name="connsiteY9" fmla="*/ 67326 h 77332"/>
                  <a:gd name="connsiteX10" fmla="*/ 0 w 56174"/>
                  <a:gd name="connsiteY10" fmla="*/ 39237 h 77332"/>
                  <a:gd name="connsiteX11" fmla="*/ 7578 w 56174"/>
                  <a:gd name="connsiteY11" fmla="*/ 10592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54 h 77332"/>
                  <a:gd name="connsiteX16" fmla="*/ 28731 w 56174"/>
                  <a:gd name="connsiteY16" fmla="*/ 9539 h 77332"/>
                  <a:gd name="connsiteX17" fmla="*/ 17672 w 56174"/>
                  <a:gd name="connsiteY17" fmla="*/ 15361 h 77332"/>
                  <a:gd name="connsiteX18" fmla="*/ 13049 w 56174"/>
                  <a:gd name="connsiteY18" fmla="*/ 34175 h 77332"/>
                  <a:gd name="connsiteX19" fmla="*/ 44004 w 56174"/>
                  <a:gd name="connsiteY19" fmla="*/ 34175 h 77332"/>
                  <a:gd name="connsiteX20" fmla="*/ 44004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9"/>
                      <a:pt x="56087" y="40583"/>
                      <a:pt x="55912" y="43011"/>
                    </a:cubicBezTo>
                    <a:lnTo>
                      <a:pt x="13049" y="43011"/>
                    </a:lnTo>
                    <a:cubicBezTo>
                      <a:pt x="13400" y="51614"/>
                      <a:pt x="15126" y="57787"/>
                      <a:pt x="18228" y="61591"/>
                    </a:cubicBezTo>
                    <a:cubicBezTo>
                      <a:pt x="21299" y="65366"/>
                      <a:pt x="25513" y="67238"/>
                      <a:pt x="30838" y="67238"/>
                    </a:cubicBezTo>
                    <a:cubicBezTo>
                      <a:pt x="34202" y="67238"/>
                      <a:pt x="37216" y="66741"/>
                      <a:pt x="39878" y="65717"/>
                    </a:cubicBezTo>
                    <a:cubicBezTo>
                      <a:pt x="42511" y="64693"/>
                      <a:pt x="45291" y="62996"/>
                      <a:pt x="48188" y="60655"/>
                    </a:cubicBezTo>
                    <a:lnTo>
                      <a:pt x="53805" y="68087"/>
                    </a:lnTo>
                    <a:cubicBezTo>
                      <a:pt x="46900" y="74261"/>
                      <a:pt x="39059" y="77333"/>
                      <a:pt x="30282" y="77333"/>
                    </a:cubicBezTo>
                    <a:cubicBezTo>
                      <a:pt x="20656" y="77333"/>
                      <a:pt x="13195" y="73997"/>
                      <a:pt x="7929" y="67326"/>
                    </a:cubicBezTo>
                    <a:cubicBezTo>
                      <a:pt x="2633" y="60655"/>
                      <a:pt x="0" y="51292"/>
                      <a:pt x="0" y="39237"/>
                    </a:cubicBezTo>
                    <a:cubicBezTo>
                      <a:pt x="0" y="27182"/>
                      <a:pt x="2516" y="17644"/>
                      <a:pt x="7578" y="10592"/>
                    </a:cubicBezTo>
                    <a:cubicBezTo>
                      <a:pt x="12610" y="3540"/>
                      <a:pt x="19632" y="0"/>
                      <a:pt x="28585" y="0"/>
                    </a:cubicBezTo>
                    <a:cubicBezTo>
                      <a:pt x="37450" y="0"/>
                      <a:pt x="44267" y="3160"/>
                      <a:pt x="49036" y="9451"/>
                    </a:cubicBezTo>
                    <a:cubicBezTo>
                      <a:pt x="53805" y="15771"/>
                      <a:pt x="56175" y="24753"/>
                      <a:pt x="56175" y="36428"/>
                    </a:cubicBezTo>
                    <a:close/>
                    <a:moveTo>
                      <a:pt x="44004" y="32654"/>
                    </a:moveTo>
                    <a:cubicBezTo>
                      <a:pt x="44004" y="17234"/>
                      <a:pt x="38913" y="9539"/>
                      <a:pt x="28731" y="9539"/>
                    </a:cubicBezTo>
                    <a:cubicBezTo>
                      <a:pt x="24050" y="9539"/>
                      <a:pt x="20363" y="11469"/>
                      <a:pt x="17672" y="15361"/>
                    </a:cubicBezTo>
                    <a:cubicBezTo>
                      <a:pt x="14951" y="19224"/>
                      <a:pt x="13400" y="25514"/>
                      <a:pt x="13049" y="34175"/>
                    </a:cubicBezTo>
                    <a:lnTo>
                      <a:pt x="44004" y="34175"/>
                    </a:lnTo>
                    <a:lnTo>
                      <a:pt x="44004" y="32654"/>
                    </a:lnTo>
                    <a:close/>
                  </a:path>
                </a:pathLst>
              </a:custGeom>
              <a:solidFill>
                <a:srgbClr val="000000"/>
              </a:solidFill>
              <a:ln w="2922"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3E335397-7F39-D2EE-5DB0-864F858B7319}"/>
                  </a:ext>
                </a:extLst>
              </p:cNvPr>
              <p:cNvSpPr/>
              <p:nvPr/>
            </p:nvSpPr>
            <p:spPr>
              <a:xfrm>
                <a:off x="12896438" y="2554208"/>
                <a:ext cx="54769" cy="80004"/>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13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32"/>
                      <a:pt x="46725" y="5823"/>
                    </a:cubicBezTo>
                    <a:cubicBezTo>
                      <a:pt x="50031" y="9685"/>
                      <a:pt x="51699" y="15040"/>
                      <a:pt x="51699" y="21857"/>
                    </a:cubicBezTo>
                    <a:lnTo>
                      <a:pt x="51699" y="75519"/>
                    </a:lnTo>
                    <a:lnTo>
                      <a:pt x="39088" y="75519"/>
                    </a:lnTo>
                    <a:lnTo>
                      <a:pt x="39088" y="23408"/>
                    </a:lnTo>
                    <a:cubicBezTo>
                      <a:pt x="39088" y="18639"/>
                      <a:pt x="38298" y="15215"/>
                      <a:pt x="36689" y="13108"/>
                    </a:cubicBezTo>
                    <a:cubicBezTo>
                      <a:pt x="35109" y="11002"/>
                      <a:pt x="32681" y="9949"/>
                      <a:pt x="29404" y="9949"/>
                    </a:cubicBezTo>
                    <a:cubicBezTo>
                      <a:pt x="23260" y="9949"/>
                      <a:pt x="17643" y="14338"/>
                      <a:pt x="12610" y="23115"/>
                    </a:cubicBezTo>
                    <a:lnTo>
                      <a:pt x="12610" y="75519"/>
                    </a:lnTo>
                    <a:lnTo>
                      <a:pt x="0" y="75519"/>
                    </a:lnTo>
                    <a:lnTo>
                      <a:pt x="0" y="1814"/>
                    </a:lnTo>
                    <a:lnTo>
                      <a:pt x="10913" y="1814"/>
                    </a:lnTo>
                    <a:lnTo>
                      <a:pt x="11908" y="12757"/>
                    </a:lnTo>
                    <a:cubicBezTo>
                      <a:pt x="17584"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D21FDEDC-F48B-28CA-CE49-11D91FB815E2}"/>
                  </a:ext>
                </a:extLst>
              </p:cNvPr>
              <p:cNvSpPr/>
              <p:nvPr/>
            </p:nvSpPr>
            <p:spPr>
              <a:xfrm>
                <a:off x="12969899" y="2554208"/>
                <a:ext cx="59511" cy="81926"/>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91 h 77332"/>
                  <a:gd name="connsiteX4" fmla="*/ 30808 w 56174"/>
                  <a:gd name="connsiteY4" fmla="*/ 67238 h 77332"/>
                  <a:gd name="connsiteX5" fmla="*/ 39849 w 56174"/>
                  <a:gd name="connsiteY5" fmla="*/ 65717 h 77332"/>
                  <a:gd name="connsiteX6" fmla="*/ 48188 w 56174"/>
                  <a:gd name="connsiteY6" fmla="*/ 60655 h 77332"/>
                  <a:gd name="connsiteX7" fmla="*/ 53805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78 w 56174"/>
                  <a:gd name="connsiteY11" fmla="*/ 10592 h 77332"/>
                  <a:gd name="connsiteX12" fmla="*/ 28585 w 56174"/>
                  <a:gd name="connsiteY12" fmla="*/ 0 h 77332"/>
                  <a:gd name="connsiteX13" fmla="*/ 49036 w 56174"/>
                  <a:gd name="connsiteY13" fmla="*/ 9451 h 77332"/>
                  <a:gd name="connsiteX14" fmla="*/ 56175 w 56174"/>
                  <a:gd name="connsiteY14" fmla="*/ 36428 h 77332"/>
                  <a:gd name="connsiteX15" fmla="*/ 43974 w 56174"/>
                  <a:gd name="connsiteY15" fmla="*/ 32654 h 77332"/>
                  <a:gd name="connsiteX16" fmla="*/ 28731 w 56174"/>
                  <a:gd name="connsiteY16" fmla="*/ 9539 h 77332"/>
                  <a:gd name="connsiteX17" fmla="*/ 17642 w 56174"/>
                  <a:gd name="connsiteY17" fmla="*/ 15361 h 77332"/>
                  <a:gd name="connsiteX18" fmla="*/ 13020 w 56174"/>
                  <a:gd name="connsiteY18" fmla="*/ 34175 h 77332"/>
                  <a:gd name="connsiteX19" fmla="*/ 43974 w 56174"/>
                  <a:gd name="connsiteY19" fmla="*/ 34175 h 77332"/>
                  <a:gd name="connsiteX20" fmla="*/ 43974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9"/>
                      <a:pt x="56087" y="40583"/>
                      <a:pt x="55882" y="43011"/>
                    </a:cubicBezTo>
                    <a:lnTo>
                      <a:pt x="13020" y="43011"/>
                    </a:lnTo>
                    <a:cubicBezTo>
                      <a:pt x="13400" y="51614"/>
                      <a:pt x="15126" y="57787"/>
                      <a:pt x="18198" y="61591"/>
                    </a:cubicBezTo>
                    <a:cubicBezTo>
                      <a:pt x="21299" y="65366"/>
                      <a:pt x="25483" y="67238"/>
                      <a:pt x="30808" y="67238"/>
                    </a:cubicBezTo>
                    <a:cubicBezTo>
                      <a:pt x="34173" y="67238"/>
                      <a:pt x="37187" y="66741"/>
                      <a:pt x="39849" y="65717"/>
                    </a:cubicBezTo>
                    <a:cubicBezTo>
                      <a:pt x="42511" y="64693"/>
                      <a:pt x="45291" y="62996"/>
                      <a:pt x="48188" y="60655"/>
                    </a:cubicBezTo>
                    <a:lnTo>
                      <a:pt x="53805" y="68087"/>
                    </a:lnTo>
                    <a:cubicBezTo>
                      <a:pt x="46871" y="74261"/>
                      <a:pt x="39030" y="77333"/>
                      <a:pt x="30253" y="77333"/>
                    </a:cubicBezTo>
                    <a:cubicBezTo>
                      <a:pt x="20627" y="77333"/>
                      <a:pt x="13195" y="73997"/>
                      <a:pt x="7899" y="67326"/>
                    </a:cubicBezTo>
                    <a:cubicBezTo>
                      <a:pt x="2633" y="60655"/>
                      <a:pt x="0" y="51292"/>
                      <a:pt x="0" y="39237"/>
                    </a:cubicBezTo>
                    <a:cubicBezTo>
                      <a:pt x="0" y="27182"/>
                      <a:pt x="2516" y="17644"/>
                      <a:pt x="7578" y="10592"/>
                    </a:cubicBezTo>
                    <a:cubicBezTo>
                      <a:pt x="12610" y="3540"/>
                      <a:pt x="19603" y="0"/>
                      <a:pt x="28585" y="0"/>
                    </a:cubicBezTo>
                    <a:cubicBezTo>
                      <a:pt x="37450" y="0"/>
                      <a:pt x="44267" y="3160"/>
                      <a:pt x="49036" y="9451"/>
                    </a:cubicBezTo>
                    <a:cubicBezTo>
                      <a:pt x="53805" y="15771"/>
                      <a:pt x="56175" y="24753"/>
                      <a:pt x="56175" y="36428"/>
                    </a:cubicBezTo>
                    <a:close/>
                    <a:moveTo>
                      <a:pt x="43974" y="32654"/>
                    </a:moveTo>
                    <a:cubicBezTo>
                      <a:pt x="43974" y="17234"/>
                      <a:pt x="38883" y="9539"/>
                      <a:pt x="28731" y="9539"/>
                    </a:cubicBezTo>
                    <a:cubicBezTo>
                      <a:pt x="24050" y="9539"/>
                      <a:pt x="20363" y="11469"/>
                      <a:pt x="17642" y="15361"/>
                    </a:cubicBezTo>
                    <a:cubicBezTo>
                      <a:pt x="14951" y="19224"/>
                      <a:pt x="13400" y="25514"/>
                      <a:pt x="13020" y="34175"/>
                    </a:cubicBezTo>
                    <a:lnTo>
                      <a:pt x="43974" y="34175"/>
                    </a:lnTo>
                    <a:lnTo>
                      <a:pt x="43974" y="32654"/>
                    </a:lnTo>
                    <a:close/>
                  </a:path>
                </a:pathLst>
              </a:custGeom>
              <a:solidFill>
                <a:srgbClr val="000000"/>
              </a:solidFill>
              <a:ln w="2922"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E38F34C-B90F-30E9-4E3D-41F037F4AF0D}"/>
                  </a:ext>
                </a:extLst>
              </p:cNvPr>
              <p:cNvSpPr/>
              <p:nvPr/>
            </p:nvSpPr>
            <p:spPr>
              <a:xfrm>
                <a:off x="13047946" y="2554363"/>
                <a:ext cx="38745" cy="79849"/>
              </a:xfrm>
              <a:custGeom>
                <a:avLst/>
                <a:gdLst>
                  <a:gd name="connsiteX0" fmla="*/ 30282 w 36572"/>
                  <a:gd name="connsiteY0" fmla="*/ 0 h 75372"/>
                  <a:gd name="connsiteX1" fmla="*/ 36572 w 36572"/>
                  <a:gd name="connsiteY1" fmla="*/ 849 h 75372"/>
                  <a:gd name="connsiteX2" fmla="*/ 34466 w 36572"/>
                  <a:gd name="connsiteY2" fmla="*/ 13020 h 75372"/>
                  <a:gd name="connsiteX3" fmla="*/ 28731 w 36572"/>
                  <a:gd name="connsiteY3" fmla="*/ 12172 h 75372"/>
                  <a:gd name="connsiteX4" fmla="*/ 18725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2 w 36572"/>
                  <a:gd name="connsiteY9" fmla="*/ 1668 h 75372"/>
                  <a:gd name="connsiteX10" fmla="*/ 11908 w 36572"/>
                  <a:gd name="connsiteY10" fmla="*/ 16239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93"/>
                      <a:pt x="36572" y="849"/>
                    </a:cubicBezTo>
                    <a:lnTo>
                      <a:pt x="34466" y="13020"/>
                    </a:lnTo>
                    <a:cubicBezTo>
                      <a:pt x="32710" y="12465"/>
                      <a:pt x="30779" y="12172"/>
                      <a:pt x="28731" y="12172"/>
                    </a:cubicBezTo>
                    <a:cubicBezTo>
                      <a:pt x="24635" y="12172"/>
                      <a:pt x="21271" y="13810"/>
                      <a:pt x="18725" y="17088"/>
                    </a:cubicBezTo>
                    <a:cubicBezTo>
                      <a:pt x="16150" y="20364"/>
                      <a:pt x="14102" y="25368"/>
                      <a:pt x="12610" y="32068"/>
                    </a:cubicBezTo>
                    <a:lnTo>
                      <a:pt x="12610" y="75372"/>
                    </a:lnTo>
                    <a:lnTo>
                      <a:pt x="0" y="75372"/>
                    </a:lnTo>
                    <a:lnTo>
                      <a:pt x="0" y="1668"/>
                    </a:lnTo>
                    <a:lnTo>
                      <a:pt x="10942" y="1668"/>
                    </a:lnTo>
                    <a:lnTo>
                      <a:pt x="11908" y="16239"/>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55C833B7-99BD-5D23-76FA-8542F3DF5930}"/>
                  </a:ext>
                </a:extLst>
              </p:cNvPr>
              <p:cNvSpPr/>
              <p:nvPr/>
            </p:nvSpPr>
            <p:spPr>
              <a:xfrm>
                <a:off x="13097694" y="2519336"/>
                <a:ext cx="17481" cy="114877"/>
              </a:xfrm>
              <a:custGeom>
                <a:avLst/>
                <a:gdLst>
                  <a:gd name="connsiteX0" fmla="*/ 14541 w 16501"/>
                  <a:gd name="connsiteY0" fmla="*/ 34731 h 108435"/>
                  <a:gd name="connsiteX1" fmla="*/ 14541 w 16501"/>
                  <a:gd name="connsiteY1" fmla="*/ 108436 h 108435"/>
                  <a:gd name="connsiteX2" fmla="*/ 1960 w 16501"/>
                  <a:gd name="connsiteY2" fmla="*/ 108436 h 108435"/>
                  <a:gd name="connsiteX3" fmla="*/ 1960 w 16501"/>
                  <a:gd name="connsiteY3" fmla="*/ 34731 h 108435"/>
                  <a:gd name="connsiteX4" fmla="*/ 14541 w 16501"/>
                  <a:gd name="connsiteY4" fmla="*/ 34731 h 108435"/>
                  <a:gd name="connsiteX5" fmla="*/ 8251 w 16501"/>
                  <a:gd name="connsiteY5" fmla="*/ 0 h 108435"/>
                  <a:gd name="connsiteX6" fmla="*/ 14219 w 16501"/>
                  <a:gd name="connsiteY6" fmla="*/ 2370 h 108435"/>
                  <a:gd name="connsiteX7" fmla="*/ 16501 w 16501"/>
                  <a:gd name="connsiteY7" fmla="*/ 8251 h 108435"/>
                  <a:gd name="connsiteX8" fmla="*/ 14278 w 16501"/>
                  <a:gd name="connsiteY8" fmla="*/ 14074 h 108435"/>
                  <a:gd name="connsiteX9" fmla="*/ 8251 w 16501"/>
                  <a:gd name="connsiteY9" fmla="*/ 16386 h 108435"/>
                  <a:gd name="connsiteX10" fmla="*/ 2311 w 16501"/>
                  <a:gd name="connsiteY10" fmla="*/ 14074 h 108435"/>
                  <a:gd name="connsiteX11" fmla="*/ 0 w 16501"/>
                  <a:gd name="connsiteY11" fmla="*/ 8251 h 108435"/>
                  <a:gd name="connsiteX12" fmla="*/ 2311 w 16501"/>
                  <a:gd name="connsiteY12" fmla="*/ 2370 h 108435"/>
                  <a:gd name="connsiteX13" fmla="*/ 8251 w 1650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01" h="108435">
                    <a:moveTo>
                      <a:pt x="14541" y="34731"/>
                    </a:moveTo>
                    <a:lnTo>
                      <a:pt x="14541" y="108436"/>
                    </a:lnTo>
                    <a:lnTo>
                      <a:pt x="1960" y="108436"/>
                    </a:lnTo>
                    <a:lnTo>
                      <a:pt x="1960" y="34731"/>
                    </a:lnTo>
                    <a:lnTo>
                      <a:pt x="14541" y="34731"/>
                    </a:lnTo>
                    <a:close/>
                    <a:moveTo>
                      <a:pt x="8251" y="0"/>
                    </a:moveTo>
                    <a:cubicBezTo>
                      <a:pt x="10679" y="0"/>
                      <a:pt x="12669" y="790"/>
                      <a:pt x="14219" y="2370"/>
                    </a:cubicBezTo>
                    <a:cubicBezTo>
                      <a:pt x="15741" y="3980"/>
                      <a:pt x="16501" y="5940"/>
                      <a:pt x="16501" y="8251"/>
                    </a:cubicBezTo>
                    <a:cubicBezTo>
                      <a:pt x="16501" y="10592"/>
                      <a:pt x="15770" y="12552"/>
                      <a:pt x="14278" y="14074"/>
                    </a:cubicBezTo>
                    <a:cubicBezTo>
                      <a:pt x="12786" y="15625"/>
                      <a:pt x="10767" y="16386"/>
                      <a:pt x="8251" y="16386"/>
                    </a:cubicBezTo>
                    <a:cubicBezTo>
                      <a:pt x="5822" y="16386"/>
                      <a:pt x="3833" y="15625"/>
                      <a:pt x="2311" y="14074"/>
                    </a:cubicBezTo>
                    <a:cubicBezTo>
                      <a:pt x="761" y="12552"/>
                      <a:pt x="0" y="10592"/>
                      <a:pt x="0" y="8251"/>
                    </a:cubicBezTo>
                    <a:cubicBezTo>
                      <a:pt x="0" y="5940"/>
                      <a:pt x="761" y="3980"/>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A74E7107-B850-B0DC-1EB0-127693F2F5DB}"/>
                  </a:ext>
                </a:extLst>
              </p:cNvPr>
              <p:cNvSpPr/>
              <p:nvPr/>
            </p:nvSpPr>
            <p:spPr>
              <a:xfrm>
                <a:off x="13131077" y="2554208"/>
                <a:ext cx="60256" cy="81926"/>
              </a:xfrm>
              <a:custGeom>
                <a:avLst/>
                <a:gdLst>
                  <a:gd name="connsiteX0" fmla="*/ 51698 w 56877"/>
                  <a:gd name="connsiteY0" fmla="*/ 58695 h 77332"/>
                  <a:gd name="connsiteX1" fmla="*/ 52957 w 56877"/>
                  <a:gd name="connsiteY1" fmla="*/ 65366 h 77332"/>
                  <a:gd name="connsiteX2" fmla="*/ 56877 w 56877"/>
                  <a:gd name="connsiteY2" fmla="*/ 68643 h 77332"/>
                  <a:gd name="connsiteX3" fmla="*/ 54215 w 56877"/>
                  <a:gd name="connsiteY3" fmla="*/ 77187 h 77332"/>
                  <a:gd name="connsiteX4" fmla="*/ 45671 w 56877"/>
                  <a:gd name="connsiteY4" fmla="*/ 73822 h 77332"/>
                  <a:gd name="connsiteX5" fmla="*/ 41312 w 56877"/>
                  <a:gd name="connsiteY5" fmla="*/ 66127 h 77332"/>
                  <a:gd name="connsiteX6" fmla="*/ 21299 w 56877"/>
                  <a:gd name="connsiteY6" fmla="*/ 77333 h 77332"/>
                  <a:gd name="connsiteX7" fmla="*/ 5734 w 56877"/>
                  <a:gd name="connsiteY7" fmla="*/ 71247 h 77332"/>
                  <a:gd name="connsiteX8" fmla="*/ 0 w 56877"/>
                  <a:gd name="connsiteY8" fmla="*/ 54920 h 77332"/>
                  <a:gd name="connsiteX9" fmla="*/ 7694 w 56877"/>
                  <a:gd name="connsiteY9" fmla="*/ 36984 h 77332"/>
                  <a:gd name="connsiteX10" fmla="*/ 29696 w 56877"/>
                  <a:gd name="connsiteY10" fmla="*/ 30840 h 77332"/>
                  <a:gd name="connsiteX11" fmla="*/ 39205 w 56877"/>
                  <a:gd name="connsiteY11" fmla="*/ 30840 h 77332"/>
                  <a:gd name="connsiteX12" fmla="*/ 39205 w 56877"/>
                  <a:gd name="connsiteY12" fmla="*/ 24520 h 77332"/>
                  <a:gd name="connsiteX13" fmla="*/ 36075 w 56877"/>
                  <a:gd name="connsiteY13" fmla="*/ 13372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8 w 56877"/>
                  <a:gd name="connsiteY18" fmla="*/ 23963 h 77332"/>
                  <a:gd name="connsiteX19" fmla="*/ 51698 w 56877"/>
                  <a:gd name="connsiteY19" fmla="*/ 58695 h 77332"/>
                  <a:gd name="connsiteX20" fmla="*/ 24225 w 56877"/>
                  <a:gd name="connsiteY20" fmla="*/ 67823 h 77332"/>
                  <a:gd name="connsiteX21" fmla="*/ 39205 w 56877"/>
                  <a:gd name="connsiteY21" fmla="*/ 56324 h 77332"/>
                  <a:gd name="connsiteX22" fmla="*/ 39205 w 56877"/>
                  <a:gd name="connsiteY22" fmla="*/ 38945 h 77332"/>
                  <a:gd name="connsiteX23" fmla="*/ 31101 w 56877"/>
                  <a:gd name="connsiteY23" fmla="*/ 38945 h 77332"/>
                  <a:gd name="connsiteX24" fmla="*/ 12873 w 56877"/>
                  <a:gd name="connsiteY24" fmla="*/ 54218 h 77332"/>
                  <a:gd name="connsiteX25" fmla="*/ 15828 w 56877"/>
                  <a:gd name="connsiteY25" fmla="*/ 64312 h 77332"/>
                  <a:gd name="connsiteX26" fmla="*/ 2422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708"/>
                      <a:pt x="52108" y="63903"/>
                      <a:pt x="52957" y="65366"/>
                    </a:cubicBezTo>
                    <a:cubicBezTo>
                      <a:pt x="53776" y="66800"/>
                      <a:pt x="55092" y="67911"/>
                      <a:pt x="56877" y="68643"/>
                    </a:cubicBezTo>
                    <a:lnTo>
                      <a:pt x="54215" y="77187"/>
                    </a:lnTo>
                    <a:cubicBezTo>
                      <a:pt x="50557" y="76630"/>
                      <a:pt x="47719" y="75519"/>
                      <a:pt x="45671" y="73822"/>
                    </a:cubicBezTo>
                    <a:cubicBezTo>
                      <a:pt x="43594" y="72154"/>
                      <a:pt x="42160" y="69579"/>
                      <a:pt x="41312" y="66127"/>
                    </a:cubicBezTo>
                    <a:cubicBezTo>
                      <a:pt x="36543" y="73617"/>
                      <a:pt x="29872" y="77333"/>
                      <a:pt x="21299" y="77333"/>
                    </a:cubicBezTo>
                    <a:cubicBezTo>
                      <a:pt x="14746" y="77333"/>
                      <a:pt x="9567" y="75314"/>
                      <a:pt x="5734" y="71247"/>
                    </a:cubicBezTo>
                    <a:cubicBezTo>
                      <a:pt x="1901" y="67180"/>
                      <a:pt x="0" y="61738"/>
                      <a:pt x="0" y="54920"/>
                    </a:cubicBezTo>
                    <a:cubicBezTo>
                      <a:pt x="0" y="47079"/>
                      <a:pt x="2574" y="41110"/>
                      <a:pt x="7694" y="36984"/>
                    </a:cubicBezTo>
                    <a:cubicBezTo>
                      <a:pt x="12844" y="32888"/>
                      <a:pt x="20158" y="30840"/>
                      <a:pt x="29696" y="30840"/>
                    </a:cubicBezTo>
                    <a:lnTo>
                      <a:pt x="39205" y="30840"/>
                    </a:lnTo>
                    <a:lnTo>
                      <a:pt x="39205" y="24520"/>
                    </a:lnTo>
                    <a:cubicBezTo>
                      <a:pt x="39205" y="19370"/>
                      <a:pt x="38181" y="15683"/>
                      <a:pt x="36075" y="13372"/>
                    </a:cubicBezTo>
                    <a:cubicBezTo>
                      <a:pt x="33968" y="11089"/>
                      <a:pt x="30545" y="9949"/>
                      <a:pt x="25776" y="9949"/>
                    </a:cubicBezTo>
                    <a:cubicBezTo>
                      <a:pt x="20627" y="9949"/>
                      <a:pt x="14658" y="11265"/>
                      <a:pt x="7841" y="13869"/>
                    </a:cubicBezTo>
                    <a:lnTo>
                      <a:pt x="4769" y="5062"/>
                    </a:lnTo>
                    <a:cubicBezTo>
                      <a:pt x="12961" y="1697"/>
                      <a:pt x="20627" y="0"/>
                      <a:pt x="27736" y="0"/>
                    </a:cubicBezTo>
                    <a:cubicBezTo>
                      <a:pt x="43711" y="0"/>
                      <a:pt x="51698" y="7988"/>
                      <a:pt x="51698" y="23963"/>
                    </a:cubicBezTo>
                    <a:lnTo>
                      <a:pt x="51698" y="58695"/>
                    </a:lnTo>
                    <a:close/>
                    <a:moveTo>
                      <a:pt x="24225" y="67823"/>
                    </a:moveTo>
                    <a:cubicBezTo>
                      <a:pt x="30779" y="67823"/>
                      <a:pt x="35753" y="63991"/>
                      <a:pt x="39205" y="56324"/>
                    </a:cubicBezTo>
                    <a:lnTo>
                      <a:pt x="39205" y="38945"/>
                    </a:lnTo>
                    <a:lnTo>
                      <a:pt x="31101" y="38945"/>
                    </a:lnTo>
                    <a:cubicBezTo>
                      <a:pt x="18959" y="38945"/>
                      <a:pt x="12873" y="44036"/>
                      <a:pt x="12873" y="54218"/>
                    </a:cubicBezTo>
                    <a:cubicBezTo>
                      <a:pt x="12873" y="58607"/>
                      <a:pt x="13868" y="61971"/>
                      <a:pt x="15828" y="64312"/>
                    </a:cubicBezTo>
                    <a:cubicBezTo>
                      <a:pt x="17789" y="66653"/>
                      <a:pt x="20597" y="67823"/>
                      <a:pt x="24225" y="67823"/>
                    </a:cubicBezTo>
                    <a:close/>
                  </a:path>
                </a:pathLst>
              </a:custGeom>
              <a:solidFill>
                <a:srgbClr val="000000"/>
              </a:solidFill>
              <a:ln w="2922"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78DD67F5-7BC5-7E7E-EE41-EEB37A36B037}"/>
                  </a:ext>
                </a:extLst>
              </p:cNvPr>
              <p:cNvSpPr/>
              <p:nvPr/>
            </p:nvSpPr>
            <p:spPr>
              <a:xfrm>
                <a:off x="13199485" y="2536539"/>
                <a:ext cx="47362" cy="99595"/>
              </a:xfrm>
              <a:custGeom>
                <a:avLst/>
                <a:gdLst>
                  <a:gd name="connsiteX0" fmla="*/ 44706 w 44706"/>
                  <a:gd name="connsiteY0" fmla="*/ 88978 h 94010"/>
                  <a:gd name="connsiteX1" fmla="*/ 29141 w 44706"/>
                  <a:gd name="connsiteY1" fmla="*/ 94010 h 94010"/>
                  <a:gd name="connsiteX2" fmla="*/ 15360 w 44706"/>
                  <a:gd name="connsiteY2" fmla="*/ 88832 h 94010"/>
                  <a:gd name="connsiteX3" fmla="*/ 10503 w 44706"/>
                  <a:gd name="connsiteY3" fmla="*/ 74260 h 94010"/>
                  <a:gd name="connsiteX4" fmla="*/ 10503 w 44706"/>
                  <a:gd name="connsiteY4" fmla="*/ 28031 h 94010"/>
                  <a:gd name="connsiteX5" fmla="*/ 0 w 44706"/>
                  <a:gd name="connsiteY5" fmla="*/ 28031 h 94010"/>
                  <a:gd name="connsiteX6" fmla="*/ 0 w 44706"/>
                  <a:gd name="connsiteY6" fmla="*/ 18492 h 94010"/>
                  <a:gd name="connsiteX7" fmla="*/ 10503 w 44706"/>
                  <a:gd name="connsiteY7" fmla="*/ 18492 h 94010"/>
                  <a:gd name="connsiteX8" fmla="*/ 10503 w 44706"/>
                  <a:gd name="connsiteY8" fmla="*/ 1551 h 94010"/>
                  <a:gd name="connsiteX9" fmla="*/ 23114 w 44706"/>
                  <a:gd name="connsiteY9" fmla="*/ 0 h 94010"/>
                  <a:gd name="connsiteX10" fmla="*/ 23114 w 44706"/>
                  <a:gd name="connsiteY10" fmla="*/ 18492 h 94010"/>
                  <a:gd name="connsiteX11" fmla="*/ 39381 w 44706"/>
                  <a:gd name="connsiteY11" fmla="*/ 18492 h 94010"/>
                  <a:gd name="connsiteX12" fmla="*/ 37977 w 44706"/>
                  <a:gd name="connsiteY12" fmla="*/ 28031 h 94010"/>
                  <a:gd name="connsiteX13" fmla="*/ 23114 w 44706"/>
                  <a:gd name="connsiteY13" fmla="*/ 28031 h 94010"/>
                  <a:gd name="connsiteX14" fmla="*/ 23114 w 44706"/>
                  <a:gd name="connsiteY14" fmla="*/ 74114 h 94010"/>
                  <a:gd name="connsiteX15" fmla="*/ 31101 w 44706"/>
                  <a:gd name="connsiteY15" fmla="*/ 83653 h 94010"/>
                  <a:gd name="connsiteX16" fmla="*/ 35519 w 44706"/>
                  <a:gd name="connsiteY16" fmla="*/ 82951 h 94010"/>
                  <a:gd name="connsiteX17" fmla="*/ 40083 w 44706"/>
                  <a:gd name="connsiteY17" fmla="*/ 80844 h 94010"/>
                  <a:gd name="connsiteX18" fmla="*/ 44706 w 4470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6" h="94010">
                    <a:moveTo>
                      <a:pt x="44706" y="88978"/>
                    </a:moveTo>
                    <a:cubicBezTo>
                      <a:pt x="40025" y="92343"/>
                      <a:pt x="34846" y="94010"/>
                      <a:pt x="29141" y="94010"/>
                    </a:cubicBezTo>
                    <a:cubicBezTo>
                      <a:pt x="23172" y="94010"/>
                      <a:pt x="18579" y="92284"/>
                      <a:pt x="15360" y="88832"/>
                    </a:cubicBezTo>
                    <a:cubicBezTo>
                      <a:pt x="12113" y="85379"/>
                      <a:pt x="10503" y="80522"/>
                      <a:pt x="10503" y="74260"/>
                    </a:cubicBezTo>
                    <a:lnTo>
                      <a:pt x="10503" y="28031"/>
                    </a:lnTo>
                    <a:lnTo>
                      <a:pt x="0" y="28031"/>
                    </a:lnTo>
                    <a:lnTo>
                      <a:pt x="0" y="18492"/>
                    </a:lnTo>
                    <a:lnTo>
                      <a:pt x="10503" y="18492"/>
                    </a:lnTo>
                    <a:lnTo>
                      <a:pt x="10503" y="1551"/>
                    </a:lnTo>
                    <a:lnTo>
                      <a:pt x="23114" y="0"/>
                    </a:lnTo>
                    <a:lnTo>
                      <a:pt x="23114" y="18492"/>
                    </a:lnTo>
                    <a:lnTo>
                      <a:pt x="39381" y="18492"/>
                    </a:lnTo>
                    <a:lnTo>
                      <a:pt x="37977" y="28031"/>
                    </a:lnTo>
                    <a:lnTo>
                      <a:pt x="23114" y="28031"/>
                    </a:lnTo>
                    <a:lnTo>
                      <a:pt x="23114" y="74114"/>
                    </a:lnTo>
                    <a:cubicBezTo>
                      <a:pt x="23114" y="80463"/>
                      <a:pt x="25776" y="83653"/>
                      <a:pt x="31101" y="83653"/>
                    </a:cubicBezTo>
                    <a:cubicBezTo>
                      <a:pt x="32681" y="83653"/>
                      <a:pt x="34173" y="83419"/>
                      <a:pt x="35519" y="82951"/>
                    </a:cubicBezTo>
                    <a:cubicBezTo>
                      <a:pt x="36865" y="82482"/>
                      <a:pt x="38386" y="81780"/>
                      <a:pt x="40083" y="80844"/>
                    </a:cubicBezTo>
                    <a:lnTo>
                      <a:pt x="44706" y="88978"/>
                    </a:lnTo>
                    <a:close/>
                  </a:path>
                </a:pathLst>
              </a:custGeom>
              <a:solidFill>
                <a:srgbClr val="000000"/>
              </a:solidFill>
              <a:ln w="2922"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D5809106-75AF-CFA7-DEAC-9421AE27AC22}"/>
                  </a:ext>
                </a:extLst>
              </p:cNvPr>
              <p:cNvSpPr/>
              <p:nvPr/>
            </p:nvSpPr>
            <p:spPr>
              <a:xfrm>
                <a:off x="13251434" y="2554208"/>
                <a:ext cx="59512" cy="81926"/>
              </a:xfrm>
              <a:custGeom>
                <a:avLst/>
                <a:gdLst>
                  <a:gd name="connsiteX0" fmla="*/ 56175 w 56175"/>
                  <a:gd name="connsiteY0" fmla="*/ 36428 h 77332"/>
                  <a:gd name="connsiteX1" fmla="*/ 55912 w 56175"/>
                  <a:gd name="connsiteY1" fmla="*/ 43011 h 77332"/>
                  <a:gd name="connsiteX2" fmla="*/ 13020 w 56175"/>
                  <a:gd name="connsiteY2" fmla="*/ 43011 h 77332"/>
                  <a:gd name="connsiteX3" fmla="*/ 18228 w 56175"/>
                  <a:gd name="connsiteY3" fmla="*/ 61591 h 77332"/>
                  <a:gd name="connsiteX4" fmla="*/ 30808 w 56175"/>
                  <a:gd name="connsiteY4" fmla="*/ 67238 h 77332"/>
                  <a:gd name="connsiteX5" fmla="*/ 39849 w 56175"/>
                  <a:gd name="connsiteY5" fmla="*/ 65717 h 77332"/>
                  <a:gd name="connsiteX6" fmla="*/ 48188 w 56175"/>
                  <a:gd name="connsiteY6" fmla="*/ 60655 h 77332"/>
                  <a:gd name="connsiteX7" fmla="*/ 53805 w 56175"/>
                  <a:gd name="connsiteY7" fmla="*/ 68087 h 77332"/>
                  <a:gd name="connsiteX8" fmla="*/ 30253 w 56175"/>
                  <a:gd name="connsiteY8" fmla="*/ 77333 h 77332"/>
                  <a:gd name="connsiteX9" fmla="*/ 7929 w 56175"/>
                  <a:gd name="connsiteY9" fmla="*/ 67326 h 77332"/>
                  <a:gd name="connsiteX10" fmla="*/ 0 w 56175"/>
                  <a:gd name="connsiteY10" fmla="*/ 39237 h 77332"/>
                  <a:gd name="connsiteX11" fmla="*/ 7578 w 56175"/>
                  <a:gd name="connsiteY11" fmla="*/ 10592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54 h 77332"/>
                  <a:gd name="connsiteX16" fmla="*/ 28731 w 56175"/>
                  <a:gd name="connsiteY16" fmla="*/ 9539 h 77332"/>
                  <a:gd name="connsiteX17" fmla="*/ 17643 w 56175"/>
                  <a:gd name="connsiteY17" fmla="*/ 15361 h 77332"/>
                  <a:gd name="connsiteX18" fmla="*/ 13020 w 56175"/>
                  <a:gd name="connsiteY18" fmla="*/ 34175 h 77332"/>
                  <a:gd name="connsiteX19" fmla="*/ 44004 w 56175"/>
                  <a:gd name="connsiteY19" fmla="*/ 34175 h 77332"/>
                  <a:gd name="connsiteX20" fmla="*/ 44004 w 56175"/>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9"/>
                      <a:pt x="56087" y="40583"/>
                      <a:pt x="55912" y="43011"/>
                    </a:cubicBezTo>
                    <a:lnTo>
                      <a:pt x="13020" y="43011"/>
                    </a:lnTo>
                    <a:cubicBezTo>
                      <a:pt x="13400" y="51614"/>
                      <a:pt x="15126" y="57787"/>
                      <a:pt x="18228" y="61591"/>
                    </a:cubicBezTo>
                    <a:cubicBezTo>
                      <a:pt x="21300" y="65366"/>
                      <a:pt x="25483" y="67238"/>
                      <a:pt x="30808" y="67238"/>
                    </a:cubicBezTo>
                    <a:cubicBezTo>
                      <a:pt x="34173" y="67238"/>
                      <a:pt x="37187" y="66741"/>
                      <a:pt x="39849" y="65717"/>
                    </a:cubicBezTo>
                    <a:cubicBezTo>
                      <a:pt x="42511" y="64693"/>
                      <a:pt x="45291" y="62996"/>
                      <a:pt x="48188" y="60655"/>
                    </a:cubicBezTo>
                    <a:lnTo>
                      <a:pt x="53805" y="68087"/>
                    </a:lnTo>
                    <a:cubicBezTo>
                      <a:pt x="46871" y="74261"/>
                      <a:pt x="39030" y="77333"/>
                      <a:pt x="30253" y="77333"/>
                    </a:cubicBezTo>
                    <a:cubicBezTo>
                      <a:pt x="20627" y="77333"/>
                      <a:pt x="13195" y="73997"/>
                      <a:pt x="7929" y="67326"/>
                    </a:cubicBezTo>
                    <a:cubicBezTo>
                      <a:pt x="2633" y="60655"/>
                      <a:pt x="0" y="51292"/>
                      <a:pt x="0" y="39237"/>
                    </a:cubicBezTo>
                    <a:cubicBezTo>
                      <a:pt x="0" y="27182"/>
                      <a:pt x="2516" y="17644"/>
                      <a:pt x="7578" y="10592"/>
                    </a:cubicBezTo>
                    <a:cubicBezTo>
                      <a:pt x="12610" y="3540"/>
                      <a:pt x="19603" y="0"/>
                      <a:pt x="28585" y="0"/>
                    </a:cubicBezTo>
                    <a:cubicBezTo>
                      <a:pt x="37450" y="0"/>
                      <a:pt x="44267" y="3160"/>
                      <a:pt x="49036" y="9451"/>
                    </a:cubicBezTo>
                    <a:cubicBezTo>
                      <a:pt x="53805" y="15771"/>
                      <a:pt x="56175" y="24753"/>
                      <a:pt x="56175" y="36428"/>
                    </a:cubicBezTo>
                    <a:close/>
                    <a:moveTo>
                      <a:pt x="44004" y="32654"/>
                    </a:moveTo>
                    <a:cubicBezTo>
                      <a:pt x="44004" y="17234"/>
                      <a:pt x="38913" y="9539"/>
                      <a:pt x="28731" y="9539"/>
                    </a:cubicBezTo>
                    <a:cubicBezTo>
                      <a:pt x="24050" y="9539"/>
                      <a:pt x="20363" y="11469"/>
                      <a:pt x="17643" y="15361"/>
                    </a:cubicBezTo>
                    <a:cubicBezTo>
                      <a:pt x="14951" y="19224"/>
                      <a:pt x="13400" y="25514"/>
                      <a:pt x="13020" y="34175"/>
                    </a:cubicBezTo>
                    <a:lnTo>
                      <a:pt x="44004" y="34175"/>
                    </a:lnTo>
                    <a:lnTo>
                      <a:pt x="44004" y="32654"/>
                    </a:lnTo>
                    <a:close/>
                  </a:path>
                </a:pathLst>
              </a:custGeom>
              <a:solidFill>
                <a:srgbClr val="000000"/>
              </a:solidFill>
              <a:ln w="2922"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D04A8B31-E5F9-A275-E72D-49FEFB7DB3C4}"/>
                  </a:ext>
                </a:extLst>
              </p:cNvPr>
              <p:cNvSpPr/>
              <p:nvPr/>
            </p:nvSpPr>
            <p:spPr>
              <a:xfrm>
                <a:off x="13359641" y="2554208"/>
                <a:ext cx="53560" cy="81926"/>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66 h 77332"/>
                  <a:gd name="connsiteX4" fmla="*/ 37947 w 50557"/>
                  <a:gd name="connsiteY4" fmla="*/ 11557 h 77332"/>
                  <a:gd name="connsiteX5" fmla="*/ 30662 w 50557"/>
                  <a:gd name="connsiteY5" fmla="*/ 10241 h 77332"/>
                  <a:gd name="connsiteX6" fmla="*/ 17847 w 50557"/>
                  <a:gd name="connsiteY6" fmla="*/ 17234 h 77332"/>
                  <a:gd name="connsiteX7" fmla="*/ 13283 w 50557"/>
                  <a:gd name="connsiteY7" fmla="*/ 39091 h 77332"/>
                  <a:gd name="connsiteX8" fmla="*/ 30662 w 50557"/>
                  <a:gd name="connsiteY8" fmla="*/ 66829 h 77332"/>
                  <a:gd name="connsiteX9" fmla="*/ 37801 w 50557"/>
                  <a:gd name="connsiteY9" fmla="*/ 65512 h 77332"/>
                  <a:gd name="connsiteX10" fmla="*/ 44677 w 50557"/>
                  <a:gd name="connsiteY10" fmla="*/ 61503 h 77332"/>
                  <a:gd name="connsiteX11" fmla="*/ 50558 w 50557"/>
                  <a:gd name="connsiteY11" fmla="*/ 69199 h 77332"/>
                  <a:gd name="connsiteX12" fmla="*/ 30252 w 50557"/>
                  <a:gd name="connsiteY12" fmla="*/ 77333 h 77332"/>
                  <a:gd name="connsiteX13" fmla="*/ 8046 w 50557"/>
                  <a:gd name="connsiteY13" fmla="*/ 67531 h 77332"/>
                  <a:gd name="connsiteX14" fmla="*/ 0 w 50557"/>
                  <a:gd name="connsiteY14" fmla="*/ 39237 h 77332"/>
                  <a:gd name="connsiteX15" fmla="*/ 3687 w 50557"/>
                  <a:gd name="connsiteY15" fmla="*/ 18346 h 77332"/>
                  <a:gd name="connsiteX16" fmla="*/ 14219 w 50557"/>
                  <a:gd name="connsiteY16" fmla="*/ 4770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5" y="673"/>
                      <a:pt x="40902" y="1960"/>
                    </a:cubicBezTo>
                    <a:cubicBezTo>
                      <a:pt x="44150" y="3277"/>
                      <a:pt x="47280" y="5267"/>
                      <a:pt x="50294" y="7988"/>
                    </a:cubicBezTo>
                    <a:lnTo>
                      <a:pt x="44677" y="15566"/>
                    </a:lnTo>
                    <a:cubicBezTo>
                      <a:pt x="42424" y="13781"/>
                      <a:pt x="40200" y="12435"/>
                      <a:pt x="37947" y="11557"/>
                    </a:cubicBezTo>
                    <a:cubicBezTo>
                      <a:pt x="35724" y="10680"/>
                      <a:pt x="33295" y="10241"/>
                      <a:pt x="30662" y="10241"/>
                    </a:cubicBezTo>
                    <a:cubicBezTo>
                      <a:pt x="25161" y="10241"/>
                      <a:pt x="20890" y="12582"/>
                      <a:pt x="17847" y="17234"/>
                    </a:cubicBezTo>
                    <a:cubicBezTo>
                      <a:pt x="14805" y="21915"/>
                      <a:pt x="13283" y="29201"/>
                      <a:pt x="13283" y="39091"/>
                    </a:cubicBezTo>
                    <a:cubicBezTo>
                      <a:pt x="13283" y="57582"/>
                      <a:pt x="19076" y="66829"/>
                      <a:pt x="30662" y="66829"/>
                    </a:cubicBezTo>
                    <a:cubicBezTo>
                      <a:pt x="33295" y="66829"/>
                      <a:pt x="35665" y="66390"/>
                      <a:pt x="37801" y="65512"/>
                    </a:cubicBezTo>
                    <a:cubicBezTo>
                      <a:pt x="39966" y="64605"/>
                      <a:pt x="42248" y="63289"/>
                      <a:pt x="44677" y="61503"/>
                    </a:cubicBezTo>
                    <a:lnTo>
                      <a:pt x="50558" y="69199"/>
                    </a:lnTo>
                    <a:cubicBezTo>
                      <a:pt x="44589" y="74641"/>
                      <a:pt x="37801" y="77333"/>
                      <a:pt x="30252" y="77333"/>
                    </a:cubicBezTo>
                    <a:cubicBezTo>
                      <a:pt x="20802" y="77333"/>
                      <a:pt x="13400" y="74085"/>
                      <a:pt x="8046" y="67531"/>
                    </a:cubicBezTo>
                    <a:cubicBezTo>
                      <a:pt x="2662" y="61006"/>
                      <a:pt x="0" y="51555"/>
                      <a:pt x="0" y="39237"/>
                    </a:cubicBezTo>
                    <a:cubicBezTo>
                      <a:pt x="0" y="31191"/>
                      <a:pt x="1229" y="24256"/>
                      <a:pt x="3687" y="18346"/>
                    </a:cubicBezTo>
                    <a:cubicBezTo>
                      <a:pt x="6173" y="12465"/>
                      <a:pt x="9685" y="7929"/>
                      <a:pt x="14219" y="4770"/>
                    </a:cubicBezTo>
                    <a:cubicBezTo>
                      <a:pt x="18725"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652B41C6-4F44-4ABF-2DEB-96CD11D4A81E}"/>
                  </a:ext>
                </a:extLst>
              </p:cNvPr>
              <p:cNvSpPr/>
              <p:nvPr/>
            </p:nvSpPr>
            <p:spPr>
              <a:xfrm>
                <a:off x="13426127" y="2556130"/>
                <a:ext cx="54149" cy="80004"/>
              </a:xfrm>
              <a:custGeom>
                <a:avLst/>
                <a:gdLst>
                  <a:gd name="connsiteX0" fmla="*/ 51113 w 51113"/>
                  <a:gd name="connsiteY0" fmla="*/ 73704 h 75518"/>
                  <a:gd name="connsiteX1" fmla="*/ 40200 w 51113"/>
                  <a:gd name="connsiteY1" fmla="*/ 73704 h 75518"/>
                  <a:gd name="connsiteX2" fmla="*/ 39498 w 51113"/>
                  <a:gd name="connsiteY2" fmla="*/ 62644 h 75518"/>
                  <a:gd name="connsiteX3" fmla="*/ 18900 w 51113"/>
                  <a:gd name="connsiteY3" fmla="*/ 75518 h 75518"/>
                  <a:gd name="connsiteX4" fmla="*/ 5032 w 51113"/>
                  <a:gd name="connsiteY4" fmla="*/ 69783 h 75518"/>
                  <a:gd name="connsiteX5" fmla="*/ 0 w 51113"/>
                  <a:gd name="connsiteY5" fmla="*/ 54218 h 75518"/>
                  <a:gd name="connsiteX6" fmla="*/ 0 w 51113"/>
                  <a:gd name="connsiteY6" fmla="*/ 0 h 75518"/>
                  <a:gd name="connsiteX7" fmla="*/ 12610 w 51113"/>
                  <a:gd name="connsiteY7" fmla="*/ 0 h 75518"/>
                  <a:gd name="connsiteX8" fmla="*/ 12610 w 51113"/>
                  <a:gd name="connsiteY8" fmla="*/ 53106 h 75518"/>
                  <a:gd name="connsiteX9" fmla="*/ 15038 w 51113"/>
                  <a:gd name="connsiteY9" fmla="*/ 62556 h 75518"/>
                  <a:gd name="connsiteX10" fmla="*/ 22411 w 51113"/>
                  <a:gd name="connsiteY10" fmla="*/ 65570 h 75518"/>
                  <a:gd name="connsiteX11" fmla="*/ 38503 w 51113"/>
                  <a:gd name="connsiteY11" fmla="*/ 53252 h 75518"/>
                  <a:gd name="connsiteX12" fmla="*/ 38503 w 51113"/>
                  <a:gd name="connsiteY12" fmla="*/ 0 h 75518"/>
                  <a:gd name="connsiteX13" fmla="*/ 51113 w 51113"/>
                  <a:gd name="connsiteY13" fmla="*/ 0 h 75518"/>
                  <a:gd name="connsiteX14" fmla="*/ 51113 w 51113"/>
                  <a:gd name="connsiteY14" fmla="*/ 73704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3" y="73704"/>
                    </a:moveTo>
                    <a:lnTo>
                      <a:pt x="40200" y="73704"/>
                    </a:lnTo>
                    <a:lnTo>
                      <a:pt x="39498" y="62644"/>
                    </a:lnTo>
                    <a:cubicBezTo>
                      <a:pt x="34349" y="71217"/>
                      <a:pt x="27502" y="75518"/>
                      <a:pt x="18900" y="75518"/>
                    </a:cubicBezTo>
                    <a:cubicBezTo>
                      <a:pt x="13020" y="75518"/>
                      <a:pt x="8397" y="73617"/>
                      <a:pt x="5032" y="69783"/>
                    </a:cubicBezTo>
                    <a:cubicBezTo>
                      <a:pt x="1668" y="65951"/>
                      <a:pt x="0" y="60772"/>
                      <a:pt x="0" y="54218"/>
                    </a:cubicBezTo>
                    <a:lnTo>
                      <a:pt x="0" y="0"/>
                    </a:lnTo>
                    <a:lnTo>
                      <a:pt x="12610" y="0"/>
                    </a:lnTo>
                    <a:lnTo>
                      <a:pt x="12610" y="53106"/>
                    </a:lnTo>
                    <a:cubicBezTo>
                      <a:pt x="12610" y="57407"/>
                      <a:pt x="13430" y="60567"/>
                      <a:pt x="15038" y="62556"/>
                    </a:cubicBezTo>
                    <a:cubicBezTo>
                      <a:pt x="16677" y="64575"/>
                      <a:pt x="19135" y="65570"/>
                      <a:pt x="22411" y="65570"/>
                    </a:cubicBezTo>
                    <a:cubicBezTo>
                      <a:pt x="28673" y="65570"/>
                      <a:pt x="34027" y="61474"/>
                      <a:pt x="38503" y="53252"/>
                    </a:cubicBezTo>
                    <a:lnTo>
                      <a:pt x="38503" y="0"/>
                    </a:lnTo>
                    <a:lnTo>
                      <a:pt x="51113" y="0"/>
                    </a:lnTo>
                    <a:lnTo>
                      <a:pt x="51113" y="73704"/>
                    </a:lnTo>
                    <a:close/>
                  </a:path>
                </a:pathLst>
              </a:custGeom>
              <a:solidFill>
                <a:srgbClr val="000000"/>
              </a:solidFill>
              <a:ln w="2922"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6DA05422-9307-F725-DD86-E78237215D6B}"/>
                  </a:ext>
                </a:extLst>
              </p:cNvPr>
              <p:cNvSpPr/>
              <p:nvPr/>
            </p:nvSpPr>
            <p:spPr>
              <a:xfrm>
                <a:off x="13533124" y="2554208"/>
                <a:ext cx="60256" cy="81926"/>
              </a:xfrm>
              <a:custGeom>
                <a:avLst/>
                <a:gdLst>
                  <a:gd name="connsiteX0" fmla="*/ 51698 w 56877"/>
                  <a:gd name="connsiteY0" fmla="*/ 58695 h 77332"/>
                  <a:gd name="connsiteX1" fmla="*/ 52957 w 56877"/>
                  <a:gd name="connsiteY1" fmla="*/ 65366 h 77332"/>
                  <a:gd name="connsiteX2" fmla="*/ 56877 w 56877"/>
                  <a:gd name="connsiteY2" fmla="*/ 68643 h 77332"/>
                  <a:gd name="connsiteX3" fmla="*/ 54215 w 56877"/>
                  <a:gd name="connsiteY3" fmla="*/ 77187 h 77332"/>
                  <a:gd name="connsiteX4" fmla="*/ 45671 w 56877"/>
                  <a:gd name="connsiteY4" fmla="*/ 73822 h 77332"/>
                  <a:gd name="connsiteX5" fmla="*/ 41341 w 56877"/>
                  <a:gd name="connsiteY5" fmla="*/ 66127 h 77332"/>
                  <a:gd name="connsiteX6" fmla="*/ 21300 w 56877"/>
                  <a:gd name="connsiteY6" fmla="*/ 77333 h 77332"/>
                  <a:gd name="connsiteX7" fmla="*/ 5734 w 56877"/>
                  <a:gd name="connsiteY7" fmla="*/ 71247 h 77332"/>
                  <a:gd name="connsiteX8" fmla="*/ 0 w 56877"/>
                  <a:gd name="connsiteY8" fmla="*/ 54920 h 77332"/>
                  <a:gd name="connsiteX9" fmla="*/ 7694 w 56877"/>
                  <a:gd name="connsiteY9" fmla="*/ 36984 h 77332"/>
                  <a:gd name="connsiteX10" fmla="*/ 29696 w 56877"/>
                  <a:gd name="connsiteY10" fmla="*/ 30840 h 77332"/>
                  <a:gd name="connsiteX11" fmla="*/ 39235 w 56877"/>
                  <a:gd name="connsiteY11" fmla="*/ 30840 h 77332"/>
                  <a:gd name="connsiteX12" fmla="*/ 39235 w 56877"/>
                  <a:gd name="connsiteY12" fmla="*/ 24520 h 77332"/>
                  <a:gd name="connsiteX13" fmla="*/ 36075 w 56877"/>
                  <a:gd name="connsiteY13" fmla="*/ 13372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8 w 56877"/>
                  <a:gd name="connsiteY18" fmla="*/ 23963 h 77332"/>
                  <a:gd name="connsiteX19" fmla="*/ 51698 w 56877"/>
                  <a:gd name="connsiteY19" fmla="*/ 58695 h 77332"/>
                  <a:gd name="connsiteX20" fmla="*/ 24226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873 w 56877"/>
                  <a:gd name="connsiteY24" fmla="*/ 54218 h 77332"/>
                  <a:gd name="connsiteX25" fmla="*/ 15828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708"/>
                      <a:pt x="52108" y="63903"/>
                      <a:pt x="52957" y="65366"/>
                    </a:cubicBezTo>
                    <a:cubicBezTo>
                      <a:pt x="53805" y="66800"/>
                      <a:pt x="55093" y="67911"/>
                      <a:pt x="56877" y="68643"/>
                    </a:cubicBezTo>
                    <a:lnTo>
                      <a:pt x="54215" y="77187"/>
                    </a:lnTo>
                    <a:cubicBezTo>
                      <a:pt x="50558" y="76630"/>
                      <a:pt x="47720" y="75519"/>
                      <a:pt x="45671" y="73822"/>
                    </a:cubicBezTo>
                    <a:cubicBezTo>
                      <a:pt x="43623" y="72154"/>
                      <a:pt x="42160" y="69579"/>
                      <a:pt x="41341" y="66127"/>
                    </a:cubicBezTo>
                    <a:cubicBezTo>
                      <a:pt x="36572" y="73617"/>
                      <a:pt x="29872" y="77333"/>
                      <a:pt x="21300" y="77333"/>
                    </a:cubicBezTo>
                    <a:cubicBezTo>
                      <a:pt x="14746" y="77333"/>
                      <a:pt x="9567" y="75314"/>
                      <a:pt x="5734" y="71247"/>
                    </a:cubicBezTo>
                    <a:cubicBezTo>
                      <a:pt x="1901" y="67180"/>
                      <a:pt x="0" y="61738"/>
                      <a:pt x="0" y="54920"/>
                    </a:cubicBezTo>
                    <a:cubicBezTo>
                      <a:pt x="0" y="47079"/>
                      <a:pt x="2574" y="41110"/>
                      <a:pt x="7694" y="36984"/>
                    </a:cubicBezTo>
                    <a:cubicBezTo>
                      <a:pt x="12844" y="32888"/>
                      <a:pt x="20188" y="30840"/>
                      <a:pt x="29696" y="30840"/>
                    </a:cubicBezTo>
                    <a:lnTo>
                      <a:pt x="39235" y="30840"/>
                    </a:lnTo>
                    <a:lnTo>
                      <a:pt x="39235" y="24520"/>
                    </a:lnTo>
                    <a:cubicBezTo>
                      <a:pt x="39235" y="19370"/>
                      <a:pt x="38182" y="15683"/>
                      <a:pt x="36075" y="13372"/>
                    </a:cubicBezTo>
                    <a:cubicBezTo>
                      <a:pt x="33968" y="11089"/>
                      <a:pt x="30545" y="9949"/>
                      <a:pt x="25776" y="9949"/>
                    </a:cubicBezTo>
                    <a:cubicBezTo>
                      <a:pt x="20627" y="9949"/>
                      <a:pt x="14658" y="11265"/>
                      <a:pt x="7841" y="13869"/>
                    </a:cubicBezTo>
                    <a:lnTo>
                      <a:pt x="4769" y="5062"/>
                    </a:lnTo>
                    <a:cubicBezTo>
                      <a:pt x="12990" y="1697"/>
                      <a:pt x="20627" y="0"/>
                      <a:pt x="27736" y="0"/>
                    </a:cubicBezTo>
                    <a:cubicBezTo>
                      <a:pt x="43711" y="0"/>
                      <a:pt x="51698" y="7988"/>
                      <a:pt x="51698" y="23963"/>
                    </a:cubicBezTo>
                    <a:lnTo>
                      <a:pt x="51698" y="58695"/>
                    </a:lnTo>
                    <a:close/>
                    <a:moveTo>
                      <a:pt x="24226" y="67823"/>
                    </a:moveTo>
                    <a:cubicBezTo>
                      <a:pt x="30779" y="67823"/>
                      <a:pt x="35782" y="63991"/>
                      <a:pt x="39235" y="56324"/>
                    </a:cubicBezTo>
                    <a:lnTo>
                      <a:pt x="39235" y="38945"/>
                    </a:lnTo>
                    <a:lnTo>
                      <a:pt x="31101" y="38945"/>
                    </a:lnTo>
                    <a:cubicBezTo>
                      <a:pt x="18959" y="38945"/>
                      <a:pt x="12873" y="44036"/>
                      <a:pt x="12873" y="54218"/>
                    </a:cubicBezTo>
                    <a:cubicBezTo>
                      <a:pt x="12873" y="58607"/>
                      <a:pt x="13868" y="61971"/>
                      <a:pt x="15828" y="64312"/>
                    </a:cubicBezTo>
                    <a:cubicBezTo>
                      <a:pt x="17789" y="66653"/>
                      <a:pt x="20598" y="67823"/>
                      <a:pt x="24226" y="67823"/>
                    </a:cubicBezTo>
                    <a:close/>
                  </a:path>
                </a:pathLst>
              </a:custGeom>
              <a:solidFill>
                <a:srgbClr val="000000"/>
              </a:solidFill>
              <a:ln w="2922"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F1948633-13B1-6FBE-7007-FA8319963C98}"/>
                  </a:ext>
                </a:extLst>
              </p:cNvPr>
              <p:cNvSpPr/>
              <p:nvPr/>
            </p:nvSpPr>
            <p:spPr>
              <a:xfrm>
                <a:off x="13611328" y="2556130"/>
                <a:ext cx="54180" cy="80004"/>
              </a:xfrm>
              <a:custGeom>
                <a:avLst/>
                <a:gdLst>
                  <a:gd name="connsiteX0" fmla="*/ 51143 w 51142"/>
                  <a:gd name="connsiteY0" fmla="*/ 73704 h 75518"/>
                  <a:gd name="connsiteX1" fmla="*/ 40230 w 51142"/>
                  <a:gd name="connsiteY1" fmla="*/ 73704 h 75518"/>
                  <a:gd name="connsiteX2" fmla="*/ 39527 w 51142"/>
                  <a:gd name="connsiteY2" fmla="*/ 62644 h 75518"/>
                  <a:gd name="connsiteX3" fmla="*/ 18930 w 51142"/>
                  <a:gd name="connsiteY3" fmla="*/ 75518 h 75518"/>
                  <a:gd name="connsiteX4" fmla="*/ 5062 w 51142"/>
                  <a:gd name="connsiteY4" fmla="*/ 69783 h 75518"/>
                  <a:gd name="connsiteX5" fmla="*/ 0 w 51142"/>
                  <a:gd name="connsiteY5" fmla="*/ 54218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6 h 75518"/>
                  <a:gd name="connsiteX10" fmla="*/ 22411 w 51142"/>
                  <a:gd name="connsiteY10" fmla="*/ 65570 h 75518"/>
                  <a:gd name="connsiteX11" fmla="*/ 38532 w 51142"/>
                  <a:gd name="connsiteY11" fmla="*/ 53252 h 75518"/>
                  <a:gd name="connsiteX12" fmla="*/ 38532 w 51142"/>
                  <a:gd name="connsiteY12" fmla="*/ 0 h 75518"/>
                  <a:gd name="connsiteX13" fmla="*/ 51143 w 51142"/>
                  <a:gd name="connsiteY13" fmla="*/ 0 h 75518"/>
                  <a:gd name="connsiteX14" fmla="*/ 51143 w 51142"/>
                  <a:gd name="connsiteY14" fmla="*/ 73704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704"/>
                    </a:moveTo>
                    <a:lnTo>
                      <a:pt x="40230" y="73704"/>
                    </a:lnTo>
                    <a:lnTo>
                      <a:pt x="39527" y="62644"/>
                    </a:lnTo>
                    <a:cubicBezTo>
                      <a:pt x="34378" y="71217"/>
                      <a:pt x="27502" y="75518"/>
                      <a:pt x="18930" y="75518"/>
                    </a:cubicBezTo>
                    <a:cubicBezTo>
                      <a:pt x="13049" y="75518"/>
                      <a:pt x="8426" y="73617"/>
                      <a:pt x="5062" y="69783"/>
                    </a:cubicBezTo>
                    <a:cubicBezTo>
                      <a:pt x="1697" y="65951"/>
                      <a:pt x="0" y="60772"/>
                      <a:pt x="0" y="54218"/>
                    </a:cubicBezTo>
                    <a:lnTo>
                      <a:pt x="0" y="0"/>
                    </a:lnTo>
                    <a:lnTo>
                      <a:pt x="12610" y="0"/>
                    </a:lnTo>
                    <a:lnTo>
                      <a:pt x="12610" y="53106"/>
                    </a:lnTo>
                    <a:cubicBezTo>
                      <a:pt x="12610" y="57407"/>
                      <a:pt x="13430" y="60567"/>
                      <a:pt x="15068" y="62556"/>
                    </a:cubicBezTo>
                    <a:cubicBezTo>
                      <a:pt x="16706" y="64575"/>
                      <a:pt x="19164" y="65570"/>
                      <a:pt x="22411" y="65570"/>
                    </a:cubicBezTo>
                    <a:cubicBezTo>
                      <a:pt x="28673" y="65570"/>
                      <a:pt x="34056" y="61474"/>
                      <a:pt x="38532" y="53252"/>
                    </a:cubicBezTo>
                    <a:lnTo>
                      <a:pt x="38532" y="0"/>
                    </a:lnTo>
                    <a:lnTo>
                      <a:pt x="51143" y="0"/>
                    </a:lnTo>
                    <a:lnTo>
                      <a:pt x="51143" y="73704"/>
                    </a:lnTo>
                    <a:close/>
                  </a:path>
                </a:pathLst>
              </a:custGeom>
              <a:solidFill>
                <a:srgbClr val="000000"/>
              </a:solidFill>
              <a:ln w="2922"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033EA24F-CB28-A3FD-02CA-2C191507A0B6}"/>
                  </a:ext>
                </a:extLst>
              </p:cNvPr>
              <p:cNvSpPr/>
              <p:nvPr/>
            </p:nvSpPr>
            <p:spPr>
              <a:xfrm>
                <a:off x="13679177" y="2536539"/>
                <a:ext cx="47330" cy="99595"/>
              </a:xfrm>
              <a:custGeom>
                <a:avLst/>
                <a:gdLst>
                  <a:gd name="connsiteX0" fmla="*/ 44677 w 44676"/>
                  <a:gd name="connsiteY0" fmla="*/ 88978 h 94010"/>
                  <a:gd name="connsiteX1" fmla="*/ 29141 w 44676"/>
                  <a:gd name="connsiteY1" fmla="*/ 94010 h 94010"/>
                  <a:gd name="connsiteX2" fmla="*/ 15331 w 44676"/>
                  <a:gd name="connsiteY2" fmla="*/ 88832 h 94010"/>
                  <a:gd name="connsiteX3" fmla="*/ 10504 w 44676"/>
                  <a:gd name="connsiteY3" fmla="*/ 74260 h 94010"/>
                  <a:gd name="connsiteX4" fmla="*/ 10504 w 44676"/>
                  <a:gd name="connsiteY4" fmla="*/ 28031 h 94010"/>
                  <a:gd name="connsiteX5" fmla="*/ 0 w 44676"/>
                  <a:gd name="connsiteY5" fmla="*/ 2803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8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490 w 44676"/>
                  <a:gd name="connsiteY16" fmla="*/ 82951 h 94010"/>
                  <a:gd name="connsiteX17" fmla="*/ 40055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39996" y="92343"/>
                      <a:pt x="34817" y="94010"/>
                      <a:pt x="29141" y="94010"/>
                    </a:cubicBezTo>
                    <a:cubicBezTo>
                      <a:pt x="23143" y="94010"/>
                      <a:pt x="18550" y="92284"/>
                      <a:pt x="15331" y="88832"/>
                    </a:cubicBezTo>
                    <a:cubicBezTo>
                      <a:pt x="12113" y="85379"/>
                      <a:pt x="10504" y="80522"/>
                      <a:pt x="10504" y="74260"/>
                    </a:cubicBezTo>
                    <a:lnTo>
                      <a:pt x="10504" y="28031"/>
                    </a:lnTo>
                    <a:lnTo>
                      <a:pt x="0" y="28031"/>
                    </a:lnTo>
                    <a:lnTo>
                      <a:pt x="0" y="18492"/>
                    </a:lnTo>
                    <a:lnTo>
                      <a:pt x="10504" y="18492"/>
                    </a:lnTo>
                    <a:lnTo>
                      <a:pt x="10504" y="1551"/>
                    </a:lnTo>
                    <a:lnTo>
                      <a:pt x="23114" y="0"/>
                    </a:lnTo>
                    <a:lnTo>
                      <a:pt x="23114" y="18492"/>
                    </a:lnTo>
                    <a:lnTo>
                      <a:pt x="39352" y="18492"/>
                    </a:lnTo>
                    <a:lnTo>
                      <a:pt x="37948" y="28031"/>
                    </a:lnTo>
                    <a:lnTo>
                      <a:pt x="23114" y="28031"/>
                    </a:lnTo>
                    <a:lnTo>
                      <a:pt x="23114" y="74114"/>
                    </a:lnTo>
                    <a:cubicBezTo>
                      <a:pt x="23114" y="80463"/>
                      <a:pt x="25776" y="83653"/>
                      <a:pt x="31101" y="83653"/>
                    </a:cubicBezTo>
                    <a:cubicBezTo>
                      <a:pt x="32682" y="83653"/>
                      <a:pt x="34144" y="83419"/>
                      <a:pt x="35490" y="82951"/>
                    </a:cubicBezTo>
                    <a:cubicBezTo>
                      <a:pt x="36865" y="82482"/>
                      <a:pt x="38357" y="81780"/>
                      <a:pt x="40055"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5D36972-0902-F6DE-5E6B-A030F098FDBA}"/>
                  </a:ext>
                </a:extLst>
              </p:cNvPr>
              <p:cNvSpPr/>
              <p:nvPr/>
            </p:nvSpPr>
            <p:spPr>
              <a:xfrm>
                <a:off x="13731095" y="2554208"/>
                <a:ext cx="63541" cy="81926"/>
              </a:xfrm>
              <a:custGeom>
                <a:avLst/>
                <a:gdLst>
                  <a:gd name="connsiteX0" fmla="*/ 30136 w 59978"/>
                  <a:gd name="connsiteY0" fmla="*/ 0 h 77332"/>
                  <a:gd name="connsiteX1" fmla="*/ 52138 w 59978"/>
                  <a:gd name="connsiteY1" fmla="*/ 9949 h 77332"/>
                  <a:gd name="connsiteX2" fmla="*/ 59979 w 59978"/>
                  <a:gd name="connsiteY2" fmla="*/ 38534 h 77332"/>
                  <a:gd name="connsiteX3" fmla="*/ 51991 w 59978"/>
                  <a:gd name="connsiteY3" fmla="*/ 66887 h 77332"/>
                  <a:gd name="connsiteX4" fmla="*/ 29989 w 59978"/>
                  <a:gd name="connsiteY4" fmla="*/ 77333 h 77332"/>
                  <a:gd name="connsiteX5" fmla="*/ 7929 w 59978"/>
                  <a:gd name="connsiteY5" fmla="*/ 67121 h 77332"/>
                  <a:gd name="connsiteX6" fmla="*/ 0 w 59978"/>
                  <a:gd name="connsiteY6" fmla="*/ 38681 h 77332"/>
                  <a:gd name="connsiteX7" fmla="*/ 7988 w 59978"/>
                  <a:gd name="connsiteY7" fmla="*/ 10153 h 77332"/>
                  <a:gd name="connsiteX8" fmla="*/ 30136 w 59978"/>
                  <a:gd name="connsiteY8" fmla="*/ 0 h 77332"/>
                  <a:gd name="connsiteX9" fmla="*/ 30136 w 59978"/>
                  <a:gd name="connsiteY9" fmla="*/ 10094 h 77332"/>
                  <a:gd name="connsiteX10" fmla="*/ 17525 w 59978"/>
                  <a:gd name="connsiteY10" fmla="*/ 17029 h 77332"/>
                  <a:gd name="connsiteX11" fmla="*/ 13195 w 59978"/>
                  <a:gd name="connsiteY11" fmla="*/ 38681 h 77332"/>
                  <a:gd name="connsiteX12" fmla="*/ 29989 w 59978"/>
                  <a:gd name="connsiteY12" fmla="*/ 67385 h 77332"/>
                  <a:gd name="connsiteX13" fmla="*/ 46813 w 59978"/>
                  <a:gd name="connsiteY13" fmla="*/ 38534 h 77332"/>
                  <a:gd name="connsiteX14" fmla="*/ 42600 w 59978"/>
                  <a:gd name="connsiteY14" fmla="*/ 16971 h 77332"/>
                  <a:gd name="connsiteX15" fmla="*/ 30136 w 59978"/>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2">
                    <a:moveTo>
                      <a:pt x="30136" y="0"/>
                    </a:moveTo>
                    <a:cubicBezTo>
                      <a:pt x="39557" y="0"/>
                      <a:pt x="46900" y="3307"/>
                      <a:pt x="52138" y="9949"/>
                    </a:cubicBezTo>
                    <a:cubicBezTo>
                      <a:pt x="57346" y="16590"/>
                      <a:pt x="59979" y="26099"/>
                      <a:pt x="59979" y="38534"/>
                    </a:cubicBezTo>
                    <a:cubicBezTo>
                      <a:pt x="59979" y="50502"/>
                      <a:pt x="57316" y="59953"/>
                      <a:pt x="51991" y="66887"/>
                    </a:cubicBezTo>
                    <a:cubicBezTo>
                      <a:pt x="46667" y="73851"/>
                      <a:pt x="39323" y="77333"/>
                      <a:pt x="29989" y="77333"/>
                    </a:cubicBezTo>
                    <a:cubicBezTo>
                      <a:pt x="20568" y="77333"/>
                      <a:pt x="13195" y="73939"/>
                      <a:pt x="7929" y="67121"/>
                    </a:cubicBezTo>
                    <a:cubicBezTo>
                      <a:pt x="2663" y="60304"/>
                      <a:pt x="0" y="50824"/>
                      <a:pt x="0" y="38681"/>
                    </a:cubicBezTo>
                    <a:cubicBezTo>
                      <a:pt x="0" y="26421"/>
                      <a:pt x="2663" y="16941"/>
                      <a:pt x="7988" y="10153"/>
                    </a:cubicBezTo>
                    <a:cubicBezTo>
                      <a:pt x="13312" y="3395"/>
                      <a:pt x="20715" y="0"/>
                      <a:pt x="30136" y="0"/>
                    </a:cubicBezTo>
                    <a:close/>
                    <a:moveTo>
                      <a:pt x="30136" y="10094"/>
                    </a:moveTo>
                    <a:cubicBezTo>
                      <a:pt x="24636" y="10094"/>
                      <a:pt x="20423" y="12406"/>
                      <a:pt x="17525" y="17029"/>
                    </a:cubicBezTo>
                    <a:cubicBezTo>
                      <a:pt x="14629" y="21652"/>
                      <a:pt x="13195" y="28879"/>
                      <a:pt x="13195" y="38681"/>
                    </a:cubicBezTo>
                    <a:cubicBezTo>
                      <a:pt x="13195" y="57817"/>
                      <a:pt x="18784" y="67385"/>
                      <a:pt x="29989" y="67385"/>
                    </a:cubicBezTo>
                    <a:cubicBezTo>
                      <a:pt x="41195" y="67385"/>
                      <a:pt x="46813" y="57758"/>
                      <a:pt x="46813" y="38534"/>
                    </a:cubicBezTo>
                    <a:cubicBezTo>
                      <a:pt x="46813" y="28733"/>
                      <a:pt x="45408" y="21535"/>
                      <a:pt x="42600" y="16971"/>
                    </a:cubicBezTo>
                    <a:cubicBezTo>
                      <a:pt x="39791" y="12377"/>
                      <a:pt x="35637" y="10094"/>
                      <a:pt x="30136" y="10094"/>
                    </a:cubicBezTo>
                    <a:close/>
                  </a:path>
                </a:pathLst>
              </a:custGeom>
              <a:solidFill>
                <a:srgbClr val="000000"/>
              </a:solidFill>
              <a:ln w="2922"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1C96B2B1-7495-3E2C-133A-ECE1F4826E39}"/>
                  </a:ext>
                </a:extLst>
              </p:cNvPr>
              <p:cNvSpPr/>
              <p:nvPr/>
            </p:nvSpPr>
            <p:spPr>
              <a:xfrm>
                <a:off x="13813917" y="2554363"/>
                <a:ext cx="38745" cy="79849"/>
              </a:xfrm>
              <a:custGeom>
                <a:avLst/>
                <a:gdLst>
                  <a:gd name="connsiteX0" fmla="*/ 30252 w 36572"/>
                  <a:gd name="connsiteY0" fmla="*/ 0 h 75372"/>
                  <a:gd name="connsiteX1" fmla="*/ 36572 w 36572"/>
                  <a:gd name="connsiteY1" fmla="*/ 849 h 75372"/>
                  <a:gd name="connsiteX2" fmla="*/ 34465 w 36572"/>
                  <a:gd name="connsiteY2" fmla="*/ 13020 h 75372"/>
                  <a:gd name="connsiteX3" fmla="*/ 28731 w 36572"/>
                  <a:gd name="connsiteY3" fmla="*/ 12172 h 75372"/>
                  <a:gd name="connsiteX4" fmla="*/ 18695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2 w 36572"/>
                  <a:gd name="connsiteY9" fmla="*/ 1668 h 75372"/>
                  <a:gd name="connsiteX10" fmla="*/ 11907 w 36572"/>
                  <a:gd name="connsiteY10" fmla="*/ 16239 h 75372"/>
                  <a:gd name="connsiteX11" fmla="*/ 3025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2" y="0"/>
                    </a:moveTo>
                    <a:cubicBezTo>
                      <a:pt x="32681" y="0"/>
                      <a:pt x="34787" y="293"/>
                      <a:pt x="36572" y="849"/>
                    </a:cubicBezTo>
                    <a:lnTo>
                      <a:pt x="34465" y="13020"/>
                    </a:lnTo>
                    <a:cubicBezTo>
                      <a:pt x="32681" y="12465"/>
                      <a:pt x="30779" y="12172"/>
                      <a:pt x="28731" y="12172"/>
                    </a:cubicBezTo>
                    <a:cubicBezTo>
                      <a:pt x="24606" y="12172"/>
                      <a:pt x="21270" y="13810"/>
                      <a:pt x="18695" y="17088"/>
                    </a:cubicBezTo>
                    <a:cubicBezTo>
                      <a:pt x="16150" y="20364"/>
                      <a:pt x="14102" y="25368"/>
                      <a:pt x="12610" y="32068"/>
                    </a:cubicBezTo>
                    <a:lnTo>
                      <a:pt x="12610" y="75372"/>
                    </a:lnTo>
                    <a:lnTo>
                      <a:pt x="0" y="75372"/>
                    </a:lnTo>
                    <a:lnTo>
                      <a:pt x="0" y="1668"/>
                    </a:lnTo>
                    <a:lnTo>
                      <a:pt x="10942" y="1668"/>
                    </a:lnTo>
                    <a:lnTo>
                      <a:pt x="11907" y="16239"/>
                    </a:lnTo>
                    <a:cubicBezTo>
                      <a:pt x="15565" y="5413"/>
                      <a:pt x="21680" y="0"/>
                      <a:pt x="30252" y="0"/>
                    </a:cubicBezTo>
                    <a:close/>
                  </a:path>
                </a:pathLst>
              </a:custGeom>
              <a:solidFill>
                <a:srgbClr val="000000"/>
              </a:solidFill>
              <a:ln w="2922"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F43B8837-4691-53E1-D17A-17EEA5EB746C}"/>
                  </a:ext>
                </a:extLst>
              </p:cNvPr>
              <p:cNvSpPr/>
              <p:nvPr/>
            </p:nvSpPr>
            <p:spPr>
              <a:xfrm>
                <a:off x="13863634" y="2519336"/>
                <a:ext cx="17513" cy="114877"/>
              </a:xfrm>
              <a:custGeom>
                <a:avLst/>
                <a:gdLst>
                  <a:gd name="connsiteX0" fmla="*/ 14570 w 16531"/>
                  <a:gd name="connsiteY0" fmla="*/ 34731 h 108435"/>
                  <a:gd name="connsiteX1" fmla="*/ 14570 w 16531"/>
                  <a:gd name="connsiteY1" fmla="*/ 108436 h 108435"/>
                  <a:gd name="connsiteX2" fmla="*/ 1961 w 16531"/>
                  <a:gd name="connsiteY2" fmla="*/ 108436 h 108435"/>
                  <a:gd name="connsiteX3" fmla="*/ 1961 w 16531"/>
                  <a:gd name="connsiteY3" fmla="*/ 34731 h 108435"/>
                  <a:gd name="connsiteX4" fmla="*/ 14570 w 16531"/>
                  <a:gd name="connsiteY4" fmla="*/ 34731 h 108435"/>
                  <a:gd name="connsiteX5" fmla="*/ 8280 w 16531"/>
                  <a:gd name="connsiteY5" fmla="*/ 0 h 108435"/>
                  <a:gd name="connsiteX6" fmla="*/ 14220 w 16531"/>
                  <a:gd name="connsiteY6" fmla="*/ 2370 h 108435"/>
                  <a:gd name="connsiteX7" fmla="*/ 16531 w 16531"/>
                  <a:gd name="connsiteY7" fmla="*/ 8251 h 108435"/>
                  <a:gd name="connsiteX8" fmla="*/ 14307 w 16531"/>
                  <a:gd name="connsiteY8" fmla="*/ 14074 h 108435"/>
                  <a:gd name="connsiteX9" fmla="*/ 8280 w 16531"/>
                  <a:gd name="connsiteY9" fmla="*/ 16386 h 108435"/>
                  <a:gd name="connsiteX10" fmla="*/ 2311 w 16531"/>
                  <a:gd name="connsiteY10" fmla="*/ 14074 h 108435"/>
                  <a:gd name="connsiteX11" fmla="*/ 0 w 16531"/>
                  <a:gd name="connsiteY11" fmla="*/ 8251 h 108435"/>
                  <a:gd name="connsiteX12" fmla="*/ 2311 w 16531"/>
                  <a:gd name="connsiteY12" fmla="*/ 2370 h 108435"/>
                  <a:gd name="connsiteX13" fmla="*/ 8280 w 1653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1" h="108435">
                    <a:moveTo>
                      <a:pt x="14570" y="34731"/>
                    </a:moveTo>
                    <a:lnTo>
                      <a:pt x="14570" y="108436"/>
                    </a:lnTo>
                    <a:lnTo>
                      <a:pt x="1961" y="108436"/>
                    </a:lnTo>
                    <a:lnTo>
                      <a:pt x="1961" y="34731"/>
                    </a:lnTo>
                    <a:lnTo>
                      <a:pt x="14570" y="34731"/>
                    </a:lnTo>
                    <a:close/>
                    <a:moveTo>
                      <a:pt x="8280" y="0"/>
                    </a:moveTo>
                    <a:cubicBezTo>
                      <a:pt x="10709" y="0"/>
                      <a:pt x="12698" y="790"/>
                      <a:pt x="14220" y="2370"/>
                    </a:cubicBezTo>
                    <a:cubicBezTo>
                      <a:pt x="15770" y="3980"/>
                      <a:pt x="16531" y="5940"/>
                      <a:pt x="16531" y="8251"/>
                    </a:cubicBezTo>
                    <a:cubicBezTo>
                      <a:pt x="16531" y="10592"/>
                      <a:pt x="15800" y="12552"/>
                      <a:pt x="14307" y="14074"/>
                    </a:cubicBezTo>
                    <a:cubicBezTo>
                      <a:pt x="12815" y="15625"/>
                      <a:pt x="10797" y="16386"/>
                      <a:pt x="8280" y="16386"/>
                    </a:cubicBezTo>
                    <a:cubicBezTo>
                      <a:pt x="5852" y="16386"/>
                      <a:pt x="3862" y="15625"/>
                      <a:pt x="2311" y="14074"/>
                    </a:cubicBezTo>
                    <a:cubicBezTo>
                      <a:pt x="790" y="12552"/>
                      <a:pt x="0" y="10592"/>
                      <a:pt x="0" y="8251"/>
                    </a:cubicBezTo>
                    <a:cubicBezTo>
                      <a:pt x="0" y="5940"/>
                      <a:pt x="790" y="3980"/>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17C0E2D1-E468-643E-1E36-7D197B7842C8}"/>
                  </a:ext>
                </a:extLst>
              </p:cNvPr>
              <p:cNvSpPr/>
              <p:nvPr/>
            </p:nvSpPr>
            <p:spPr>
              <a:xfrm>
                <a:off x="13892739" y="2536539"/>
                <a:ext cx="47330" cy="99595"/>
              </a:xfrm>
              <a:custGeom>
                <a:avLst/>
                <a:gdLst>
                  <a:gd name="connsiteX0" fmla="*/ 44677 w 44676"/>
                  <a:gd name="connsiteY0" fmla="*/ 88978 h 94010"/>
                  <a:gd name="connsiteX1" fmla="*/ 29141 w 44676"/>
                  <a:gd name="connsiteY1" fmla="*/ 94010 h 94010"/>
                  <a:gd name="connsiteX2" fmla="*/ 15331 w 44676"/>
                  <a:gd name="connsiteY2" fmla="*/ 88832 h 94010"/>
                  <a:gd name="connsiteX3" fmla="*/ 10503 w 44676"/>
                  <a:gd name="connsiteY3" fmla="*/ 74260 h 94010"/>
                  <a:gd name="connsiteX4" fmla="*/ 10503 w 44676"/>
                  <a:gd name="connsiteY4" fmla="*/ 28031 h 94010"/>
                  <a:gd name="connsiteX5" fmla="*/ 0 w 44676"/>
                  <a:gd name="connsiteY5" fmla="*/ 28031 h 94010"/>
                  <a:gd name="connsiteX6" fmla="*/ 0 w 44676"/>
                  <a:gd name="connsiteY6" fmla="*/ 18492 h 94010"/>
                  <a:gd name="connsiteX7" fmla="*/ 10503 w 44676"/>
                  <a:gd name="connsiteY7" fmla="*/ 18492 h 94010"/>
                  <a:gd name="connsiteX8" fmla="*/ 10503 w 44676"/>
                  <a:gd name="connsiteY8" fmla="*/ 1551 h 94010"/>
                  <a:gd name="connsiteX9" fmla="*/ 23113 w 44676"/>
                  <a:gd name="connsiteY9" fmla="*/ 0 h 94010"/>
                  <a:gd name="connsiteX10" fmla="*/ 23113 w 44676"/>
                  <a:gd name="connsiteY10" fmla="*/ 18492 h 94010"/>
                  <a:gd name="connsiteX11" fmla="*/ 39352 w 44676"/>
                  <a:gd name="connsiteY11" fmla="*/ 18492 h 94010"/>
                  <a:gd name="connsiteX12" fmla="*/ 37947 w 44676"/>
                  <a:gd name="connsiteY12" fmla="*/ 28031 h 94010"/>
                  <a:gd name="connsiteX13" fmla="*/ 23113 w 44676"/>
                  <a:gd name="connsiteY13" fmla="*/ 28031 h 94010"/>
                  <a:gd name="connsiteX14" fmla="*/ 23113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39995" y="92343"/>
                      <a:pt x="34817" y="94010"/>
                      <a:pt x="29141" y="94010"/>
                    </a:cubicBezTo>
                    <a:cubicBezTo>
                      <a:pt x="23143" y="94010"/>
                      <a:pt x="18549" y="92284"/>
                      <a:pt x="15331" y="88832"/>
                    </a:cubicBezTo>
                    <a:cubicBezTo>
                      <a:pt x="12112" y="85379"/>
                      <a:pt x="10503" y="80522"/>
                      <a:pt x="10503" y="74260"/>
                    </a:cubicBezTo>
                    <a:lnTo>
                      <a:pt x="10503" y="28031"/>
                    </a:lnTo>
                    <a:lnTo>
                      <a:pt x="0" y="28031"/>
                    </a:lnTo>
                    <a:lnTo>
                      <a:pt x="0" y="18492"/>
                    </a:lnTo>
                    <a:lnTo>
                      <a:pt x="10503" y="18492"/>
                    </a:lnTo>
                    <a:lnTo>
                      <a:pt x="10503" y="1551"/>
                    </a:lnTo>
                    <a:lnTo>
                      <a:pt x="23113" y="0"/>
                    </a:lnTo>
                    <a:lnTo>
                      <a:pt x="23113" y="18492"/>
                    </a:lnTo>
                    <a:lnTo>
                      <a:pt x="39352" y="18492"/>
                    </a:lnTo>
                    <a:lnTo>
                      <a:pt x="37947" y="28031"/>
                    </a:lnTo>
                    <a:lnTo>
                      <a:pt x="23113" y="28031"/>
                    </a:lnTo>
                    <a:lnTo>
                      <a:pt x="23113" y="74114"/>
                    </a:lnTo>
                    <a:cubicBezTo>
                      <a:pt x="23113" y="80463"/>
                      <a:pt x="25776" y="83653"/>
                      <a:pt x="31101" y="83653"/>
                    </a:cubicBezTo>
                    <a:cubicBezTo>
                      <a:pt x="32681" y="83653"/>
                      <a:pt x="34144" y="83419"/>
                      <a:pt x="35519" y="82951"/>
                    </a:cubicBezTo>
                    <a:cubicBezTo>
                      <a:pt x="36864" y="82482"/>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E3C15538-9497-04C6-57B5-29BF103DC2BB}"/>
                  </a:ext>
                </a:extLst>
              </p:cNvPr>
              <p:cNvSpPr/>
              <p:nvPr/>
            </p:nvSpPr>
            <p:spPr>
              <a:xfrm>
                <a:off x="13944534" y="2517259"/>
                <a:ext cx="60256" cy="118875"/>
              </a:xfrm>
              <a:custGeom>
                <a:avLst/>
                <a:gdLst>
                  <a:gd name="connsiteX0" fmla="*/ 51698 w 56877"/>
                  <a:gd name="connsiteY0" fmla="*/ 93572 h 112209"/>
                  <a:gd name="connsiteX1" fmla="*/ 52957 w 56877"/>
                  <a:gd name="connsiteY1" fmla="*/ 100243 h 112209"/>
                  <a:gd name="connsiteX2" fmla="*/ 56877 w 56877"/>
                  <a:gd name="connsiteY2" fmla="*/ 103520 h 112209"/>
                  <a:gd name="connsiteX3" fmla="*/ 54215 w 56877"/>
                  <a:gd name="connsiteY3" fmla="*/ 112064 h 112209"/>
                  <a:gd name="connsiteX4" fmla="*/ 45672 w 56877"/>
                  <a:gd name="connsiteY4" fmla="*/ 108699 h 112209"/>
                  <a:gd name="connsiteX5" fmla="*/ 41312 w 56877"/>
                  <a:gd name="connsiteY5" fmla="*/ 101004 h 112209"/>
                  <a:gd name="connsiteX6" fmla="*/ 21271 w 56877"/>
                  <a:gd name="connsiteY6" fmla="*/ 112210 h 112209"/>
                  <a:gd name="connsiteX7" fmla="*/ 5734 w 56877"/>
                  <a:gd name="connsiteY7" fmla="*/ 106124 h 112209"/>
                  <a:gd name="connsiteX8" fmla="*/ 0 w 56877"/>
                  <a:gd name="connsiteY8" fmla="*/ 89797 h 112209"/>
                  <a:gd name="connsiteX9" fmla="*/ 7694 w 56877"/>
                  <a:gd name="connsiteY9" fmla="*/ 71861 h 112209"/>
                  <a:gd name="connsiteX10" fmla="*/ 29696 w 56877"/>
                  <a:gd name="connsiteY10" fmla="*/ 65717 h 112209"/>
                  <a:gd name="connsiteX11" fmla="*/ 39205 w 56877"/>
                  <a:gd name="connsiteY11" fmla="*/ 65717 h 112209"/>
                  <a:gd name="connsiteX12" fmla="*/ 39205 w 56877"/>
                  <a:gd name="connsiteY12" fmla="*/ 59397 h 112209"/>
                  <a:gd name="connsiteX13" fmla="*/ 36075 w 56877"/>
                  <a:gd name="connsiteY13" fmla="*/ 48249 h 112209"/>
                  <a:gd name="connsiteX14" fmla="*/ 25776 w 56877"/>
                  <a:gd name="connsiteY14" fmla="*/ 44826 h 112209"/>
                  <a:gd name="connsiteX15" fmla="*/ 7841 w 56877"/>
                  <a:gd name="connsiteY15" fmla="*/ 48746 h 112209"/>
                  <a:gd name="connsiteX16" fmla="*/ 4769 w 56877"/>
                  <a:gd name="connsiteY16" fmla="*/ 39939 h 112209"/>
                  <a:gd name="connsiteX17" fmla="*/ 27736 w 56877"/>
                  <a:gd name="connsiteY17" fmla="*/ 34877 h 112209"/>
                  <a:gd name="connsiteX18" fmla="*/ 51698 w 56877"/>
                  <a:gd name="connsiteY18" fmla="*/ 58840 h 112209"/>
                  <a:gd name="connsiteX19" fmla="*/ 51698 w 56877"/>
                  <a:gd name="connsiteY19" fmla="*/ 93572 h 112209"/>
                  <a:gd name="connsiteX20" fmla="*/ 24226 w 56877"/>
                  <a:gd name="connsiteY20" fmla="*/ 102700 h 112209"/>
                  <a:gd name="connsiteX21" fmla="*/ 39205 w 56877"/>
                  <a:gd name="connsiteY21" fmla="*/ 91201 h 112209"/>
                  <a:gd name="connsiteX22" fmla="*/ 39205 w 56877"/>
                  <a:gd name="connsiteY22" fmla="*/ 73822 h 112209"/>
                  <a:gd name="connsiteX23" fmla="*/ 31101 w 56877"/>
                  <a:gd name="connsiteY23" fmla="*/ 73822 h 112209"/>
                  <a:gd name="connsiteX24" fmla="*/ 12873 w 56877"/>
                  <a:gd name="connsiteY24" fmla="*/ 89095 h 112209"/>
                  <a:gd name="connsiteX25" fmla="*/ 15828 w 56877"/>
                  <a:gd name="connsiteY25" fmla="*/ 99189 h 112209"/>
                  <a:gd name="connsiteX26" fmla="*/ 24226 w 56877"/>
                  <a:gd name="connsiteY26" fmla="*/ 102700 h 112209"/>
                  <a:gd name="connsiteX27" fmla="*/ 27444 w 56877"/>
                  <a:gd name="connsiteY27" fmla="*/ 20042 h 112209"/>
                  <a:gd name="connsiteX28" fmla="*/ 14629 w 56877"/>
                  <a:gd name="connsiteY28" fmla="*/ 15127 h 112209"/>
                  <a:gd name="connsiteX29" fmla="*/ 8807 w 56877"/>
                  <a:gd name="connsiteY29" fmla="*/ 1668 h 112209"/>
                  <a:gd name="connsiteX30" fmla="*/ 16385 w 56877"/>
                  <a:gd name="connsiteY30" fmla="*/ 0 h 112209"/>
                  <a:gd name="connsiteX31" fmla="*/ 27444 w 56877"/>
                  <a:gd name="connsiteY31" fmla="*/ 10650 h 112209"/>
                  <a:gd name="connsiteX32" fmla="*/ 38796 w 56877"/>
                  <a:gd name="connsiteY32" fmla="*/ 0 h 112209"/>
                  <a:gd name="connsiteX33" fmla="*/ 46374 w 56877"/>
                  <a:gd name="connsiteY33" fmla="*/ 1668 h 112209"/>
                  <a:gd name="connsiteX34" fmla="*/ 40464 w 56877"/>
                  <a:gd name="connsiteY34" fmla="*/ 15127 h 112209"/>
                  <a:gd name="connsiteX35" fmla="*/ 27444 w 56877"/>
                  <a:gd name="connsiteY35" fmla="*/ 20042 h 1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09">
                    <a:moveTo>
                      <a:pt x="51698" y="93572"/>
                    </a:moveTo>
                    <a:cubicBezTo>
                      <a:pt x="51698" y="96585"/>
                      <a:pt x="52108" y="98780"/>
                      <a:pt x="52957" y="100243"/>
                    </a:cubicBezTo>
                    <a:cubicBezTo>
                      <a:pt x="53776" y="101677"/>
                      <a:pt x="55093" y="102788"/>
                      <a:pt x="56877" y="103520"/>
                    </a:cubicBezTo>
                    <a:lnTo>
                      <a:pt x="54215" y="112064"/>
                    </a:lnTo>
                    <a:cubicBezTo>
                      <a:pt x="50558" y="111507"/>
                      <a:pt x="47720" y="110396"/>
                      <a:pt x="45672" y="108699"/>
                    </a:cubicBezTo>
                    <a:cubicBezTo>
                      <a:pt x="43594" y="107031"/>
                      <a:pt x="42160" y="104456"/>
                      <a:pt x="41312" y="101004"/>
                    </a:cubicBezTo>
                    <a:cubicBezTo>
                      <a:pt x="36543" y="108494"/>
                      <a:pt x="29872" y="112210"/>
                      <a:pt x="21271" y="112210"/>
                    </a:cubicBezTo>
                    <a:cubicBezTo>
                      <a:pt x="14746" y="112210"/>
                      <a:pt x="9567" y="110191"/>
                      <a:pt x="5734" y="106124"/>
                    </a:cubicBezTo>
                    <a:cubicBezTo>
                      <a:pt x="1901" y="102057"/>
                      <a:pt x="0" y="96615"/>
                      <a:pt x="0" y="89797"/>
                    </a:cubicBezTo>
                    <a:cubicBezTo>
                      <a:pt x="0" y="81956"/>
                      <a:pt x="2574" y="75987"/>
                      <a:pt x="7694" y="71861"/>
                    </a:cubicBezTo>
                    <a:cubicBezTo>
                      <a:pt x="12844" y="67765"/>
                      <a:pt x="20158" y="65717"/>
                      <a:pt x="29696" y="65717"/>
                    </a:cubicBezTo>
                    <a:lnTo>
                      <a:pt x="39205" y="65717"/>
                    </a:lnTo>
                    <a:lnTo>
                      <a:pt x="39205" y="59397"/>
                    </a:lnTo>
                    <a:cubicBezTo>
                      <a:pt x="39205" y="54247"/>
                      <a:pt x="38182" y="50560"/>
                      <a:pt x="36075" y="48249"/>
                    </a:cubicBezTo>
                    <a:cubicBezTo>
                      <a:pt x="33969" y="45966"/>
                      <a:pt x="30545" y="44826"/>
                      <a:pt x="25776" y="44826"/>
                    </a:cubicBezTo>
                    <a:cubicBezTo>
                      <a:pt x="20627" y="44826"/>
                      <a:pt x="14658" y="46142"/>
                      <a:pt x="7841" y="48746"/>
                    </a:cubicBezTo>
                    <a:lnTo>
                      <a:pt x="4769" y="39939"/>
                    </a:lnTo>
                    <a:cubicBezTo>
                      <a:pt x="12961" y="36574"/>
                      <a:pt x="20627" y="34877"/>
                      <a:pt x="27736" y="34877"/>
                    </a:cubicBezTo>
                    <a:cubicBezTo>
                      <a:pt x="43711" y="34877"/>
                      <a:pt x="51698" y="42865"/>
                      <a:pt x="51698" y="58840"/>
                    </a:cubicBezTo>
                    <a:lnTo>
                      <a:pt x="51698" y="93572"/>
                    </a:lnTo>
                    <a:close/>
                    <a:moveTo>
                      <a:pt x="24226" y="102700"/>
                    </a:moveTo>
                    <a:cubicBezTo>
                      <a:pt x="30750" y="102700"/>
                      <a:pt x="35753" y="98868"/>
                      <a:pt x="39205" y="91201"/>
                    </a:cubicBezTo>
                    <a:lnTo>
                      <a:pt x="39205" y="73822"/>
                    </a:lnTo>
                    <a:lnTo>
                      <a:pt x="31101" y="73822"/>
                    </a:lnTo>
                    <a:cubicBezTo>
                      <a:pt x="18959" y="73822"/>
                      <a:pt x="12873" y="78913"/>
                      <a:pt x="12873" y="89095"/>
                    </a:cubicBezTo>
                    <a:cubicBezTo>
                      <a:pt x="12873" y="93484"/>
                      <a:pt x="13868" y="96848"/>
                      <a:pt x="15828" y="99189"/>
                    </a:cubicBezTo>
                    <a:cubicBezTo>
                      <a:pt x="17789" y="101530"/>
                      <a:pt x="20598" y="102700"/>
                      <a:pt x="24226" y="102700"/>
                    </a:cubicBezTo>
                    <a:close/>
                    <a:moveTo>
                      <a:pt x="27444" y="20042"/>
                    </a:moveTo>
                    <a:cubicBezTo>
                      <a:pt x="22207" y="20042"/>
                      <a:pt x="17935" y="18404"/>
                      <a:pt x="14629" y="15127"/>
                    </a:cubicBezTo>
                    <a:cubicBezTo>
                      <a:pt x="11323" y="11850"/>
                      <a:pt x="9392" y="7373"/>
                      <a:pt x="8807" y="1668"/>
                    </a:cubicBezTo>
                    <a:lnTo>
                      <a:pt x="16385" y="0"/>
                    </a:lnTo>
                    <a:cubicBezTo>
                      <a:pt x="18052" y="7110"/>
                      <a:pt x="21738" y="10650"/>
                      <a:pt x="27444" y="10650"/>
                    </a:cubicBezTo>
                    <a:cubicBezTo>
                      <a:pt x="33324" y="10650"/>
                      <a:pt x="37128" y="7110"/>
                      <a:pt x="38796" y="0"/>
                    </a:cubicBezTo>
                    <a:lnTo>
                      <a:pt x="46374" y="1668"/>
                    </a:lnTo>
                    <a:cubicBezTo>
                      <a:pt x="45788" y="7373"/>
                      <a:pt x="43828" y="11850"/>
                      <a:pt x="40464" y="15127"/>
                    </a:cubicBezTo>
                    <a:cubicBezTo>
                      <a:pt x="37128" y="18404"/>
                      <a:pt x="32769" y="20042"/>
                      <a:pt x="27444" y="20042"/>
                    </a:cubicBezTo>
                    <a:close/>
                  </a:path>
                </a:pathLst>
              </a:custGeom>
              <a:solidFill>
                <a:srgbClr val="000000"/>
              </a:solidFill>
              <a:ln w="2922"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3E343504-4D4E-2C85-CB20-107E47A3A651}"/>
                  </a:ext>
                </a:extLst>
              </p:cNvPr>
              <p:cNvSpPr/>
              <p:nvPr/>
            </p:nvSpPr>
            <p:spPr>
              <a:xfrm>
                <a:off x="14012941" y="2536539"/>
                <a:ext cx="47362" cy="141318"/>
              </a:xfrm>
              <a:custGeom>
                <a:avLst/>
                <a:gdLst>
                  <a:gd name="connsiteX0" fmla="*/ 44706 w 44706"/>
                  <a:gd name="connsiteY0" fmla="*/ 88978 h 133394"/>
                  <a:gd name="connsiteX1" fmla="*/ 29141 w 44706"/>
                  <a:gd name="connsiteY1" fmla="*/ 94010 h 133394"/>
                  <a:gd name="connsiteX2" fmla="*/ 15331 w 44706"/>
                  <a:gd name="connsiteY2" fmla="*/ 88832 h 133394"/>
                  <a:gd name="connsiteX3" fmla="*/ 10503 w 44706"/>
                  <a:gd name="connsiteY3" fmla="*/ 74260 h 133394"/>
                  <a:gd name="connsiteX4" fmla="*/ 10503 w 44706"/>
                  <a:gd name="connsiteY4" fmla="*/ 28031 h 133394"/>
                  <a:gd name="connsiteX5" fmla="*/ 0 w 44706"/>
                  <a:gd name="connsiteY5" fmla="*/ 28031 h 133394"/>
                  <a:gd name="connsiteX6" fmla="*/ 0 w 44706"/>
                  <a:gd name="connsiteY6" fmla="*/ 18492 h 133394"/>
                  <a:gd name="connsiteX7" fmla="*/ 10503 w 44706"/>
                  <a:gd name="connsiteY7" fmla="*/ 18492 h 133394"/>
                  <a:gd name="connsiteX8" fmla="*/ 10503 w 44706"/>
                  <a:gd name="connsiteY8" fmla="*/ 1551 h 133394"/>
                  <a:gd name="connsiteX9" fmla="*/ 23113 w 44706"/>
                  <a:gd name="connsiteY9" fmla="*/ 0 h 133394"/>
                  <a:gd name="connsiteX10" fmla="*/ 23113 w 44706"/>
                  <a:gd name="connsiteY10" fmla="*/ 18492 h 133394"/>
                  <a:gd name="connsiteX11" fmla="*/ 39381 w 44706"/>
                  <a:gd name="connsiteY11" fmla="*/ 18492 h 133394"/>
                  <a:gd name="connsiteX12" fmla="*/ 37977 w 44706"/>
                  <a:gd name="connsiteY12" fmla="*/ 28031 h 133394"/>
                  <a:gd name="connsiteX13" fmla="*/ 23113 w 44706"/>
                  <a:gd name="connsiteY13" fmla="*/ 28031 h 133394"/>
                  <a:gd name="connsiteX14" fmla="*/ 23113 w 44706"/>
                  <a:gd name="connsiteY14" fmla="*/ 74114 h 133394"/>
                  <a:gd name="connsiteX15" fmla="*/ 31101 w 44706"/>
                  <a:gd name="connsiteY15" fmla="*/ 83653 h 133394"/>
                  <a:gd name="connsiteX16" fmla="*/ 35519 w 44706"/>
                  <a:gd name="connsiteY16" fmla="*/ 82951 h 133394"/>
                  <a:gd name="connsiteX17" fmla="*/ 40054 w 44706"/>
                  <a:gd name="connsiteY17" fmla="*/ 80844 h 133394"/>
                  <a:gd name="connsiteX18" fmla="*/ 44706 w 44706"/>
                  <a:gd name="connsiteY18" fmla="*/ 88978 h 133394"/>
                  <a:gd name="connsiteX19" fmla="*/ 27883 w 44706"/>
                  <a:gd name="connsiteY19" fmla="*/ 103257 h 133394"/>
                  <a:gd name="connsiteX20" fmla="*/ 33266 w 44706"/>
                  <a:gd name="connsiteY20" fmla="*/ 105363 h 133394"/>
                  <a:gd name="connsiteX21" fmla="*/ 35314 w 44706"/>
                  <a:gd name="connsiteY21" fmla="*/ 110834 h 133394"/>
                  <a:gd name="connsiteX22" fmla="*/ 34670 w 44706"/>
                  <a:gd name="connsiteY22" fmla="*/ 114755 h 133394"/>
                  <a:gd name="connsiteX23" fmla="*/ 32213 w 44706"/>
                  <a:gd name="connsiteY23" fmla="*/ 121046 h 133394"/>
                  <a:gd name="connsiteX24" fmla="*/ 26888 w 44706"/>
                  <a:gd name="connsiteY24" fmla="*/ 133394 h 133394"/>
                  <a:gd name="connsiteX25" fmla="*/ 20041 w 44706"/>
                  <a:gd name="connsiteY25" fmla="*/ 133394 h 133394"/>
                  <a:gd name="connsiteX26" fmla="*/ 24108 w 44706"/>
                  <a:gd name="connsiteY26" fmla="*/ 117272 h 133394"/>
                  <a:gd name="connsiteX27" fmla="*/ 20451 w 44706"/>
                  <a:gd name="connsiteY27" fmla="*/ 110834 h 133394"/>
                  <a:gd name="connsiteX28" fmla="*/ 22558 w 44706"/>
                  <a:gd name="connsiteY28" fmla="*/ 105422 h 133394"/>
                  <a:gd name="connsiteX29" fmla="*/ 27883 w 44706"/>
                  <a:gd name="connsiteY29" fmla="*/ 103257 h 13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706" h="133394">
                    <a:moveTo>
                      <a:pt x="44706" y="88978"/>
                    </a:moveTo>
                    <a:cubicBezTo>
                      <a:pt x="40025" y="92343"/>
                      <a:pt x="34846" y="94010"/>
                      <a:pt x="29141" y="94010"/>
                    </a:cubicBezTo>
                    <a:cubicBezTo>
                      <a:pt x="23172" y="94010"/>
                      <a:pt x="18578" y="92284"/>
                      <a:pt x="15331" y="88832"/>
                    </a:cubicBezTo>
                    <a:cubicBezTo>
                      <a:pt x="12112" y="85379"/>
                      <a:pt x="10503" y="80522"/>
                      <a:pt x="10503" y="74260"/>
                    </a:cubicBezTo>
                    <a:lnTo>
                      <a:pt x="10503" y="28031"/>
                    </a:lnTo>
                    <a:lnTo>
                      <a:pt x="0" y="28031"/>
                    </a:lnTo>
                    <a:lnTo>
                      <a:pt x="0" y="18492"/>
                    </a:lnTo>
                    <a:lnTo>
                      <a:pt x="10503" y="18492"/>
                    </a:lnTo>
                    <a:lnTo>
                      <a:pt x="10503" y="1551"/>
                    </a:lnTo>
                    <a:lnTo>
                      <a:pt x="23113" y="0"/>
                    </a:lnTo>
                    <a:lnTo>
                      <a:pt x="23113" y="18492"/>
                    </a:lnTo>
                    <a:lnTo>
                      <a:pt x="39381" y="18492"/>
                    </a:lnTo>
                    <a:lnTo>
                      <a:pt x="37977" y="28031"/>
                    </a:lnTo>
                    <a:lnTo>
                      <a:pt x="23113" y="28031"/>
                    </a:lnTo>
                    <a:lnTo>
                      <a:pt x="23113" y="74114"/>
                    </a:lnTo>
                    <a:cubicBezTo>
                      <a:pt x="23113" y="80463"/>
                      <a:pt x="25776" y="83653"/>
                      <a:pt x="31101" y="83653"/>
                    </a:cubicBezTo>
                    <a:cubicBezTo>
                      <a:pt x="32681" y="83653"/>
                      <a:pt x="34173" y="83419"/>
                      <a:pt x="35519" y="82951"/>
                    </a:cubicBezTo>
                    <a:cubicBezTo>
                      <a:pt x="36864" y="82482"/>
                      <a:pt x="38386" y="81780"/>
                      <a:pt x="40054" y="80844"/>
                    </a:cubicBezTo>
                    <a:lnTo>
                      <a:pt x="44706" y="88978"/>
                    </a:lnTo>
                    <a:close/>
                    <a:moveTo>
                      <a:pt x="27883" y="103257"/>
                    </a:moveTo>
                    <a:cubicBezTo>
                      <a:pt x="30136" y="103257"/>
                      <a:pt x="31920" y="103959"/>
                      <a:pt x="33266" y="105363"/>
                    </a:cubicBezTo>
                    <a:cubicBezTo>
                      <a:pt x="34641" y="106768"/>
                      <a:pt x="35314" y="108582"/>
                      <a:pt x="35314" y="110834"/>
                    </a:cubicBezTo>
                    <a:cubicBezTo>
                      <a:pt x="35314" y="112035"/>
                      <a:pt x="35109" y="113351"/>
                      <a:pt x="34670" y="114755"/>
                    </a:cubicBezTo>
                    <a:cubicBezTo>
                      <a:pt x="34261" y="116160"/>
                      <a:pt x="33442" y="118266"/>
                      <a:pt x="32213" y="121046"/>
                    </a:cubicBezTo>
                    <a:lnTo>
                      <a:pt x="26888" y="133394"/>
                    </a:lnTo>
                    <a:lnTo>
                      <a:pt x="20041" y="133394"/>
                    </a:lnTo>
                    <a:lnTo>
                      <a:pt x="24108" y="117272"/>
                    </a:lnTo>
                    <a:cubicBezTo>
                      <a:pt x="21680" y="115692"/>
                      <a:pt x="20451" y="113527"/>
                      <a:pt x="20451" y="110834"/>
                    </a:cubicBezTo>
                    <a:cubicBezTo>
                      <a:pt x="20451" y="108669"/>
                      <a:pt x="21153" y="106885"/>
                      <a:pt x="22558" y="105422"/>
                    </a:cubicBezTo>
                    <a:cubicBezTo>
                      <a:pt x="23962" y="103988"/>
                      <a:pt x="25718" y="103257"/>
                      <a:pt x="27883" y="103257"/>
                    </a:cubicBezTo>
                    <a:close/>
                  </a:path>
                </a:pathLst>
              </a:custGeom>
              <a:solidFill>
                <a:srgbClr val="000000"/>
              </a:solidFill>
              <a:ln w="2922"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A01AC24E-C91C-4CD4-1B73-6296913E47C7}"/>
                  </a:ext>
                </a:extLst>
              </p:cNvPr>
              <p:cNvSpPr/>
              <p:nvPr/>
            </p:nvSpPr>
            <p:spPr>
              <a:xfrm>
                <a:off x="14069788" y="2519336"/>
                <a:ext cx="17513" cy="114877"/>
              </a:xfrm>
              <a:custGeom>
                <a:avLst/>
                <a:gdLst>
                  <a:gd name="connsiteX0" fmla="*/ 14570 w 16531"/>
                  <a:gd name="connsiteY0" fmla="*/ 34731 h 108435"/>
                  <a:gd name="connsiteX1" fmla="*/ 14570 w 16531"/>
                  <a:gd name="connsiteY1" fmla="*/ 108436 h 108435"/>
                  <a:gd name="connsiteX2" fmla="*/ 1961 w 16531"/>
                  <a:gd name="connsiteY2" fmla="*/ 108436 h 108435"/>
                  <a:gd name="connsiteX3" fmla="*/ 1961 w 16531"/>
                  <a:gd name="connsiteY3" fmla="*/ 34731 h 108435"/>
                  <a:gd name="connsiteX4" fmla="*/ 14570 w 16531"/>
                  <a:gd name="connsiteY4" fmla="*/ 34731 h 108435"/>
                  <a:gd name="connsiteX5" fmla="*/ 8251 w 16531"/>
                  <a:gd name="connsiteY5" fmla="*/ 0 h 108435"/>
                  <a:gd name="connsiteX6" fmla="*/ 14220 w 16531"/>
                  <a:gd name="connsiteY6" fmla="*/ 2370 h 108435"/>
                  <a:gd name="connsiteX7" fmla="*/ 16531 w 16531"/>
                  <a:gd name="connsiteY7" fmla="*/ 8251 h 108435"/>
                  <a:gd name="connsiteX8" fmla="*/ 14278 w 16531"/>
                  <a:gd name="connsiteY8" fmla="*/ 14074 h 108435"/>
                  <a:gd name="connsiteX9" fmla="*/ 8251 w 16531"/>
                  <a:gd name="connsiteY9" fmla="*/ 16386 h 108435"/>
                  <a:gd name="connsiteX10" fmla="*/ 2311 w 16531"/>
                  <a:gd name="connsiteY10" fmla="*/ 14074 h 108435"/>
                  <a:gd name="connsiteX11" fmla="*/ 0 w 16531"/>
                  <a:gd name="connsiteY11" fmla="*/ 8251 h 108435"/>
                  <a:gd name="connsiteX12" fmla="*/ 2311 w 16531"/>
                  <a:gd name="connsiteY12" fmla="*/ 2370 h 108435"/>
                  <a:gd name="connsiteX13" fmla="*/ 8251 w 1653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1" h="108435">
                    <a:moveTo>
                      <a:pt x="14570" y="34731"/>
                    </a:moveTo>
                    <a:lnTo>
                      <a:pt x="14570" y="108436"/>
                    </a:lnTo>
                    <a:lnTo>
                      <a:pt x="1961" y="108436"/>
                    </a:lnTo>
                    <a:lnTo>
                      <a:pt x="1961" y="34731"/>
                    </a:lnTo>
                    <a:lnTo>
                      <a:pt x="14570" y="34731"/>
                    </a:lnTo>
                    <a:close/>
                    <a:moveTo>
                      <a:pt x="8251" y="0"/>
                    </a:moveTo>
                    <a:cubicBezTo>
                      <a:pt x="10680" y="0"/>
                      <a:pt x="12669" y="790"/>
                      <a:pt x="14220" y="2370"/>
                    </a:cubicBezTo>
                    <a:cubicBezTo>
                      <a:pt x="15770" y="3980"/>
                      <a:pt x="16531" y="5940"/>
                      <a:pt x="16531" y="8251"/>
                    </a:cubicBezTo>
                    <a:cubicBezTo>
                      <a:pt x="16531" y="10592"/>
                      <a:pt x="15770" y="12552"/>
                      <a:pt x="14278" y="14074"/>
                    </a:cubicBezTo>
                    <a:cubicBezTo>
                      <a:pt x="12786" y="15625"/>
                      <a:pt x="10797" y="16386"/>
                      <a:pt x="8251" y="16386"/>
                    </a:cubicBezTo>
                    <a:cubicBezTo>
                      <a:pt x="5822" y="16386"/>
                      <a:pt x="3862" y="15625"/>
                      <a:pt x="2311" y="14074"/>
                    </a:cubicBezTo>
                    <a:cubicBezTo>
                      <a:pt x="761" y="12552"/>
                      <a:pt x="0" y="10592"/>
                      <a:pt x="0" y="8251"/>
                    </a:cubicBezTo>
                    <a:cubicBezTo>
                      <a:pt x="0" y="5940"/>
                      <a:pt x="761" y="3980"/>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3F1E762-184B-1352-7BEC-867FDDCEBDE0}"/>
                  </a:ext>
                </a:extLst>
              </p:cNvPr>
              <p:cNvSpPr/>
              <p:nvPr/>
            </p:nvSpPr>
            <p:spPr>
              <a:xfrm>
                <a:off x="12581644" y="2683344"/>
                <a:ext cx="25385" cy="113079"/>
              </a:xfrm>
              <a:custGeom>
                <a:avLst/>
                <a:gdLst>
                  <a:gd name="connsiteX0" fmla="*/ 14570 w 23962"/>
                  <a:gd name="connsiteY0" fmla="*/ 106738 h 106738"/>
                  <a:gd name="connsiteX1" fmla="*/ 3920 w 23962"/>
                  <a:gd name="connsiteY1" fmla="*/ 102700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6 w 23962"/>
                  <a:gd name="connsiteY6" fmla="*/ 96380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24" y="105392"/>
                      <a:pt x="3920" y="102700"/>
                    </a:cubicBezTo>
                    <a:cubicBezTo>
                      <a:pt x="1316" y="99979"/>
                      <a:pt x="0" y="96205"/>
                      <a:pt x="0" y="91348"/>
                    </a:cubicBezTo>
                    <a:lnTo>
                      <a:pt x="0" y="1404"/>
                    </a:lnTo>
                    <a:lnTo>
                      <a:pt x="12610" y="0"/>
                    </a:lnTo>
                    <a:lnTo>
                      <a:pt x="12610" y="90909"/>
                    </a:lnTo>
                    <a:cubicBezTo>
                      <a:pt x="12610" y="94566"/>
                      <a:pt x="14102" y="96380"/>
                      <a:pt x="17086" y="96380"/>
                    </a:cubicBezTo>
                    <a:cubicBezTo>
                      <a:pt x="18315" y="96380"/>
                      <a:pt x="19661" y="96117"/>
                      <a:pt x="21153" y="95532"/>
                    </a:cubicBezTo>
                    <a:lnTo>
                      <a:pt x="23962" y="104368"/>
                    </a:lnTo>
                    <a:cubicBezTo>
                      <a:pt x="20978" y="105948"/>
                      <a:pt x="17847" y="106738"/>
                      <a:pt x="14570" y="106738"/>
                    </a:cubicBezTo>
                    <a:close/>
                  </a:path>
                </a:pathLst>
              </a:custGeom>
              <a:solidFill>
                <a:srgbClr val="000000"/>
              </a:solidFill>
              <a:ln w="2922"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13ADC381-4412-3AC9-85C5-3B66E1CF1216}"/>
                  </a:ext>
                </a:extLst>
              </p:cNvPr>
              <p:cNvSpPr/>
              <p:nvPr/>
            </p:nvSpPr>
            <p:spPr>
              <a:xfrm>
                <a:off x="12616080" y="2714496"/>
                <a:ext cx="63510" cy="81927"/>
              </a:xfrm>
              <a:custGeom>
                <a:avLst/>
                <a:gdLst>
                  <a:gd name="connsiteX0" fmla="*/ 30106 w 59949"/>
                  <a:gd name="connsiteY0" fmla="*/ 0 h 77333"/>
                  <a:gd name="connsiteX1" fmla="*/ 52108 w 59949"/>
                  <a:gd name="connsiteY1" fmla="*/ 9949 h 77333"/>
                  <a:gd name="connsiteX2" fmla="*/ 59949 w 59949"/>
                  <a:gd name="connsiteY2" fmla="*/ 38535 h 77333"/>
                  <a:gd name="connsiteX3" fmla="*/ 51962 w 59949"/>
                  <a:gd name="connsiteY3" fmla="*/ 66917 h 77333"/>
                  <a:gd name="connsiteX4" fmla="*/ 29989 w 59949"/>
                  <a:gd name="connsiteY4" fmla="*/ 77333 h 77333"/>
                  <a:gd name="connsiteX5" fmla="*/ 7899 w 59949"/>
                  <a:gd name="connsiteY5" fmla="*/ 67122 h 77333"/>
                  <a:gd name="connsiteX6" fmla="*/ 0 w 59949"/>
                  <a:gd name="connsiteY6" fmla="*/ 38681 h 77333"/>
                  <a:gd name="connsiteX7" fmla="*/ 7987 w 59949"/>
                  <a:gd name="connsiteY7" fmla="*/ 10182 h 77333"/>
                  <a:gd name="connsiteX8" fmla="*/ 30106 w 59949"/>
                  <a:gd name="connsiteY8" fmla="*/ 0 h 77333"/>
                  <a:gd name="connsiteX9" fmla="*/ 30106 w 59949"/>
                  <a:gd name="connsiteY9" fmla="*/ 10095 h 77333"/>
                  <a:gd name="connsiteX10" fmla="*/ 17496 w 59949"/>
                  <a:gd name="connsiteY10" fmla="*/ 17029 h 77333"/>
                  <a:gd name="connsiteX11" fmla="*/ 13166 w 59949"/>
                  <a:gd name="connsiteY11" fmla="*/ 38681 h 77333"/>
                  <a:gd name="connsiteX12" fmla="*/ 29989 w 59949"/>
                  <a:gd name="connsiteY12" fmla="*/ 67385 h 77333"/>
                  <a:gd name="connsiteX13" fmla="*/ 46783 w 59949"/>
                  <a:gd name="connsiteY13" fmla="*/ 38535 h 77333"/>
                  <a:gd name="connsiteX14" fmla="*/ 42570 w 59949"/>
                  <a:gd name="connsiteY14" fmla="*/ 16971 h 77333"/>
                  <a:gd name="connsiteX15" fmla="*/ 30106 w 59949"/>
                  <a:gd name="connsiteY15" fmla="*/ 100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06" y="0"/>
                    </a:moveTo>
                    <a:cubicBezTo>
                      <a:pt x="39557" y="0"/>
                      <a:pt x="46871" y="3336"/>
                      <a:pt x="52108" y="9949"/>
                    </a:cubicBezTo>
                    <a:cubicBezTo>
                      <a:pt x="57345" y="16591"/>
                      <a:pt x="59949" y="26129"/>
                      <a:pt x="59949" y="38535"/>
                    </a:cubicBezTo>
                    <a:cubicBezTo>
                      <a:pt x="59949" y="50502"/>
                      <a:pt x="57287" y="59953"/>
                      <a:pt x="51962" y="66917"/>
                    </a:cubicBezTo>
                    <a:cubicBezTo>
                      <a:pt x="46637" y="73880"/>
                      <a:pt x="39322" y="77333"/>
                      <a:pt x="29989" y="77333"/>
                    </a:cubicBezTo>
                    <a:cubicBezTo>
                      <a:pt x="20539" y="77333"/>
                      <a:pt x="13195" y="73939"/>
                      <a:pt x="7899" y="67122"/>
                    </a:cubicBezTo>
                    <a:cubicBezTo>
                      <a:pt x="2633" y="60304"/>
                      <a:pt x="0" y="50824"/>
                      <a:pt x="0" y="38681"/>
                    </a:cubicBezTo>
                    <a:cubicBezTo>
                      <a:pt x="0" y="26451"/>
                      <a:pt x="2662" y="16941"/>
                      <a:pt x="7987" y="10182"/>
                    </a:cubicBezTo>
                    <a:cubicBezTo>
                      <a:pt x="13312" y="3395"/>
                      <a:pt x="20685" y="0"/>
                      <a:pt x="30106" y="0"/>
                    </a:cubicBezTo>
                    <a:close/>
                    <a:moveTo>
                      <a:pt x="30106" y="10095"/>
                    </a:moveTo>
                    <a:cubicBezTo>
                      <a:pt x="24606" y="10095"/>
                      <a:pt x="20393" y="12406"/>
                      <a:pt x="17496" y="17029"/>
                    </a:cubicBezTo>
                    <a:cubicBezTo>
                      <a:pt x="14600" y="21652"/>
                      <a:pt x="13166" y="28879"/>
                      <a:pt x="13166" y="38681"/>
                    </a:cubicBezTo>
                    <a:cubicBezTo>
                      <a:pt x="13166" y="57817"/>
                      <a:pt x="18754" y="67385"/>
                      <a:pt x="29989" y="67385"/>
                    </a:cubicBezTo>
                    <a:cubicBezTo>
                      <a:pt x="41195" y="67385"/>
                      <a:pt x="46783" y="57787"/>
                      <a:pt x="46783" y="38535"/>
                    </a:cubicBezTo>
                    <a:cubicBezTo>
                      <a:pt x="46783" y="28733"/>
                      <a:pt x="45379" y="21535"/>
                      <a:pt x="42570" y="16971"/>
                    </a:cubicBezTo>
                    <a:cubicBezTo>
                      <a:pt x="39791" y="12377"/>
                      <a:pt x="35636" y="10095"/>
                      <a:pt x="30106" y="10095"/>
                    </a:cubicBezTo>
                    <a:close/>
                  </a:path>
                </a:pathLst>
              </a:custGeom>
              <a:solidFill>
                <a:srgbClr val="000000"/>
              </a:solidFill>
              <a:ln w="2922"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A0B36B47-EB85-4344-F027-1F58747E37D1}"/>
                  </a:ext>
                </a:extLst>
              </p:cNvPr>
              <p:cNvSpPr/>
              <p:nvPr/>
            </p:nvSpPr>
            <p:spPr>
              <a:xfrm>
                <a:off x="12694128" y="2714496"/>
                <a:ext cx="53591" cy="81927"/>
              </a:xfrm>
              <a:custGeom>
                <a:avLst/>
                <a:gdLst>
                  <a:gd name="connsiteX0" fmla="*/ 30136 w 50586"/>
                  <a:gd name="connsiteY0" fmla="*/ 0 h 77333"/>
                  <a:gd name="connsiteX1" fmla="*/ 40932 w 50586"/>
                  <a:gd name="connsiteY1" fmla="*/ 1961 h 77333"/>
                  <a:gd name="connsiteX2" fmla="*/ 50294 w 50586"/>
                  <a:gd name="connsiteY2" fmla="*/ 7988 h 77333"/>
                  <a:gd name="connsiteX3" fmla="*/ 44706 w 50586"/>
                  <a:gd name="connsiteY3" fmla="*/ 15566 h 77333"/>
                  <a:gd name="connsiteX4" fmla="*/ 37977 w 50586"/>
                  <a:gd name="connsiteY4" fmla="*/ 11558 h 77333"/>
                  <a:gd name="connsiteX5" fmla="*/ 30691 w 50586"/>
                  <a:gd name="connsiteY5" fmla="*/ 10241 h 77333"/>
                  <a:gd name="connsiteX6" fmla="*/ 17877 w 50586"/>
                  <a:gd name="connsiteY6" fmla="*/ 17234 h 77333"/>
                  <a:gd name="connsiteX7" fmla="*/ 13312 w 50586"/>
                  <a:gd name="connsiteY7" fmla="*/ 39091 h 77333"/>
                  <a:gd name="connsiteX8" fmla="*/ 30691 w 50586"/>
                  <a:gd name="connsiteY8" fmla="*/ 66829 h 77333"/>
                  <a:gd name="connsiteX9" fmla="*/ 37831 w 50586"/>
                  <a:gd name="connsiteY9" fmla="*/ 65512 h 77333"/>
                  <a:gd name="connsiteX10" fmla="*/ 44706 w 50586"/>
                  <a:gd name="connsiteY10" fmla="*/ 61503 h 77333"/>
                  <a:gd name="connsiteX11" fmla="*/ 50587 w 50586"/>
                  <a:gd name="connsiteY11" fmla="*/ 69228 h 77333"/>
                  <a:gd name="connsiteX12" fmla="*/ 30282 w 50586"/>
                  <a:gd name="connsiteY12" fmla="*/ 77333 h 77333"/>
                  <a:gd name="connsiteX13" fmla="*/ 8075 w 50586"/>
                  <a:gd name="connsiteY13" fmla="*/ 67531 h 77333"/>
                  <a:gd name="connsiteX14" fmla="*/ 0 w 50586"/>
                  <a:gd name="connsiteY14" fmla="*/ 39237 h 77333"/>
                  <a:gd name="connsiteX15" fmla="*/ 3716 w 50586"/>
                  <a:gd name="connsiteY15" fmla="*/ 18375 h 77333"/>
                  <a:gd name="connsiteX16" fmla="*/ 14219 w 50586"/>
                  <a:gd name="connsiteY16" fmla="*/ 4770 h 77333"/>
                  <a:gd name="connsiteX17" fmla="*/ 30136 w 50586"/>
                  <a:gd name="connsiteY17"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3">
                    <a:moveTo>
                      <a:pt x="30136" y="0"/>
                    </a:moveTo>
                    <a:cubicBezTo>
                      <a:pt x="34056" y="0"/>
                      <a:pt x="37655" y="673"/>
                      <a:pt x="40932" y="1961"/>
                    </a:cubicBezTo>
                    <a:cubicBezTo>
                      <a:pt x="44179" y="3277"/>
                      <a:pt x="47310" y="5296"/>
                      <a:pt x="50294" y="7988"/>
                    </a:cubicBezTo>
                    <a:lnTo>
                      <a:pt x="44706" y="15566"/>
                    </a:lnTo>
                    <a:cubicBezTo>
                      <a:pt x="42453" y="13781"/>
                      <a:pt x="40230" y="12465"/>
                      <a:pt x="37977" y="11558"/>
                    </a:cubicBezTo>
                    <a:cubicBezTo>
                      <a:pt x="35724" y="10680"/>
                      <a:pt x="33295" y="10241"/>
                      <a:pt x="30691" y="10241"/>
                    </a:cubicBezTo>
                    <a:cubicBezTo>
                      <a:pt x="25191" y="10241"/>
                      <a:pt x="20919" y="12582"/>
                      <a:pt x="17877" y="17234"/>
                    </a:cubicBezTo>
                    <a:cubicBezTo>
                      <a:pt x="14834" y="21915"/>
                      <a:pt x="13312" y="29201"/>
                      <a:pt x="13312" y="39091"/>
                    </a:cubicBezTo>
                    <a:cubicBezTo>
                      <a:pt x="13312" y="57583"/>
                      <a:pt x="19105" y="66829"/>
                      <a:pt x="30691" y="66829"/>
                    </a:cubicBezTo>
                    <a:cubicBezTo>
                      <a:pt x="33295" y="66829"/>
                      <a:pt x="35695" y="66390"/>
                      <a:pt x="37831" y="65512"/>
                    </a:cubicBezTo>
                    <a:cubicBezTo>
                      <a:pt x="39996" y="64605"/>
                      <a:pt x="42278" y="63289"/>
                      <a:pt x="44706" y="61503"/>
                    </a:cubicBezTo>
                    <a:lnTo>
                      <a:pt x="50587" y="69228"/>
                    </a:lnTo>
                    <a:cubicBezTo>
                      <a:pt x="44618" y="74641"/>
                      <a:pt x="37831" y="77333"/>
                      <a:pt x="30282" y="77333"/>
                    </a:cubicBezTo>
                    <a:cubicBezTo>
                      <a:pt x="20832" y="77333"/>
                      <a:pt x="13430" y="74085"/>
                      <a:pt x="8075" y="67531"/>
                    </a:cubicBezTo>
                    <a:cubicBezTo>
                      <a:pt x="2692" y="61006"/>
                      <a:pt x="0" y="51555"/>
                      <a:pt x="0" y="39237"/>
                    </a:cubicBezTo>
                    <a:cubicBezTo>
                      <a:pt x="0" y="31220"/>
                      <a:pt x="1258" y="24256"/>
                      <a:pt x="3716" y="18375"/>
                    </a:cubicBezTo>
                    <a:cubicBezTo>
                      <a:pt x="6203" y="12494"/>
                      <a:pt x="9714" y="7958"/>
                      <a:pt x="14219" y="4770"/>
                    </a:cubicBezTo>
                    <a:cubicBezTo>
                      <a:pt x="18754" y="1609"/>
                      <a:pt x="24050" y="0"/>
                      <a:pt x="30136" y="0"/>
                    </a:cubicBezTo>
                    <a:close/>
                  </a:path>
                </a:pathLst>
              </a:custGeom>
              <a:solidFill>
                <a:srgbClr val="000000"/>
              </a:solidFill>
              <a:ln w="2922"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C85071ED-0C85-44EE-8CF8-2D38B8121153}"/>
                  </a:ext>
                </a:extLst>
              </p:cNvPr>
              <p:cNvSpPr/>
              <p:nvPr/>
            </p:nvSpPr>
            <p:spPr>
              <a:xfrm>
                <a:off x="12754849" y="2714496"/>
                <a:ext cx="60256" cy="81927"/>
              </a:xfrm>
              <a:custGeom>
                <a:avLst/>
                <a:gdLst>
                  <a:gd name="connsiteX0" fmla="*/ 51698 w 56877"/>
                  <a:gd name="connsiteY0" fmla="*/ 58724 h 77333"/>
                  <a:gd name="connsiteX1" fmla="*/ 52957 w 56877"/>
                  <a:gd name="connsiteY1" fmla="*/ 65366 h 77333"/>
                  <a:gd name="connsiteX2" fmla="*/ 56877 w 56877"/>
                  <a:gd name="connsiteY2" fmla="*/ 68672 h 77333"/>
                  <a:gd name="connsiteX3" fmla="*/ 54215 w 56877"/>
                  <a:gd name="connsiteY3" fmla="*/ 77216 h 77333"/>
                  <a:gd name="connsiteX4" fmla="*/ 45671 w 56877"/>
                  <a:gd name="connsiteY4" fmla="*/ 73851 h 77333"/>
                  <a:gd name="connsiteX5" fmla="*/ 41312 w 56877"/>
                  <a:gd name="connsiteY5" fmla="*/ 66127 h 77333"/>
                  <a:gd name="connsiteX6" fmla="*/ 21299 w 56877"/>
                  <a:gd name="connsiteY6" fmla="*/ 77333 h 77333"/>
                  <a:gd name="connsiteX7" fmla="*/ 5734 w 56877"/>
                  <a:gd name="connsiteY7" fmla="*/ 71247 h 77333"/>
                  <a:gd name="connsiteX8" fmla="*/ 0 w 56877"/>
                  <a:gd name="connsiteY8" fmla="*/ 54920 h 77333"/>
                  <a:gd name="connsiteX9" fmla="*/ 7695 w 56877"/>
                  <a:gd name="connsiteY9" fmla="*/ 37014 h 77333"/>
                  <a:gd name="connsiteX10" fmla="*/ 29696 w 56877"/>
                  <a:gd name="connsiteY10" fmla="*/ 30840 h 77333"/>
                  <a:gd name="connsiteX11" fmla="*/ 39205 w 56877"/>
                  <a:gd name="connsiteY11" fmla="*/ 30840 h 77333"/>
                  <a:gd name="connsiteX12" fmla="*/ 39205 w 56877"/>
                  <a:gd name="connsiteY12" fmla="*/ 24520 h 77333"/>
                  <a:gd name="connsiteX13" fmla="*/ 36075 w 56877"/>
                  <a:gd name="connsiteY13" fmla="*/ 13401 h 77333"/>
                  <a:gd name="connsiteX14" fmla="*/ 25776 w 56877"/>
                  <a:gd name="connsiteY14" fmla="*/ 9949 h 77333"/>
                  <a:gd name="connsiteX15" fmla="*/ 7841 w 56877"/>
                  <a:gd name="connsiteY15" fmla="*/ 13869 h 77333"/>
                  <a:gd name="connsiteX16" fmla="*/ 4769 w 56877"/>
                  <a:gd name="connsiteY16" fmla="*/ 5062 h 77333"/>
                  <a:gd name="connsiteX17" fmla="*/ 27736 w 56877"/>
                  <a:gd name="connsiteY17" fmla="*/ 0 h 77333"/>
                  <a:gd name="connsiteX18" fmla="*/ 51698 w 56877"/>
                  <a:gd name="connsiteY18" fmla="*/ 23964 h 77333"/>
                  <a:gd name="connsiteX19" fmla="*/ 51698 w 56877"/>
                  <a:gd name="connsiteY19" fmla="*/ 58724 h 77333"/>
                  <a:gd name="connsiteX20" fmla="*/ 24225 w 56877"/>
                  <a:gd name="connsiteY20" fmla="*/ 67824 h 77333"/>
                  <a:gd name="connsiteX21" fmla="*/ 39205 w 56877"/>
                  <a:gd name="connsiteY21" fmla="*/ 56324 h 77333"/>
                  <a:gd name="connsiteX22" fmla="*/ 39205 w 56877"/>
                  <a:gd name="connsiteY22" fmla="*/ 38945 h 77333"/>
                  <a:gd name="connsiteX23" fmla="*/ 31101 w 56877"/>
                  <a:gd name="connsiteY23" fmla="*/ 38945 h 77333"/>
                  <a:gd name="connsiteX24" fmla="*/ 12873 w 56877"/>
                  <a:gd name="connsiteY24" fmla="*/ 54218 h 77333"/>
                  <a:gd name="connsiteX25" fmla="*/ 15828 w 56877"/>
                  <a:gd name="connsiteY25" fmla="*/ 64312 h 77333"/>
                  <a:gd name="connsiteX26" fmla="*/ 24225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8" y="58724"/>
                    </a:moveTo>
                    <a:cubicBezTo>
                      <a:pt x="51698" y="61708"/>
                      <a:pt x="52108" y="63932"/>
                      <a:pt x="52957" y="65366"/>
                    </a:cubicBezTo>
                    <a:cubicBezTo>
                      <a:pt x="53776" y="66829"/>
                      <a:pt x="55092" y="67911"/>
                      <a:pt x="56877" y="68672"/>
                    </a:cubicBezTo>
                    <a:lnTo>
                      <a:pt x="54215" y="77216"/>
                    </a:lnTo>
                    <a:cubicBezTo>
                      <a:pt x="50557" y="76660"/>
                      <a:pt x="47719" y="75519"/>
                      <a:pt x="45671" y="73851"/>
                    </a:cubicBezTo>
                    <a:cubicBezTo>
                      <a:pt x="43594" y="72154"/>
                      <a:pt x="42160" y="69608"/>
                      <a:pt x="41312" y="66127"/>
                    </a:cubicBezTo>
                    <a:cubicBezTo>
                      <a:pt x="36543" y="73617"/>
                      <a:pt x="29872" y="77333"/>
                      <a:pt x="21299" y="77333"/>
                    </a:cubicBezTo>
                    <a:cubicBezTo>
                      <a:pt x="14746" y="77333"/>
                      <a:pt x="9567" y="75314"/>
                      <a:pt x="5734" y="71247"/>
                    </a:cubicBezTo>
                    <a:cubicBezTo>
                      <a:pt x="1901" y="67180"/>
                      <a:pt x="0" y="61738"/>
                      <a:pt x="0" y="54920"/>
                    </a:cubicBezTo>
                    <a:cubicBezTo>
                      <a:pt x="0" y="47079"/>
                      <a:pt x="2575" y="41110"/>
                      <a:pt x="7695" y="37014"/>
                    </a:cubicBezTo>
                    <a:cubicBezTo>
                      <a:pt x="12844" y="32888"/>
                      <a:pt x="20158" y="30840"/>
                      <a:pt x="29696" y="30840"/>
                    </a:cubicBezTo>
                    <a:lnTo>
                      <a:pt x="39205" y="30840"/>
                    </a:lnTo>
                    <a:lnTo>
                      <a:pt x="39205" y="24520"/>
                    </a:lnTo>
                    <a:cubicBezTo>
                      <a:pt x="39205" y="19399"/>
                      <a:pt x="38181" y="15683"/>
                      <a:pt x="36075" y="13401"/>
                    </a:cubicBezTo>
                    <a:cubicBezTo>
                      <a:pt x="33968" y="11089"/>
                      <a:pt x="30545" y="9949"/>
                      <a:pt x="25776" y="9949"/>
                    </a:cubicBezTo>
                    <a:cubicBezTo>
                      <a:pt x="20627" y="9949"/>
                      <a:pt x="14658" y="11265"/>
                      <a:pt x="7841" y="13869"/>
                    </a:cubicBezTo>
                    <a:lnTo>
                      <a:pt x="4769" y="5062"/>
                    </a:lnTo>
                    <a:cubicBezTo>
                      <a:pt x="12961" y="1697"/>
                      <a:pt x="20627" y="0"/>
                      <a:pt x="27736" y="0"/>
                    </a:cubicBezTo>
                    <a:cubicBezTo>
                      <a:pt x="43711" y="0"/>
                      <a:pt x="51698" y="7988"/>
                      <a:pt x="51698" y="23964"/>
                    </a:cubicBezTo>
                    <a:lnTo>
                      <a:pt x="51698" y="58724"/>
                    </a:lnTo>
                    <a:close/>
                    <a:moveTo>
                      <a:pt x="24225" y="67824"/>
                    </a:moveTo>
                    <a:cubicBezTo>
                      <a:pt x="30750" y="67824"/>
                      <a:pt x="35753" y="63991"/>
                      <a:pt x="39205" y="56324"/>
                    </a:cubicBezTo>
                    <a:lnTo>
                      <a:pt x="39205" y="38945"/>
                    </a:lnTo>
                    <a:lnTo>
                      <a:pt x="31101" y="38945"/>
                    </a:lnTo>
                    <a:cubicBezTo>
                      <a:pt x="18959" y="38945"/>
                      <a:pt x="12873" y="44036"/>
                      <a:pt x="12873" y="54218"/>
                    </a:cubicBezTo>
                    <a:cubicBezTo>
                      <a:pt x="12873" y="58607"/>
                      <a:pt x="13868" y="61972"/>
                      <a:pt x="15828" y="64312"/>
                    </a:cubicBezTo>
                    <a:cubicBezTo>
                      <a:pt x="17789" y="66653"/>
                      <a:pt x="20597" y="67824"/>
                      <a:pt x="24225" y="67824"/>
                    </a:cubicBezTo>
                    <a:close/>
                  </a:path>
                </a:pathLst>
              </a:custGeom>
              <a:solidFill>
                <a:srgbClr val="000000"/>
              </a:solidFill>
              <a:ln w="2922"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BFC4951A-4553-EB41-D162-1D8E8AD80062}"/>
                  </a:ext>
                </a:extLst>
              </p:cNvPr>
              <p:cNvSpPr/>
              <p:nvPr/>
            </p:nvSpPr>
            <p:spPr>
              <a:xfrm>
                <a:off x="12831409" y="2683344"/>
                <a:ext cx="25385" cy="113079"/>
              </a:xfrm>
              <a:custGeom>
                <a:avLst/>
                <a:gdLst>
                  <a:gd name="connsiteX0" fmla="*/ 14570 w 23962"/>
                  <a:gd name="connsiteY0" fmla="*/ 106738 h 106738"/>
                  <a:gd name="connsiteX1" fmla="*/ 3920 w 23962"/>
                  <a:gd name="connsiteY1" fmla="*/ 102700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116 w 23962"/>
                  <a:gd name="connsiteY6" fmla="*/ 96380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54" y="105392"/>
                      <a:pt x="3920" y="102700"/>
                    </a:cubicBezTo>
                    <a:cubicBezTo>
                      <a:pt x="1316" y="99979"/>
                      <a:pt x="0" y="96205"/>
                      <a:pt x="0" y="91348"/>
                    </a:cubicBezTo>
                    <a:lnTo>
                      <a:pt x="0" y="1404"/>
                    </a:lnTo>
                    <a:lnTo>
                      <a:pt x="12610" y="0"/>
                    </a:lnTo>
                    <a:lnTo>
                      <a:pt x="12610" y="90909"/>
                    </a:lnTo>
                    <a:cubicBezTo>
                      <a:pt x="12610" y="94566"/>
                      <a:pt x="14102" y="96380"/>
                      <a:pt x="17116" y="96380"/>
                    </a:cubicBezTo>
                    <a:cubicBezTo>
                      <a:pt x="18315" y="96380"/>
                      <a:pt x="19661" y="96117"/>
                      <a:pt x="21153" y="95532"/>
                    </a:cubicBezTo>
                    <a:lnTo>
                      <a:pt x="23962" y="104368"/>
                    </a:lnTo>
                    <a:cubicBezTo>
                      <a:pt x="20978" y="105948"/>
                      <a:pt x="17847" y="106738"/>
                      <a:pt x="14570" y="106738"/>
                    </a:cubicBezTo>
                    <a:close/>
                  </a:path>
                </a:pathLst>
              </a:custGeom>
              <a:solidFill>
                <a:srgbClr val="000000"/>
              </a:solidFill>
              <a:ln w="2922"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8A45A2DB-AE9A-06D0-1C27-9AE887817670}"/>
                  </a:ext>
                </a:extLst>
              </p:cNvPr>
              <p:cNvSpPr/>
              <p:nvPr/>
            </p:nvSpPr>
            <p:spPr>
              <a:xfrm>
                <a:off x="12865845" y="2714496"/>
                <a:ext cx="59511" cy="81927"/>
              </a:xfrm>
              <a:custGeom>
                <a:avLst/>
                <a:gdLst>
                  <a:gd name="connsiteX0" fmla="*/ 56175 w 56174"/>
                  <a:gd name="connsiteY0" fmla="*/ 36429 h 77333"/>
                  <a:gd name="connsiteX1" fmla="*/ 55912 w 56174"/>
                  <a:gd name="connsiteY1" fmla="*/ 43012 h 77333"/>
                  <a:gd name="connsiteX2" fmla="*/ 13049 w 56174"/>
                  <a:gd name="connsiteY2" fmla="*/ 43012 h 77333"/>
                  <a:gd name="connsiteX3" fmla="*/ 18228 w 56174"/>
                  <a:gd name="connsiteY3" fmla="*/ 61591 h 77333"/>
                  <a:gd name="connsiteX4" fmla="*/ 30838 w 56174"/>
                  <a:gd name="connsiteY4" fmla="*/ 67267 h 77333"/>
                  <a:gd name="connsiteX5" fmla="*/ 39849 w 56174"/>
                  <a:gd name="connsiteY5" fmla="*/ 65717 h 77333"/>
                  <a:gd name="connsiteX6" fmla="*/ 48188 w 56174"/>
                  <a:gd name="connsiteY6" fmla="*/ 60684 h 77333"/>
                  <a:gd name="connsiteX7" fmla="*/ 53805 w 56174"/>
                  <a:gd name="connsiteY7" fmla="*/ 68087 h 77333"/>
                  <a:gd name="connsiteX8" fmla="*/ 30253 w 56174"/>
                  <a:gd name="connsiteY8" fmla="*/ 77333 h 77333"/>
                  <a:gd name="connsiteX9" fmla="*/ 7929 w 56174"/>
                  <a:gd name="connsiteY9" fmla="*/ 67326 h 77333"/>
                  <a:gd name="connsiteX10" fmla="*/ 0 w 56174"/>
                  <a:gd name="connsiteY10" fmla="*/ 39237 h 77333"/>
                  <a:gd name="connsiteX11" fmla="*/ 7578 w 56174"/>
                  <a:gd name="connsiteY11" fmla="*/ 10592 h 77333"/>
                  <a:gd name="connsiteX12" fmla="*/ 28585 w 56174"/>
                  <a:gd name="connsiteY12" fmla="*/ 0 h 77333"/>
                  <a:gd name="connsiteX13" fmla="*/ 49036 w 56174"/>
                  <a:gd name="connsiteY13" fmla="*/ 9480 h 77333"/>
                  <a:gd name="connsiteX14" fmla="*/ 56175 w 56174"/>
                  <a:gd name="connsiteY14" fmla="*/ 36429 h 77333"/>
                  <a:gd name="connsiteX15" fmla="*/ 44004 w 56174"/>
                  <a:gd name="connsiteY15" fmla="*/ 32654 h 77333"/>
                  <a:gd name="connsiteX16" fmla="*/ 28731 w 56174"/>
                  <a:gd name="connsiteY16" fmla="*/ 9539 h 77333"/>
                  <a:gd name="connsiteX17" fmla="*/ 17672 w 56174"/>
                  <a:gd name="connsiteY17" fmla="*/ 15361 h 77333"/>
                  <a:gd name="connsiteX18" fmla="*/ 13049 w 56174"/>
                  <a:gd name="connsiteY18" fmla="*/ 34205 h 77333"/>
                  <a:gd name="connsiteX19" fmla="*/ 44004 w 56174"/>
                  <a:gd name="connsiteY19" fmla="*/ 34205 h 77333"/>
                  <a:gd name="connsiteX20" fmla="*/ 4400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912" y="43012"/>
                    </a:cubicBezTo>
                    <a:lnTo>
                      <a:pt x="13049" y="43012"/>
                    </a:lnTo>
                    <a:cubicBezTo>
                      <a:pt x="13400" y="51614"/>
                      <a:pt x="15126" y="57787"/>
                      <a:pt x="18228" y="61591"/>
                    </a:cubicBezTo>
                    <a:cubicBezTo>
                      <a:pt x="21300" y="65366"/>
                      <a:pt x="25513" y="67267"/>
                      <a:pt x="30838" y="67267"/>
                    </a:cubicBezTo>
                    <a:cubicBezTo>
                      <a:pt x="34203" y="67267"/>
                      <a:pt x="37187" y="66741"/>
                      <a:pt x="39849" y="65717"/>
                    </a:cubicBezTo>
                    <a:cubicBezTo>
                      <a:pt x="42512" y="64693"/>
                      <a:pt x="45291" y="62996"/>
                      <a:pt x="48188" y="60684"/>
                    </a:cubicBezTo>
                    <a:lnTo>
                      <a:pt x="53805" y="68087"/>
                    </a:lnTo>
                    <a:cubicBezTo>
                      <a:pt x="46900" y="74261"/>
                      <a:pt x="39030" y="77333"/>
                      <a:pt x="30253" y="77333"/>
                    </a:cubicBezTo>
                    <a:cubicBezTo>
                      <a:pt x="20656" y="77333"/>
                      <a:pt x="13195" y="73997"/>
                      <a:pt x="7929" y="67326"/>
                    </a:cubicBezTo>
                    <a:cubicBezTo>
                      <a:pt x="2633" y="60655"/>
                      <a:pt x="0" y="51292"/>
                      <a:pt x="0" y="39237"/>
                    </a:cubicBezTo>
                    <a:cubicBezTo>
                      <a:pt x="0" y="27182"/>
                      <a:pt x="2516" y="17644"/>
                      <a:pt x="7578" y="10592"/>
                    </a:cubicBezTo>
                    <a:cubicBezTo>
                      <a:pt x="12610" y="3540"/>
                      <a:pt x="19632" y="0"/>
                      <a:pt x="28585" y="0"/>
                    </a:cubicBezTo>
                    <a:cubicBezTo>
                      <a:pt x="37450" y="0"/>
                      <a:pt x="44267" y="3160"/>
                      <a:pt x="49036" y="9480"/>
                    </a:cubicBezTo>
                    <a:cubicBezTo>
                      <a:pt x="53805" y="15771"/>
                      <a:pt x="56175" y="24753"/>
                      <a:pt x="56175" y="36429"/>
                    </a:cubicBezTo>
                    <a:close/>
                    <a:moveTo>
                      <a:pt x="44004" y="32654"/>
                    </a:moveTo>
                    <a:cubicBezTo>
                      <a:pt x="44004" y="17234"/>
                      <a:pt x="38913" y="9539"/>
                      <a:pt x="28731" y="9539"/>
                    </a:cubicBezTo>
                    <a:cubicBezTo>
                      <a:pt x="24050" y="9539"/>
                      <a:pt x="20363" y="11470"/>
                      <a:pt x="17672" y="15361"/>
                    </a:cubicBezTo>
                    <a:cubicBezTo>
                      <a:pt x="14951" y="19224"/>
                      <a:pt x="13400" y="25514"/>
                      <a:pt x="13049" y="34205"/>
                    </a:cubicBezTo>
                    <a:lnTo>
                      <a:pt x="44004" y="34205"/>
                    </a:lnTo>
                    <a:lnTo>
                      <a:pt x="44004" y="32654"/>
                    </a:lnTo>
                    <a:close/>
                  </a:path>
                </a:pathLst>
              </a:custGeom>
              <a:solidFill>
                <a:srgbClr val="000000"/>
              </a:solidFill>
              <a:ln w="2922"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94F08765-C7B5-D4A0-A603-17FA56052FF4}"/>
                  </a:ext>
                </a:extLst>
              </p:cNvPr>
              <p:cNvSpPr/>
              <p:nvPr/>
            </p:nvSpPr>
            <p:spPr>
              <a:xfrm>
                <a:off x="12963358" y="2676803"/>
                <a:ext cx="44231" cy="117698"/>
              </a:xfrm>
              <a:custGeom>
                <a:avLst/>
                <a:gdLst>
                  <a:gd name="connsiteX0" fmla="*/ 27181 w 41751"/>
                  <a:gd name="connsiteY0" fmla="*/ 37423 h 111098"/>
                  <a:gd name="connsiteX1" fmla="*/ 27181 w 41751"/>
                  <a:gd name="connsiteY1" fmla="*/ 111098 h 111098"/>
                  <a:gd name="connsiteX2" fmla="*/ 14571 w 41751"/>
                  <a:gd name="connsiteY2" fmla="*/ 111098 h 111098"/>
                  <a:gd name="connsiteX3" fmla="*/ 14571 w 41751"/>
                  <a:gd name="connsiteY3" fmla="*/ 37423 h 111098"/>
                  <a:gd name="connsiteX4" fmla="*/ 27181 w 41751"/>
                  <a:gd name="connsiteY4" fmla="*/ 37423 h 111098"/>
                  <a:gd name="connsiteX5" fmla="*/ 4915 w 41751"/>
                  <a:gd name="connsiteY5" fmla="*/ 21857 h 111098"/>
                  <a:gd name="connsiteX6" fmla="*/ 0 w 41751"/>
                  <a:gd name="connsiteY6" fmla="*/ 16386 h 111098"/>
                  <a:gd name="connsiteX7" fmla="*/ 16940 w 41751"/>
                  <a:gd name="connsiteY7" fmla="*/ 0 h 111098"/>
                  <a:gd name="connsiteX8" fmla="*/ 24811 w 41751"/>
                  <a:gd name="connsiteY8" fmla="*/ 0 h 111098"/>
                  <a:gd name="connsiteX9" fmla="*/ 41751 w 41751"/>
                  <a:gd name="connsiteY9" fmla="*/ 16386 h 111098"/>
                  <a:gd name="connsiteX10" fmla="*/ 36836 w 41751"/>
                  <a:gd name="connsiteY10" fmla="*/ 21857 h 111098"/>
                  <a:gd name="connsiteX11" fmla="*/ 20861 w 41751"/>
                  <a:gd name="connsiteY11" fmla="*/ 9802 h 111098"/>
                  <a:gd name="connsiteX12" fmla="*/ 4915 w 41751"/>
                  <a:gd name="connsiteY12" fmla="*/ 21857 h 11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51" h="111098">
                    <a:moveTo>
                      <a:pt x="27181" y="37423"/>
                    </a:moveTo>
                    <a:lnTo>
                      <a:pt x="27181" y="111098"/>
                    </a:lnTo>
                    <a:lnTo>
                      <a:pt x="14571" y="111098"/>
                    </a:lnTo>
                    <a:lnTo>
                      <a:pt x="14571" y="37423"/>
                    </a:lnTo>
                    <a:lnTo>
                      <a:pt x="27181" y="37423"/>
                    </a:lnTo>
                    <a:close/>
                    <a:moveTo>
                      <a:pt x="4915" y="21857"/>
                    </a:moveTo>
                    <a:lnTo>
                      <a:pt x="0" y="16386"/>
                    </a:lnTo>
                    <a:lnTo>
                      <a:pt x="16940" y="0"/>
                    </a:lnTo>
                    <a:lnTo>
                      <a:pt x="24811" y="0"/>
                    </a:lnTo>
                    <a:lnTo>
                      <a:pt x="41751" y="16386"/>
                    </a:lnTo>
                    <a:lnTo>
                      <a:pt x="36836" y="21857"/>
                    </a:lnTo>
                    <a:lnTo>
                      <a:pt x="20861" y="9802"/>
                    </a:lnTo>
                    <a:lnTo>
                      <a:pt x="4915" y="21857"/>
                    </a:lnTo>
                    <a:close/>
                  </a:path>
                </a:pathLst>
              </a:custGeom>
              <a:solidFill>
                <a:srgbClr val="000000"/>
              </a:solidFill>
              <a:ln w="2922"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4A554E03-870B-711A-589C-B2781F152739}"/>
                  </a:ext>
                </a:extLst>
              </p:cNvPr>
              <p:cNvSpPr/>
              <p:nvPr/>
            </p:nvSpPr>
            <p:spPr>
              <a:xfrm>
                <a:off x="13016206" y="2714496"/>
                <a:ext cx="54738" cy="80004"/>
              </a:xfrm>
              <a:custGeom>
                <a:avLst/>
                <a:gdLst>
                  <a:gd name="connsiteX0" fmla="*/ 32915 w 51669"/>
                  <a:gd name="connsiteY0" fmla="*/ 0 h 75518"/>
                  <a:gd name="connsiteX1" fmla="*/ 46695 w 51669"/>
                  <a:gd name="connsiteY1" fmla="*/ 5823 h 75518"/>
                  <a:gd name="connsiteX2" fmla="*/ 51669 w 51669"/>
                  <a:gd name="connsiteY2" fmla="*/ 21857 h 75518"/>
                  <a:gd name="connsiteX3" fmla="*/ 51669 w 51669"/>
                  <a:gd name="connsiteY3" fmla="*/ 75519 h 75518"/>
                  <a:gd name="connsiteX4" fmla="*/ 39059 w 51669"/>
                  <a:gd name="connsiteY4" fmla="*/ 75519 h 75518"/>
                  <a:gd name="connsiteX5" fmla="*/ 39059 w 51669"/>
                  <a:gd name="connsiteY5" fmla="*/ 23408 h 75518"/>
                  <a:gd name="connsiteX6" fmla="*/ 36689 w 51669"/>
                  <a:gd name="connsiteY6" fmla="*/ 13108 h 75518"/>
                  <a:gd name="connsiteX7" fmla="*/ 29404 w 51669"/>
                  <a:gd name="connsiteY7" fmla="*/ 9949 h 75518"/>
                  <a:gd name="connsiteX8" fmla="*/ 12581 w 51669"/>
                  <a:gd name="connsiteY8" fmla="*/ 23115 h 75518"/>
                  <a:gd name="connsiteX9" fmla="*/ 12581 w 51669"/>
                  <a:gd name="connsiteY9" fmla="*/ 75519 h 75518"/>
                  <a:gd name="connsiteX10" fmla="*/ 0 w 51669"/>
                  <a:gd name="connsiteY10" fmla="*/ 75519 h 75518"/>
                  <a:gd name="connsiteX11" fmla="*/ 0 w 51669"/>
                  <a:gd name="connsiteY11" fmla="*/ 1844 h 75518"/>
                  <a:gd name="connsiteX12" fmla="*/ 10913 w 51669"/>
                  <a:gd name="connsiteY12" fmla="*/ 1844 h 75518"/>
                  <a:gd name="connsiteX13" fmla="*/ 11879 w 51669"/>
                  <a:gd name="connsiteY13" fmla="*/ 12757 h 75518"/>
                  <a:gd name="connsiteX14" fmla="*/ 32915 w 51669"/>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69" h="75518">
                    <a:moveTo>
                      <a:pt x="32915" y="0"/>
                    </a:moveTo>
                    <a:cubicBezTo>
                      <a:pt x="38796" y="0"/>
                      <a:pt x="43389" y="1961"/>
                      <a:pt x="46695" y="5823"/>
                    </a:cubicBezTo>
                    <a:cubicBezTo>
                      <a:pt x="50031" y="9714"/>
                      <a:pt x="51669" y="15040"/>
                      <a:pt x="51669" y="21857"/>
                    </a:cubicBezTo>
                    <a:lnTo>
                      <a:pt x="51669" y="75519"/>
                    </a:lnTo>
                    <a:lnTo>
                      <a:pt x="39059" y="75519"/>
                    </a:lnTo>
                    <a:lnTo>
                      <a:pt x="39059" y="23408"/>
                    </a:lnTo>
                    <a:cubicBezTo>
                      <a:pt x="39059" y="18639"/>
                      <a:pt x="38269" y="15215"/>
                      <a:pt x="36689" y="13108"/>
                    </a:cubicBezTo>
                    <a:cubicBezTo>
                      <a:pt x="35109" y="11002"/>
                      <a:pt x="32681" y="9949"/>
                      <a:pt x="29404" y="9949"/>
                    </a:cubicBezTo>
                    <a:cubicBezTo>
                      <a:pt x="23231" y="9949"/>
                      <a:pt x="17643" y="14338"/>
                      <a:pt x="12581" y="23115"/>
                    </a:cubicBezTo>
                    <a:lnTo>
                      <a:pt x="12581" y="75519"/>
                    </a:lnTo>
                    <a:lnTo>
                      <a:pt x="0" y="75519"/>
                    </a:lnTo>
                    <a:lnTo>
                      <a:pt x="0" y="1844"/>
                    </a:lnTo>
                    <a:lnTo>
                      <a:pt x="10913" y="1844"/>
                    </a:lnTo>
                    <a:lnTo>
                      <a:pt x="11879" y="12757"/>
                    </a:lnTo>
                    <a:cubicBezTo>
                      <a:pt x="17584"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3E129421-DE5B-0C2A-595B-4469482D0E7F}"/>
                  </a:ext>
                </a:extLst>
              </p:cNvPr>
              <p:cNvSpPr/>
              <p:nvPr/>
            </p:nvSpPr>
            <p:spPr>
              <a:xfrm>
                <a:off x="13124816" y="2683344"/>
                <a:ext cx="59976" cy="113079"/>
              </a:xfrm>
              <a:custGeom>
                <a:avLst/>
                <a:gdLst>
                  <a:gd name="connsiteX0" fmla="*/ 56614 w 56613"/>
                  <a:gd name="connsiteY0" fmla="*/ 1404 h 106738"/>
                  <a:gd name="connsiteX1" fmla="*/ 56614 w 56613"/>
                  <a:gd name="connsiteY1" fmla="*/ 104924 h 106738"/>
                  <a:gd name="connsiteX2" fmla="*/ 45408 w 56613"/>
                  <a:gd name="connsiteY2" fmla="*/ 104924 h 106738"/>
                  <a:gd name="connsiteX3" fmla="*/ 44560 w 56613"/>
                  <a:gd name="connsiteY3" fmla="*/ 95268 h 106738"/>
                  <a:gd name="connsiteX4" fmla="*/ 25366 w 56613"/>
                  <a:gd name="connsiteY4" fmla="*/ 106738 h 106738"/>
                  <a:gd name="connsiteX5" fmla="*/ 6671 w 56613"/>
                  <a:gd name="connsiteY5" fmla="*/ 96527 h 106738"/>
                  <a:gd name="connsiteX6" fmla="*/ 0 w 56613"/>
                  <a:gd name="connsiteY6" fmla="*/ 68350 h 106738"/>
                  <a:gd name="connsiteX7" fmla="*/ 3306 w 56613"/>
                  <a:gd name="connsiteY7" fmla="*/ 47897 h 106738"/>
                  <a:gd name="connsiteX8" fmla="*/ 12610 w 56613"/>
                  <a:gd name="connsiteY8" fmla="*/ 34263 h 106738"/>
                  <a:gd name="connsiteX9" fmla="*/ 26478 w 56613"/>
                  <a:gd name="connsiteY9" fmla="*/ 29405 h 106738"/>
                  <a:gd name="connsiteX10" fmla="*/ 44004 w 56613"/>
                  <a:gd name="connsiteY10" fmla="*/ 38242 h 106738"/>
                  <a:gd name="connsiteX11" fmla="*/ 44004 w 56613"/>
                  <a:gd name="connsiteY11" fmla="*/ 0 h 106738"/>
                  <a:gd name="connsiteX12" fmla="*/ 56614 w 56613"/>
                  <a:gd name="connsiteY12" fmla="*/ 1404 h 106738"/>
                  <a:gd name="connsiteX13" fmla="*/ 28321 w 56613"/>
                  <a:gd name="connsiteY13" fmla="*/ 96790 h 106738"/>
                  <a:gd name="connsiteX14" fmla="*/ 37069 w 56613"/>
                  <a:gd name="connsiteY14" fmla="*/ 94010 h 106738"/>
                  <a:gd name="connsiteX15" fmla="*/ 44004 w 56613"/>
                  <a:gd name="connsiteY15" fmla="*/ 85730 h 106738"/>
                  <a:gd name="connsiteX16" fmla="*/ 44004 w 56613"/>
                  <a:gd name="connsiteY16" fmla="*/ 48746 h 106738"/>
                  <a:gd name="connsiteX17" fmla="*/ 29287 w 56613"/>
                  <a:gd name="connsiteY17" fmla="*/ 39354 h 106738"/>
                  <a:gd name="connsiteX18" fmla="*/ 17525 w 56613"/>
                  <a:gd name="connsiteY18" fmla="*/ 46522 h 106738"/>
                  <a:gd name="connsiteX19" fmla="*/ 13312 w 56613"/>
                  <a:gd name="connsiteY19" fmla="*/ 68086 h 106738"/>
                  <a:gd name="connsiteX20" fmla="*/ 17233 w 56613"/>
                  <a:gd name="connsiteY20" fmla="*/ 89797 h 106738"/>
                  <a:gd name="connsiteX21" fmla="*/ 28321 w 56613"/>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3" h="106738">
                    <a:moveTo>
                      <a:pt x="56614" y="1404"/>
                    </a:moveTo>
                    <a:lnTo>
                      <a:pt x="56614" y="104924"/>
                    </a:lnTo>
                    <a:lnTo>
                      <a:pt x="45408" y="104924"/>
                    </a:lnTo>
                    <a:lnTo>
                      <a:pt x="44560" y="95268"/>
                    </a:lnTo>
                    <a:cubicBezTo>
                      <a:pt x="39791" y="102935"/>
                      <a:pt x="33412" y="106738"/>
                      <a:pt x="25366" y="106738"/>
                    </a:cubicBezTo>
                    <a:cubicBezTo>
                      <a:pt x="17350" y="106738"/>
                      <a:pt x="11118" y="103344"/>
                      <a:pt x="6671" y="96527"/>
                    </a:cubicBezTo>
                    <a:cubicBezTo>
                      <a:pt x="2224" y="89709"/>
                      <a:pt x="0" y="80317"/>
                      <a:pt x="0" y="68350"/>
                    </a:cubicBezTo>
                    <a:cubicBezTo>
                      <a:pt x="0" y="60625"/>
                      <a:pt x="1112" y="53779"/>
                      <a:pt x="3306" y="47897"/>
                    </a:cubicBezTo>
                    <a:cubicBezTo>
                      <a:pt x="5500" y="42016"/>
                      <a:pt x="8602" y="37481"/>
                      <a:pt x="12610" y="34263"/>
                    </a:cubicBezTo>
                    <a:cubicBezTo>
                      <a:pt x="16648" y="31015"/>
                      <a:pt x="21271" y="29405"/>
                      <a:pt x="26478" y="29405"/>
                    </a:cubicBezTo>
                    <a:cubicBezTo>
                      <a:pt x="33500" y="29405"/>
                      <a:pt x="39322" y="32360"/>
                      <a:pt x="44004" y="38242"/>
                    </a:cubicBezTo>
                    <a:lnTo>
                      <a:pt x="44004" y="0"/>
                    </a:lnTo>
                    <a:lnTo>
                      <a:pt x="56614" y="1404"/>
                    </a:lnTo>
                    <a:close/>
                    <a:moveTo>
                      <a:pt x="28321" y="96790"/>
                    </a:moveTo>
                    <a:cubicBezTo>
                      <a:pt x="31686" y="96790"/>
                      <a:pt x="34583" y="95883"/>
                      <a:pt x="37069" y="94010"/>
                    </a:cubicBezTo>
                    <a:cubicBezTo>
                      <a:pt x="39557" y="92138"/>
                      <a:pt x="41868" y="89387"/>
                      <a:pt x="44004" y="85730"/>
                    </a:cubicBezTo>
                    <a:lnTo>
                      <a:pt x="44004" y="48746"/>
                    </a:lnTo>
                    <a:cubicBezTo>
                      <a:pt x="39791" y="42484"/>
                      <a:pt x="34904" y="39354"/>
                      <a:pt x="29287" y="39354"/>
                    </a:cubicBezTo>
                    <a:cubicBezTo>
                      <a:pt x="24342" y="39354"/>
                      <a:pt x="20422" y="41753"/>
                      <a:pt x="17525" y="46522"/>
                    </a:cubicBezTo>
                    <a:cubicBezTo>
                      <a:pt x="14629" y="51262"/>
                      <a:pt x="13225" y="58460"/>
                      <a:pt x="13312" y="68086"/>
                    </a:cubicBezTo>
                    <a:cubicBezTo>
                      <a:pt x="13312" y="77888"/>
                      <a:pt x="14629" y="85115"/>
                      <a:pt x="17233" y="89797"/>
                    </a:cubicBezTo>
                    <a:cubicBezTo>
                      <a:pt x="19866" y="94478"/>
                      <a:pt x="23552" y="96790"/>
                      <a:pt x="28321" y="96790"/>
                    </a:cubicBezTo>
                    <a:close/>
                  </a:path>
                </a:pathLst>
              </a:custGeom>
              <a:solidFill>
                <a:srgbClr val="000000"/>
              </a:solidFill>
              <a:ln w="2922"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6355D86-E4BF-B2F8-4A43-F355EF07DB4E}"/>
                  </a:ext>
                </a:extLst>
              </p:cNvPr>
              <p:cNvSpPr/>
              <p:nvPr/>
            </p:nvSpPr>
            <p:spPr>
              <a:xfrm>
                <a:off x="13204072" y="2714496"/>
                <a:ext cx="63541" cy="81927"/>
              </a:xfrm>
              <a:custGeom>
                <a:avLst/>
                <a:gdLst>
                  <a:gd name="connsiteX0" fmla="*/ 30136 w 59978"/>
                  <a:gd name="connsiteY0" fmla="*/ 0 h 77333"/>
                  <a:gd name="connsiteX1" fmla="*/ 52138 w 59978"/>
                  <a:gd name="connsiteY1" fmla="*/ 9949 h 77333"/>
                  <a:gd name="connsiteX2" fmla="*/ 59979 w 59978"/>
                  <a:gd name="connsiteY2" fmla="*/ 38535 h 77333"/>
                  <a:gd name="connsiteX3" fmla="*/ 51991 w 59978"/>
                  <a:gd name="connsiteY3" fmla="*/ 66917 h 77333"/>
                  <a:gd name="connsiteX4" fmla="*/ 29989 w 59978"/>
                  <a:gd name="connsiteY4" fmla="*/ 77333 h 77333"/>
                  <a:gd name="connsiteX5" fmla="*/ 7929 w 59978"/>
                  <a:gd name="connsiteY5" fmla="*/ 67122 h 77333"/>
                  <a:gd name="connsiteX6" fmla="*/ 0 w 59978"/>
                  <a:gd name="connsiteY6" fmla="*/ 38681 h 77333"/>
                  <a:gd name="connsiteX7" fmla="*/ 7987 w 59978"/>
                  <a:gd name="connsiteY7" fmla="*/ 10182 h 77333"/>
                  <a:gd name="connsiteX8" fmla="*/ 30136 w 59978"/>
                  <a:gd name="connsiteY8" fmla="*/ 0 h 77333"/>
                  <a:gd name="connsiteX9" fmla="*/ 30136 w 59978"/>
                  <a:gd name="connsiteY9" fmla="*/ 10095 h 77333"/>
                  <a:gd name="connsiteX10" fmla="*/ 17525 w 59978"/>
                  <a:gd name="connsiteY10" fmla="*/ 17029 h 77333"/>
                  <a:gd name="connsiteX11" fmla="*/ 13166 w 59978"/>
                  <a:gd name="connsiteY11" fmla="*/ 38681 h 77333"/>
                  <a:gd name="connsiteX12" fmla="*/ 29989 w 59978"/>
                  <a:gd name="connsiteY12" fmla="*/ 67385 h 77333"/>
                  <a:gd name="connsiteX13" fmla="*/ 46813 w 59978"/>
                  <a:gd name="connsiteY13" fmla="*/ 38535 h 77333"/>
                  <a:gd name="connsiteX14" fmla="*/ 42600 w 59978"/>
                  <a:gd name="connsiteY14" fmla="*/ 16971 h 77333"/>
                  <a:gd name="connsiteX15" fmla="*/ 30136 w 59978"/>
                  <a:gd name="connsiteY15" fmla="*/ 100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3">
                    <a:moveTo>
                      <a:pt x="30136" y="0"/>
                    </a:moveTo>
                    <a:cubicBezTo>
                      <a:pt x="39557" y="0"/>
                      <a:pt x="46900" y="3336"/>
                      <a:pt x="52138" y="9949"/>
                    </a:cubicBezTo>
                    <a:cubicBezTo>
                      <a:pt x="57345" y="16591"/>
                      <a:pt x="59979" y="26129"/>
                      <a:pt x="59979" y="38535"/>
                    </a:cubicBezTo>
                    <a:cubicBezTo>
                      <a:pt x="59979" y="50502"/>
                      <a:pt x="57316" y="59953"/>
                      <a:pt x="51991" y="66917"/>
                    </a:cubicBezTo>
                    <a:cubicBezTo>
                      <a:pt x="46666" y="73880"/>
                      <a:pt x="39323" y="77333"/>
                      <a:pt x="29989" y="77333"/>
                    </a:cubicBezTo>
                    <a:cubicBezTo>
                      <a:pt x="20568" y="77333"/>
                      <a:pt x="13195" y="73939"/>
                      <a:pt x="7929" y="67122"/>
                    </a:cubicBezTo>
                    <a:cubicBezTo>
                      <a:pt x="2663" y="60304"/>
                      <a:pt x="0" y="50824"/>
                      <a:pt x="0" y="38681"/>
                    </a:cubicBezTo>
                    <a:cubicBezTo>
                      <a:pt x="0" y="26451"/>
                      <a:pt x="2663" y="16941"/>
                      <a:pt x="7987" y="10182"/>
                    </a:cubicBezTo>
                    <a:cubicBezTo>
                      <a:pt x="13312" y="3395"/>
                      <a:pt x="20686" y="0"/>
                      <a:pt x="30136" y="0"/>
                    </a:cubicBezTo>
                    <a:close/>
                    <a:moveTo>
                      <a:pt x="30136" y="10095"/>
                    </a:moveTo>
                    <a:cubicBezTo>
                      <a:pt x="24635" y="10095"/>
                      <a:pt x="20422" y="12406"/>
                      <a:pt x="17525" y="17029"/>
                    </a:cubicBezTo>
                    <a:cubicBezTo>
                      <a:pt x="14629" y="21652"/>
                      <a:pt x="13166" y="28879"/>
                      <a:pt x="13166" y="38681"/>
                    </a:cubicBezTo>
                    <a:cubicBezTo>
                      <a:pt x="13166" y="57817"/>
                      <a:pt x="18784" y="67385"/>
                      <a:pt x="29989" y="67385"/>
                    </a:cubicBezTo>
                    <a:cubicBezTo>
                      <a:pt x="41195" y="67385"/>
                      <a:pt x="46813" y="57787"/>
                      <a:pt x="46813" y="38535"/>
                    </a:cubicBezTo>
                    <a:cubicBezTo>
                      <a:pt x="46813" y="28733"/>
                      <a:pt x="45408" y="21535"/>
                      <a:pt x="42600" y="16971"/>
                    </a:cubicBezTo>
                    <a:cubicBezTo>
                      <a:pt x="39791" y="12377"/>
                      <a:pt x="35636" y="10095"/>
                      <a:pt x="30136" y="10095"/>
                    </a:cubicBezTo>
                    <a:close/>
                  </a:path>
                </a:pathLst>
              </a:custGeom>
              <a:solidFill>
                <a:srgbClr val="000000"/>
              </a:solidFill>
              <a:ln w="2922"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5749C8AB-D007-244D-0533-9FC167371CCF}"/>
                  </a:ext>
                </a:extLst>
              </p:cNvPr>
              <p:cNvSpPr/>
              <p:nvPr/>
            </p:nvSpPr>
            <p:spPr>
              <a:xfrm>
                <a:off x="13286894" y="2714496"/>
                <a:ext cx="90693" cy="80004"/>
              </a:xfrm>
              <a:custGeom>
                <a:avLst/>
                <a:gdLst>
                  <a:gd name="connsiteX0" fmla="*/ 68083 w 85608"/>
                  <a:gd name="connsiteY0" fmla="*/ 0 h 75518"/>
                  <a:gd name="connsiteX1" fmla="*/ 80839 w 85608"/>
                  <a:gd name="connsiteY1" fmla="*/ 5969 h 75518"/>
                  <a:gd name="connsiteX2" fmla="*/ 85609 w 85608"/>
                  <a:gd name="connsiteY2" fmla="*/ 21857 h 75518"/>
                  <a:gd name="connsiteX3" fmla="*/ 85609 w 85608"/>
                  <a:gd name="connsiteY3" fmla="*/ 75519 h 75518"/>
                  <a:gd name="connsiteX4" fmla="*/ 73115 w 85608"/>
                  <a:gd name="connsiteY4" fmla="*/ 75519 h 75518"/>
                  <a:gd name="connsiteX5" fmla="*/ 73115 w 85608"/>
                  <a:gd name="connsiteY5" fmla="*/ 23262 h 75518"/>
                  <a:gd name="connsiteX6" fmla="*/ 64455 w 85608"/>
                  <a:gd name="connsiteY6" fmla="*/ 9831 h 75518"/>
                  <a:gd name="connsiteX7" fmla="*/ 49036 w 85608"/>
                  <a:gd name="connsiteY7" fmla="*/ 22705 h 75518"/>
                  <a:gd name="connsiteX8" fmla="*/ 49036 w 85608"/>
                  <a:gd name="connsiteY8" fmla="*/ 75519 h 75518"/>
                  <a:gd name="connsiteX9" fmla="*/ 36572 w 85608"/>
                  <a:gd name="connsiteY9" fmla="*/ 75519 h 75518"/>
                  <a:gd name="connsiteX10" fmla="*/ 36572 w 85608"/>
                  <a:gd name="connsiteY10" fmla="*/ 23262 h 75518"/>
                  <a:gd name="connsiteX11" fmla="*/ 27883 w 85608"/>
                  <a:gd name="connsiteY11" fmla="*/ 9831 h 75518"/>
                  <a:gd name="connsiteX12" fmla="*/ 12464 w 85608"/>
                  <a:gd name="connsiteY12" fmla="*/ 22705 h 75518"/>
                  <a:gd name="connsiteX13" fmla="*/ 12464 w 85608"/>
                  <a:gd name="connsiteY13" fmla="*/ 75519 h 75518"/>
                  <a:gd name="connsiteX14" fmla="*/ 0 w 85608"/>
                  <a:gd name="connsiteY14" fmla="*/ 75519 h 75518"/>
                  <a:gd name="connsiteX15" fmla="*/ 0 w 85608"/>
                  <a:gd name="connsiteY15" fmla="*/ 1844 h 75518"/>
                  <a:gd name="connsiteX16" fmla="*/ 10913 w 85608"/>
                  <a:gd name="connsiteY16" fmla="*/ 1844 h 75518"/>
                  <a:gd name="connsiteX17" fmla="*/ 11907 w 85608"/>
                  <a:gd name="connsiteY17" fmla="*/ 12611 h 75518"/>
                  <a:gd name="connsiteX18" fmla="*/ 31511 w 85608"/>
                  <a:gd name="connsiteY18" fmla="*/ 0 h 75518"/>
                  <a:gd name="connsiteX19" fmla="*/ 41751 w 85608"/>
                  <a:gd name="connsiteY19" fmla="*/ 3512 h 75518"/>
                  <a:gd name="connsiteX20" fmla="*/ 47778 w 85608"/>
                  <a:gd name="connsiteY20" fmla="*/ 13460 h 75518"/>
                  <a:gd name="connsiteX21" fmla="*/ 68083 w 85608"/>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08" h="75518">
                    <a:moveTo>
                      <a:pt x="68083" y="0"/>
                    </a:moveTo>
                    <a:cubicBezTo>
                      <a:pt x="73408" y="0"/>
                      <a:pt x="77650" y="1990"/>
                      <a:pt x="80839" y="5969"/>
                    </a:cubicBezTo>
                    <a:cubicBezTo>
                      <a:pt x="83999" y="9949"/>
                      <a:pt x="85609" y="15244"/>
                      <a:pt x="85609" y="21857"/>
                    </a:cubicBezTo>
                    <a:lnTo>
                      <a:pt x="85609" y="75519"/>
                    </a:lnTo>
                    <a:lnTo>
                      <a:pt x="73115" y="75519"/>
                    </a:lnTo>
                    <a:lnTo>
                      <a:pt x="73115" y="23262"/>
                    </a:lnTo>
                    <a:cubicBezTo>
                      <a:pt x="73115" y="14308"/>
                      <a:pt x="70248" y="9831"/>
                      <a:pt x="64455" y="9831"/>
                    </a:cubicBezTo>
                    <a:cubicBezTo>
                      <a:pt x="58837" y="9831"/>
                      <a:pt x="53717" y="14103"/>
                      <a:pt x="49036" y="22705"/>
                    </a:cubicBezTo>
                    <a:lnTo>
                      <a:pt x="49036" y="75519"/>
                    </a:lnTo>
                    <a:lnTo>
                      <a:pt x="36572" y="75519"/>
                    </a:lnTo>
                    <a:lnTo>
                      <a:pt x="36572" y="23262"/>
                    </a:lnTo>
                    <a:cubicBezTo>
                      <a:pt x="36572" y="14308"/>
                      <a:pt x="33676" y="9831"/>
                      <a:pt x="27883" y="9831"/>
                    </a:cubicBezTo>
                    <a:cubicBezTo>
                      <a:pt x="22177" y="9831"/>
                      <a:pt x="17057" y="14103"/>
                      <a:pt x="12464" y="22705"/>
                    </a:cubicBezTo>
                    <a:lnTo>
                      <a:pt x="12464" y="75519"/>
                    </a:lnTo>
                    <a:lnTo>
                      <a:pt x="0" y="75519"/>
                    </a:lnTo>
                    <a:lnTo>
                      <a:pt x="0" y="1844"/>
                    </a:lnTo>
                    <a:lnTo>
                      <a:pt x="10913" y="1844"/>
                    </a:lnTo>
                    <a:lnTo>
                      <a:pt x="11907" y="12611"/>
                    </a:lnTo>
                    <a:cubicBezTo>
                      <a:pt x="17320" y="4214"/>
                      <a:pt x="23874" y="0"/>
                      <a:pt x="31511" y="0"/>
                    </a:cubicBezTo>
                    <a:cubicBezTo>
                      <a:pt x="35548" y="0"/>
                      <a:pt x="38942" y="1171"/>
                      <a:pt x="41751" y="3512"/>
                    </a:cubicBezTo>
                    <a:cubicBezTo>
                      <a:pt x="44560" y="5852"/>
                      <a:pt x="46549" y="9159"/>
                      <a:pt x="47778" y="13460"/>
                    </a:cubicBezTo>
                    <a:cubicBezTo>
                      <a:pt x="53483" y="4506"/>
                      <a:pt x="60241" y="0"/>
                      <a:pt x="68083" y="0"/>
                    </a:cubicBezTo>
                    <a:close/>
                  </a:path>
                </a:pathLst>
              </a:custGeom>
              <a:solidFill>
                <a:srgbClr val="000000"/>
              </a:solidFill>
              <a:ln w="2922"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A7014A6E-0563-09B8-24B1-40BA3DE19E85}"/>
                  </a:ext>
                </a:extLst>
              </p:cNvPr>
              <p:cNvSpPr/>
              <p:nvPr/>
            </p:nvSpPr>
            <p:spPr>
              <a:xfrm>
                <a:off x="13396278" y="2714496"/>
                <a:ext cx="59511" cy="81927"/>
              </a:xfrm>
              <a:custGeom>
                <a:avLst/>
                <a:gdLst>
                  <a:gd name="connsiteX0" fmla="*/ 56175 w 56174"/>
                  <a:gd name="connsiteY0" fmla="*/ 36429 h 77333"/>
                  <a:gd name="connsiteX1" fmla="*/ 55882 w 56174"/>
                  <a:gd name="connsiteY1" fmla="*/ 43012 h 77333"/>
                  <a:gd name="connsiteX2" fmla="*/ 13020 w 56174"/>
                  <a:gd name="connsiteY2" fmla="*/ 43012 h 77333"/>
                  <a:gd name="connsiteX3" fmla="*/ 18198 w 56174"/>
                  <a:gd name="connsiteY3" fmla="*/ 61591 h 77333"/>
                  <a:gd name="connsiteX4" fmla="*/ 30808 w 56174"/>
                  <a:gd name="connsiteY4" fmla="*/ 67267 h 77333"/>
                  <a:gd name="connsiteX5" fmla="*/ 39849 w 56174"/>
                  <a:gd name="connsiteY5" fmla="*/ 65717 h 77333"/>
                  <a:gd name="connsiteX6" fmla="*/ 48188 w 56174"/>
                  <a:gd name="connsiteY6" fmla="*/ 60684 h 77333"/>
                  <a:gd name="connsiteX7" fmla="*/ 53805 w 56174"/>
                  <a:gd name="connsiteY7" fmla="*/ 68087 h 77333"/>
                  <a:gd name="connsiteX8" fmla="*/ 30252 w 56174"/>
                  <a:gd name="connsiteY8" fmla="*/ 77333 h 77333"/>
                  <a:gd name="connsiteX9" fmla="*/ 7899 w 56174"/>
                  <a:gd name="connsiteY9" fmla="*/ 67326 h 77333"/>
                  <a:gd name="connsiteX10" fmla="*/ 0 w 56174"/>
                  <a:gd name="connsiteY10" fmla="*/ 39237 h 77333"/>
                  <a:gd name="connsiteX11" fmla="*/ 7577 w 56174"/>
                  <a:gd name="connsiteY11" fmla="*/ 10592 h 77333"/>
                  <a:gd name="connsiteX12" fmla="*/ 28584 w 56174"/>
                  <a:gd name="connsiteY12" fmla="*/ 0 h 77333"/>
                  <a:gd name="connsiteX13" fmla="*/ 49035 w 56174"/>
                  <a:gd name="connsiteY13" fmla="*/ 9480 h 77333"/>
                  <a:gd name="connsiteX14" fmla="*/ 56175 w 56174"/>
                  <a:gd name="connsiteY14" fmla="*/ 36429 h 77333"/>
                  <a:gd name="connsiteX15" fmla="*/ 43974 w 56174"/>
                  <a:gd name="connsiteY15" fmla="*/ 32654 h 77333"/>
                  <a:gd name="connsiteX16" fmla="*/ 28731 w 56174"/>
                  <a:gd name="connsiteY16" fmla="*/ 9539 h 77333"/>
                  <a:gd name="connsiteX17" fmla="*/ 17642 w 56174"/>
                  <a:gd name="connsiteY17" fmla="*/ 15361 h 77333"/>
                  <a:gd name="connsiteX18" fmla="*/ 13020 w 56174"/>
                  <a:gd name="connsiteY18" fmla="*/ 34205 h 77333"/>
                  <a:gd name="connsiteX19" fmla="*/ 43974 w 56174"/>
                  <a:gd name="connsiteY19" fmla="*/ 34205 h 77333"/>
                  <a:gd name="connsiteX20" fmla="*/ 4397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882" y="43012"/>
                    </a:cubicBezTo>
                    <a:lnTo>
                      <a:pt x="13020" y="43012"/>
                    </a:lnTo>
                    <a:cubicBezTo>
                      <a:pt x="13400" y="51614"/>
                      <a:pt x="15126" y="57787"/>
                      <a:pt x="18198" y="61591"/>
                    </a:cubicBezTo>
                    <a:cubicBezTo>
                      <a:pt x="21299" y="65366"/>
                      <a:pt x="25483" y="67267"/>
                      <a:pt x="30808" y="67267"/>
                    </a:cubicBezTo>
                    <a:cubicBezTo>
                      <a:pt x="34173" y="67267"/>
                      <a:pt x="37187" y="66741"/>
                      <a:pt x="39849" y="65717"/>
                    </a:cubicBezTo>
                    <a:cubicBezTo>
                      <a:pt x="42511" y="64693"/>
                      <a:pt x="45291" y="62996"/>
                      <a:pt x="48188" y="60684"/>
                    </a:cubicBezTo>
                    <a:lnTo>
                      <a:pt x="53805" y="68087"/>
                    </a:lnTo>
                    <a:cubicBezTo>
                      <a:pt x="46870" y="74261"/>
                      <a:pt x="39030" y="77333"/>
                      <a:pt x="30252" y="77333"/>
                    </a:cubicBezTo>
                    <a:cubicBezTo>
                      <a:pt x="20626" y="77333"/>
                      <a:pt x="13195" y="73997"/>
                      <a:pt x="7899" y="67326"/>
                    </a:cubicBezTo>
                    <a:cubicBezTo>
                      <a:pt x="2633" y="60655"/>
                      <a:pt x="0" y="51292"/>
                      <a:pt x="0" y="39237"/>
                    </a:cubicBezTo>
                    <a:cubicBezTo>
                      <a:pt x="0" y="27182"/>
                      <a:pt x="2516" y="17644"/>
                      <a:pt x="7577" y="10592"/>
                    </a:cubicBezTo>
                    <a:cubicBezTo>
                      <a:pt x="12610" y="3540"/>
                      <a:pt x="19603" y="0"/>
                      <a:pt x="28584" y="0"/>
                    </a:cubicBezTo>
                    <a:cubicBezTo>
                      <a:pt x="37449" y="0"/>
                      <a:pt x="44267" y="3160"/>
                      <a:pt x="49035" y="9480"/>
                    </a:cubicBezTo>
                    <a:cubicBezTo>
                      <a:pt x="53805" y="15771"/>
                      <a:pt x="56175" y="24753"/>
                      <a:pt x="56175" y="36429"/>
                    </a:cubicBezTo>
                    <a:close/>
                    <a:moveTo>
                      <a:pt x="43974" y="32654"/>
                    </a:moveTo>
                    <a:cubicBezTo>
                      <a:pt x="43974" y="17234"/>
                      <a:pt x="38912" y="9539"/>
                      <a:pt x="28731" y="9539"/>
                    </a:cubicBezTo>
                    <a:cubicBezTo>
                      <a:pt x="24050" y="9539"/>
                      <a:pt x="20363" y="11470"/>
                      <a:pt x="17642" y="15361"/>
                    </a:cubicBezTo>
                    <a:cubicBezTo>
                      <a:pt x="14950" y="19224"/>
                      <a:pt x="13400" y="25514"/>
                      <a:pt x="13020" y="34205"/>
                    </a:cubicBezTo>
                    <a:lnTo>
                      <a:pt x="43974" y="34205"/>
                    </a:lnTo>
                    <a:lnTo>
                      <a:pt x="43974" y="32654"/>
                    </a:lnTo>
                    <a:close/>
                  </a:path>
                </a:pathLst>
              </a:custGeom>
              <a:solidFill>
                <a:srgbClr val="000000"/>
              </a:solidFill>
              <a:ln w="2922"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12C638C4-2F9D-125F-B984-621FF678F419}"/>
                  </a:ext>
                </a:extLst>
              </p:cNvPr>
              <p:cNvSpPr/>
              <p:nvPr/>
            </p:nvSpPr>
            <p:spPr>
              <a:xfrm>
                <a:off x="13474325" y="2714496"/>
                <a:ext cx="54769" cy="80004"/>
              </a:xfrm>
              <a:custGeom>
                <a:avLst/>
                <a:gdLst>
                  <a:gd name="connsiteX0" fmla="*/ 32944 w 51698"/>
                  <a:gd name="connsiteY0" fmla="*/ 0 h 75518"/>
                  <a:gd name="connsiteX1" fmla="*/ 46725 w 51698"/>
                  <a:gd name="connsiteY1" fmla="*/ 5823 h 75518"/>
                  <a:gd name="connsiteX2" fmla="*/ 51698 w 51698"/>
                  <a:gd name="connsiteY2" fmla="*/ 21857 h 75518"/>
                  <a:gd name="connsiteX3" fmla="*/ 51698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4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44 h 75518"/>
                  <a:gd name="connsiteX12" fmla="*/ 10942 w 51698"/>
                  <a:gd name="connsiteY12" fmla="*/ 1844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8" y="1961"/>
                      <a:pt x="46725" y="5823"/>
                    </a:cubicBezTo>
                    <a:cubicBezTo>
                      <a:pt x="50060" y="9714"/>
                      <a:pt x="51698" y="15040"/>
                      <a:pt x="51698" y="21857"/>
                    </a:cubicBezTo>
                    <a:lnTo>
                      <a:pt x="51698" y="75519"/>
                    </a:lnTo>
                    <a:lnTo>
                      <a:pt x="39088" y="75519"/>
                    </a:lnTo>
                    <a:lnTo>
                      <a:pt x="39088" y="23408"/>
                    </a:lnTo>
                    <a:cubicBezTo>
                      <a:pt x="39088" y="18639"/>
                      <a:pt x="38298" y="15215"/>
                      <a:pt x="36719" y="13108"/>
                    </a:cubicBezTo>
                    <a:cubicBezTo>
                      <a:pt x="35139" y="11002"/>
                      <a:pt x="32710" y="9949"/>
                      <a:pt x="29434" y="9949"/>
                    </a:cubicBezTo>
                    <a:cubicBezTo>
                      <a:pt x="23260" y="9949"/>
                      <a:pt x="17672" y="14338"/>
                      <a:pt x="12610" y="23115"/>
                    </a:cubicBezTo>
                    <a:lnTo>
                      <a:pt x="12610" y="75519"/>
                    </a:lnTo>
                    <a:lnTo>
                      <a:pt x="0" y="75519"/>
                    </a:lnTo>
                    <a:lnTo>
                      <a:pt x="0" y="1844"/>
                    </a:lnTo>
                    <a:lnTo>
                      <a:pt x="10942" y="1844"/>
                    </a:lnTo>
                    <a:lnTo>
                      <a:pt x="11908" y="12757"/>
                    </a:lnTo>
                    <a:cubicBezTo>
                      <a:pt x="17613" y="4272"/>
                      <a:pt x="24635" y="0"/>
                      <a:pt x="32944" y="0"/>
                    </a:cubicBezTo>
                    <a:close/>
                  </a:path>
                </a:pathLst>
              </a:custGeom>
              <a:solidFill>
                <a:srgbClr val="000000"/>
              </a:solidFill>
              <a:ln w="2922"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20F64DD0-8804-A819-FF78-6148E2F65E35}"/>
                  </a:ext>
                </a:extLst>
              </p:cNvPr>
              <p:cNvSpPr/>
              <p:nvPr/>
            </p:nvSpPr>
            <p:spPr>
              <a:xfrm>
                <a:off x="13550483" y="2679625"/>
                <a:ext cx="17512" cy="114877"/>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50 w 16530"/>
                  <a:gd name="connsiteY5" fmla="*/ 0 h 108435"/>
                  <a:gd name="connsiteX6" fmla="*/ 14219 w 16530"/>
                  <a:gd name="connsiteY6" fmla="*/ 2399 h 108435"/>
                  <a:gd name="connsiteX7" fmla="*/ 16530 w 16530"/>
                  <a:gd name="connsiteY7" fmla="*/ 8281 h 108435"/>
                  <a:gd name="connsiteX8" fmla="*/ 14277 w 16530"/>
                  <a:gd name="connsiteY8" fmla="*/ 14074 h 108435"/>
                  <a:gd name="connsiteX9" fmla="*/ 8250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5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50" y="0"/>
                    </a:moveTo>
                    <a:cubicBezTo>
                      <a:pt x="10679" y="0"/>
                      <a:pt x="12668" y="790"/>
                      <a:pt x="14219" y="2399"/>
                    </a:cubicBezTo>
                    <a:cubicBezTo>
                      <a:pt x="15740" y="3980"/>
                      <a:pt x="16530" y="5940"/>
                      <a:pt x="16530" y="8281"/>
                    </a:cubicBezTo>
                    <a:cubicBezTo>
                      <a:pt x="16530" y="10592"/>
                      <a:pt x="15770" y="12552"/>
                      <a:pt x="14277" y="14074"/>
                    </a:cubicBezTo>
                    <a:cubicBezTo>
                      <a:pt x="12785" y="15625"/>
                      <a:pt x="10796" y="16386"/>
                      <a:pt x="8250" y="16386"/>
                    </a:cubicBezTo>
                    <a:cubicBezTo>
                      <a:pt x="5822" y="16386"/>
                      <a:pt x="3862" y="15625"/>
                      <a:pt x="2311" y="14074"/>
                    </a:cubicBezTo>
                    <a:cubicBezTo>
                      <a:pt x="760" y="12552"/>
                      <a:pt x="0" y="10592"/>
                      <a:pt x="0" y="8281"/>
                    </a:cubicBezTo>
                    <a:cubicBezTo>
                      <a:pt x="0" y="5940"/>
                      <a:pt x="760" y="3980"/>
                      <a:pt x="2311" y="2399"/>
                    </a:cubicBezTo>
                    <a:cubicBezTo>
                      <a:pt x="3862" y="790"/>
                      <a:pt x="5822" y="0"/>
                      <a:pt x="8250" y="0"/>
                    </a:cubicBezTo>
                    <a:close/>
                  </a:path>
                </a:pathLst>
              </a:custGeom>
              <a:solidFill>
                <a:srgbClr val="000000"/>
              </a:solidFill>
              <a:ln w="2922"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B2F19579-F33C-FA4B-7369-44264F39C071}"/>
                  </a:ext>
                </a:extLst>
              </p:cNvPr>
              <p:cNvSpPr/>
              <p:nvPr/>
            </p:nvSpPr>
            <p:spPr>
              <a:xfrm>
                <a:off x="13589351" y="2716449"/>
                <a:ext cx="54180" cy="79973"/>
              </a:xfrm>
              <a:custGeom>
                <a:avLst/>
                <a:gdLst>
                  <a:gd name="connsiteX0" fmla="*/ 51143 w 51142"/>
                  <a:gd name="connsiteY0" fmla="*/ 73675 h 75489"/>
                  <a:gd name="connsiteX1" fmla="*/ 40200 w 51142"/>
                  <a:gd name="connsiteY1" fmla="*/ 73675 h 75489"/>
                  <a:gd name="connsiteX2" fmla="*/ 39498 w 51142"/>
                  <a:gd name="connsiteY2" fmla="*/ 62615 h 75489"/>
                  <a:gd name="connsiteX3" fmla="*/ 18930 w 51142"/>
                  <a:gd name="connsiteY3" fmla="*/ 75490 h 75489"/>
                  <a:gd name="connsiteX4" fmla="*/ 5062 w 51142"/>
                  <a:gd name="connsiteY4" fmla="*/ 69754 h 75489"/>
                  <a:gd name="connsiteX5" fmla="*/ 0 w 51142"/>
                  <a:gd name="connsiteY5" fmla="*/ 54218 h 75489"/>
                  <a:gd name="connsiteX6" fmla="*/ 0 w 51142"/>
                  <a:gd name="connsiteY6" fmla="*/ 0 h 75489"/>
                  <a:gd name="connsiteX7" fmla="*/ 12610 w 51142"/>
                  <a:gd name="connsiteY7" fmla="*/ 0 h 75489"/>
                  <a:gd name="connsiteX8" fmla="*/ 12610 w 51142"/>
                  <a:gd name="connsiteY8" fmla="*/ 53076 h 75489"/>
                  <a:gd name="connsiteX9" fmla="*/ 15068 w 51142"/>
                  <a:gd name="connsiteY9" fmla="*/ 62556 h 75489"/>
                  <a:gd name="connsiteX10" fmla="*/ 22412 w 51142"/>
                  <a:gd name="connsiteY10" fmla="*/ 65541 h 75489"/>
                  <a:gd name="connsiteX11" fmla="*/ 38533 w 51142"/>
                  <a:gd name="connsiteY11" fmla="*/ 53223 h 75489"/>
                  <a:gd name="connsiteX12" fmla="*/ 38533 w 51142"/>
                  <a:gd name="connsiteY12" fmla="*/ 0 h 75489"/>
                  <a:gd name="connsiteX13" fmla="*/ 51143 w 51142"/>
                  <a:gd name="connsiteY13" fmla="*/ 0 h 75489"/>
                  <a:gd name="connsiteX14" fmla="*/ 51143 w 51142"/>
                  <a:gd name="connsiteY14" fmla="*/ 73675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489">
                    <a:moveTo>
                      <a:pt x="51143" y="73675"/>
                    </a:moveTo>
                    <a:lnTo>
                      <a:pt x="40200" y="73675"/>
                    </a:lnTo>
                    <a:lnTo>
                      <a:pt x="39498" y="62615"/>
                    </a:lnTo>
                    <a:cubicBezTo>
                      <a:pt x="34378" y="71217"/>
                      <a:pt x="27503" y="75490"/>
                      <a:pt x="18930" y="75490"/>
                    </a:cubicBezTo>
                    <a:cubicBezTo>
                      <a:pt x="13050" y="75490"/>
                      <a:pt x="8427" y="73587"/>
                      <a:pt x="5062" y="69754"/>
                    </a:cubicBezTo>
                    <a:cubicBezTo>
                      <a:pt x="1697" y="65922"/>
                      <a:pt x="0" y="60743"/>
                      <a:pt x="0" y="54218"/>
                    </a:cubicBezTo>
                    <a:lnTo>
                      <a:pt x="0" y="0"/>
                    </a:lnTo>
                    <a:lnTo>
                      <a:pt x="12610" y="0"/>
                    </a:lnTo>
                    <a:lnTo>
                      <a:pt x="12610" y="53076"/>
                    </a:lnTo>
                    <a:cubicBezTo>
                      <a:pt x="12610" y="57377"/>
                      <a:pt x="13430" y="60538"/>
                      <a:pt x="15068" y="62556"/>
                    </a:cubicBezTo>
                    <a:cubicBezTo>
                      <a:pt x="16707" y="64547"/>
                      <a:pt x="19164" y="65541"/>
                      <a:pt x="22412" y="65541"/>
                    </a:cubicBezTo>
                    <a:cubicBezTo>
                      <a:pt x="28673" y="65541"/>
                      <a:pt x="34057" y="61445"/>
                      <a:pt x="38533" y="53223"/>
                    </a:cubicBezTo>
                    <a:lnTo>
                      <a:pt x="38533" y="0"/>
                    </a:lnTo>
                    <a:lnTo>
                      <a:pt x="51143" y="0"/>
                    </a:lnTo>
                    <a:lnTo>
                      <a:pt x="51143" y="73675"/>
                    </a:lnTo>
                    <a:close/>
                  </a:path>
                </a:pathLst>
              </a:custGeom>
              <a:solidFill>
                <a:srgbClr val="000000"/>
              </a:solidFill>
              <a:ln w="2922"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6F67ECE6-D07B-D15F-E702-387F2757542C}"/>
                  </a:ext>
                </a:extLst>
              </p:cNvPr>
              <p:cNvSpPr/>
              <p:nvPr/>
            </p:nvSpPr>
            <p:spPr>
              <a:xfrm>
                <a:off x="13666840" y="2683344"/>
                <a:ext cx="25385" cy="113079"/>
              </a:xfrm>
              <a:custGeom>
                <a:avLst/>
                <a:gdLst>
                  <a:gd name="connsiteX0" fmla="*/ 14570 w 23962"/>
                  <a:gd name="connsiteY0" fmla="*/ 106738 h 106738"/>
                  <a:gd name="connsiteX1" fmla="*/ 3921 w 23962"/>
                  <a:gd name="connsiteY1" fmla="*/ 102700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7 w 23962"/>
                  <a:gd name="connsiteY6" fmla="*/ 96380 h 106738"/>
                  <a:gd name="connsiteX7" fmla="*/ 21153 w 23962"/>
                  <a:gd name="connsiteY7" fmla="*/ 95532 h 106738"/>
                  <a:gd name="connsiteX8" fmla="*/ 23963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65" y="106738"/>
                      <a:pt x="6524" y="105392"/>
                      <a:pt x="3921" y="102700"/>
                    </a:cubicBezTo>
                    <a:cubicBezTo>
                      <a:pt x="1288" y="99979"/>
                      <a:pt x="0" y="96205"/>
                      <a:pt x="0" y="91348"/>
                    </a:cubicBezTo>
                    <a:lnTo>
                      <a:pt x="0" y="1404"/>
                    </a:lnTo>
                    <a:lnTo>
                      <a:pt x="12610" y="0"/>
                    </a:lnTo>
                    <a:lnTo>
                      <a:pt x="12610" y="90909"/>
                    </a:lnTo>
                    <a:cubicBezTo>
                      <a:pt x="12610" y="94566"/>
                      <a:pt x="14102" y="96380"/>
                      <a:pt x="17087" y="96380"/>
                    </a:cubicBezTo>
                    <a:cubicBezTo>
                      <a:pt x="18286" y="96380"/>
                      <a:pt x="19661" y="96117"/>
                      <a:pt x="21153" y="95532"/>
                    </a:cubicBezTo>
                    <a:lnTo>
                      <a:pt x="23963" y="104368"/>
                    </a:lnTo>
                    <a:cubicBezTo>
                      <a:pt x="20949" y="105948"/>
                      <a:pt x="17818" y="106738"/>
                      <a:pt x="14570" y="106738"/>
                    </a:cubicBezTo>
                    <a:close/>
                  </a:path>
                </a:pathLst>
              </a:custGeom>
              <a:solidFill>
                <a:srgbClr val="000000"/>
              </a:solidFill>
              <a:ln w="2922"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3B002C1B-8785-D27A-117D-58BA5B8DDDE1}"/>
                  </a:ext>
                </a:extLst>
              </p:cNvPr>
              <p:cNvSpPr/>
              <p:nvPr/>
            </p:nvSpPr>
            <p:spPr>
              <a:xfrm>
                <a:off x="13733017" y="2714496"/>
                <a:ext cx="54924" cy="81927"/>
              </a:xfrm>
              <a:custGeom>
                <a:avLst/>
                <a:gdLst>
                  <a:gd name="connsiteX0" fmla="*/ 27181 w 51844"/>
                  <a:gd name="connsiteY0" fmla="*/ 0 h 77333"/>
                  <a:gd name="connsiteX1" fmla="*/ 49885 w 51844"/>
                  <a:gd name="connsiteY1" fmla="*/ 8427 h 77333"/>
                  <a:gd name="connsiteX2" fmla="*/ 44560 w 51844"/>
                  <a:gd name="connsiteY2" fmla="*/ 15830 h 77333"/>
                  <a:gd name="connsiteX3" fmla="*/ 36163 w 51844"/>
                  <a:gd name="connsiteY3" fmla="*/ 11207 h 77333"/>
                  <a:gd name="connsiteX4" fmla="*/ 27883 w 51844"/>
                  <a:gd name="connsiteY4" fmla="*/ 9685 h 77333"/>
                  <a:gd name="connsiteX5" fmla="*/ 18842 w 51844"/>
                  <a:gd name="connsiteY5" fmla="*/ 12406 h 77333"/>
                  <a:gd name="connsiteX6" fmla="*/ 15565 w 51844"/>
                  <a:gd name="connsiteY6" fmla="*/ 19897 h 77333"/>
                  <a:gd name="connsiteX7" fmla="*/ 18695 w 51844"/>
                  <a:gd name="connsiteY7" fmla="*/ 27182 h 77333"/>
                  <a:gd name="connsiteX8" fmla="*/ 30691 w 51844"/>
                  <a:gd name="connsiteY8" fmla="*/ 32654 h 77333"/>
                  <a:gd name="connsiteX9" fmla="*/ 46783 w 51844"/>
                  <a:gd name="connsiteY9" fmla="*/ 41198 h 77333"/>
                  <a:gd name="connsiteX10" fmla="*/ 51845 w 51844"/>
                  <a:gd name="connsiteY10" fmla="*/ 55066 h 77333"/>
                  <a:gd name="connsiteX11" fmla="*/ 44267 w 51844"/>
                  <a:gd name="connsiteY11" fmla="*/ 71393 h 77333"/>
                  <a:gd name="connsiteX12" fmla="*/ 25366 w 51844"/>
                  <a:gd name="connsiteY12" fmla="*/ 77333 h 77333"/>
                  <a:gd name="connsiteX13" fmla="*/ 0 w 51844"/>
                  <a:gd name="connsiteY13" fmla="*/ 67385 h 77333"/>
                  <a:gd name="connsiteX14" fmla="*/ 6437 w 51844"/>
                  <a:gd name="connsiteY14" fmla="*/ 60392 h 77333"/>
                  <a:gd name="connsiteX15" fmla="*/ 25074 w 51844"/>
                  <a:gd name="connsiteY15" fmla="*/ 67531 h 77333"/>
                  <a:gd name="connsiteX16" fmla="*/ 35022 w 51844"/>
                  <a:gd name="connsiteY16" fmla="*/ 64459 h 77333"/>
                  <a:gd name="connsiteX17" fmla="*/ 38825 w 51844"/>
                  <a:gd name="connsiteY17" fmla="*/ 55915 h 77333"/>
                  <a:gd name="connsiteX18" fmla="*/ 37479 w 51844"/>
                  <a:gd name="connsiteY18" fmla="*/ 49595 h 77333"/>
                  <a:gd name="connsiteX19" fmla="*/ 32710 w 51844"/>
                  <a:gd name="connsiteY19" fmla="*/ 45323 h 77333"/>
                  <a:gd name="connsiteX20" fmla="*/ 22704 w 51844"/>
                  <a:gd name="connsiteY20" fmla="*/ 41344 h 77333"/>
                  <a:gd name="connsiteX21" fmla="*/ 7578 w 51844"/>
                  <a:gd name="connsiteY21" fmla="*/ 32946 h 77333"/>
                  <a:gd name="connsiteX22" fmla="*/ 2955 w 51844"/>
                  <a:gd name="connsiteY22" fmla="*/ 20452 h 77333"/>
                  <a:gd name="connsiteX23" fmla="*/ 6027 w 51844"/>
                  <a:gd name="connsiteY23" fmla="*/ 9949 h 77333"/>
                  <a:gd name="connsiteX24" fmla="*/ 14570 w 51844"/>
                  <a:gd name="connsiteY24" fmla="*/ 2663 h 77333"/>
                  <a:gd name="connsiteX25" fmla="*/ 27181 w 51844"/>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44" h="77333">
                    <a:moveTo>
                      <a:pt x="27181" y="0"/>
                    </a:moveTo>
                    <a:cubicBezTo>
                      <a:pt x="35694" y="0"/>
                      <a:pt x="43243" y="2809"/>
                      <a:pt x="49885" y="8427"/>
                    </a:cubicBezTo>
                    <a:lnTo>
                      <a:pt x="44560" y="15830"/>
                    </a:lnTo>
                    <a:cubicBezTo>
                      <a:pt x="41575" y="13781"/>
                      <a:pt x="38767" y="12260"/>
                      <a:pt x="36163" y="11207"/>
                    </a:cubicBezTo>
                    <a:cubicBezTo>
                      <a:pt x="33529" y="10182"/>
                      <a:pt x="30779" y="9685"/>
                      <a:pt x="27883" y="9685"/>
                    </a:cubicBezTo>
                    <a:cubicBezTo>
                      <a:pt x="24050" y="9685"/>
                      <a:pt x="21036" y="10592"/>
                      <a:pt x="18842" y="12406"/>
                    </a:cubicBezTo>
                    <a:cubicBezTo>
                      <a:pt x="16648" y="14220"/>
                      <a:pt x="15565" y="16736"/>
                      <a:pt x="15565" y="19897"/>
                    </a:cubicBezTo>
                    <a:cubicBezTo>
                      <a:pt x="15565" y="22998"/>
                      <a:pt x="16618" y="25427"/>
                      <a:pt x="18695" y="27182"/>
                    </a:cubicBezTo>
                    <a:cubicBezTo>
                      <a:pt x="20803" y="28967"/>
                      <a:pt x="24811" y="30781"/>
                      <a:pt x="30691" y="32654"/>
                    </a:cubicBezTo>
                    <a:cubicBezTo>
                      <a:pt x="38065" y="34994"/>
                      <a:pt x="43419" y="37833"/>
                      <a:pt x="46783" y="41198"/>
                    </a:cubicBezTo>
                    <a:cubicBezTo>
                      <a:pt x="50148" y="44562"/>
                      <a:pt x="51845" y="49185"/>
                      <a:pt x="51845" y="55066"/>
                    </a:cubicBezTo>
                    <a:cubicBezTo>
                      <a:pt x="51845" y="61972"/>
                      <a:pt x="49329" y="67414"/>
                      <a:pt x="44267" y="71393"/>
                    </a:cubicBezTo>
                    <a:cubicBezTo>
                      <a:pt x="39235" y="75372"/>
                      <a:pt x="32915" y="77333"/>
                      <a:pt x="25366" y="77333"/>
                    </a:cubicBezTo>
                    <a:cubicBezTo>
                      <a:pt x="15360" y="77333"/>
                      <a:pt x="6905" y="74027"/>
                      <a:pt x="0" y="67385"/>
                    </a:cubicBezTo>
                    <a:lnTo>
                      <a:pt x="6437" y="60392"/>
                    </a:lnTo>
                    <a:cubicBezTo>
                      <a:pt x="12347" y="65161"/>
                      <a:pt x="18550" y="67531"/>
                      <a:pt x="25074" y="67531"/>
                    </a:cubicBezTo>
                    <a:cubicBezTo>
                      <a:pt x="29199" y="67531"/>
                      <a:pt x="32506" y="66507"/>
                      <a:pt x="35022" y="64459"/>
                    </a:cubicBezTo>
                    <a:cubicBezTo>
                      <a:pt x="37538" y="62411"/>
                      <a:pt x="38825" y="59543"/>
                      <a:pt x="38825" y="55915"/>
                    </a:cubicBezTo>
                    <a:cubicBezTo>
                      <a:pt x="38825" y="53281"/>
                      <a:pt x="38357" y="51204"/>
                      <a:pt x="37479" y="49595"/>
                    </a:cubicBezTo>
                    <a:cubicBezTo>
                      <a:pt x="36602" y="48015"/>
                      <a:pt x="34992" y="46582"/>
                      <a:pt x="32710" y="45323"/>
                    </a:cubicBezTo>
                    <a:cubicBezTo>
                      <a:pt x="30428" y="44065"/>
                      <a:pt x="27093" y="42748"/>
                      <a:pt x="22704" y="41344"/>
                    </a:cubicBezTo>
                    <a:cubicBezTo>
                      <a:pt x="15711" y="39003"/>
                      <a:pt x="10650" y="36194"/>
                      <a:pt x="7578" y="32946"/>
                    </a:cubicBezTo>
                    <a:cubicBezTo>
                      <a:pt x="4477" y="29669"/>
                      <a:pt x="2955" y="25514"/>
                      <a:pt x="2955" y="20452"/>
                    </a:cubicBezTo>
                    <a:cubicBezTo>
                      <a:pt x="2955" y="16532"/>
                      <a:pt x="3979" y="13050"/>
                      <a:pt x="6027" y="9949"/>
                    </a:cubicBezTo>
                    <a:cubicBezTo>
                      <a:pt x="8075" y="6876"/>
                      <a:pt x="10942" y="4447"/>
                      <a:pt x="14570" y="2663"/>
                    </a:cubicBezTo>
                    <a:cubicBezTo>
                      <a:pt x="18228" y="907"/>
                      <a:pt x="22411" y="0"/>
                      <a:pt x="27181" y="0"/>
                    </a:cubicBezTo>
                    <a:close/>
                  </a:path>
                </a:pathLst>
              </a:custGeom>
              <a:solidFill>
                <a:srgbClr val="000000"/>
              </a:solidFill>
              <a:ln w="2922"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325E8077-884A-2D71-4728-9DACDF701BFE}"/>
                  </a:ext>
                </a:extLst>
              </p:cNvPr>
              <p:cNvSpPr/>
              <p:nvPr/>
            </p:nvSpPr>
            <p:spPr>
              <a:xfrm>
                <a:off x="13800247" y="2714496"/>
                <a:ext cx="63510" cy="81927"/>
              </a:xfrm>
              <a:custGeom>
                <a:avLst/>
                <a:gdLst>
                  <a:gd name="connsiteX0" fmla="*/ 30136 w 59949"/>
                  <a:gd name="connsiteY0" fmla="*/ 0 h 77333"/>
                  <a:gd name="connsiteX1" fmla="*/ 52108 w 59949"/>
                  <a:gd name="connsiteY1" fmla="*/ 9949 h 77333"/>
                  <a:gd name="connsiteX2" fmla="*/ 59949 w 59949"/>
                  <a:gd name="connsiteY2" fmla="*/ 38535 h 77333"/>
                  <a:gd name="connsiteX3" fmla="*/ 51991 w 59949"/>
                  <a:gd name="connsiteY3" fmla="*/ 66917 h 77333"/>
                  <a:gd name="connsiteX4" fmla="*/ 29989 w 59949"/>
                  <a:gd name="connsiteY4" fmla="*/ 77333 h 77333"/>
                  <a:gd name="connsiteX5" fmla="*/ 7929 w 59949"/>
                  <a:gd name="connsiteY5" fmla="*/ 67122 h 77333"/>
                  <a:gd name="connsiteX6" fmla="*/ 0 w 59949"/>
                  <a:gd name="connsiteY6" fmla="*/ 38681 h 77333"/>
                  <a:gd name="connsiteX7" fmla="*/ 7987 w 59949"/>
                  <a:gd name="connsiteY7" fmla="*/ 10182 h 77333"/>
                  <a:gd name="connsiteX8" fmla="*/ 30136 w 59949"/>
                  <a:gd name="connsiteY8" fmla="*/ 0 h 77333"/>
                  <a:gd name="connsiteX9" fmla="*/ 30136 w 59949"/>
                  <a:gd name="connsiteY9" fmla="*/ 10095 h 77333"/>
                  <a:gd name="connsiteX10" fmla="*/ 17525 w 59949"/>
                  <a:gd name="connsiteY10" fmla="*/ 17029 h 77333"/>
                  <a:gd name="connsiteX11" fmla="*/ 13166 w 59949"/>
                  <a:gd name="connsiteY11" fmla="*/ 38681 h 77333"/>
                  <a:gd name="connsiteX12" fmla="*/ 29989 w 59949"/>
                  <a:gd name="connsiteY12" fmla="*/ 67385 h 77333"/>
                  <a:gd name="connsiteX13" fmla="*/ 46783 w 59949"/>
                  <a:gd name="connsiteY13" fmla="*/ 38535 h 77333"/>
                  <a:gd name="connsiteX14" fmla="*/ 42600 w 59949"/>
                  <a:gd name="connsiteY14" fmla="*/ 16971 h 77333"/>
                  <a:gd name="connsiteX15" fmla="*/ 30136 w 59949"/>
                  <a:gd name="connsiteY15" fmla="*/ 100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36" y="0"/>
                    </a:moveTo>
                    <a:cubicBezTo>
                      <a:pt x="39557" y="0"/>
                      <a:pt x="46900" y="3336"/>
                      <a:pt x="52108" y="9949"/>
                    </a:cubicBezTo>
                    <a:cubicBezTo>
                      <a:pt x="57346" y="16591"/>
                      <a:pt x="59949" y="26129"/>
                      <a:pt x="59949" y="38535"/>
                    </a:cubicBezTo>
                    <a:cubicBezTo>
                      <a:pt x="59949" y="50502"/>
                      <a:pt x="57316" y="59953"/>
                      <a:pt x="51991" y="66917"/>
                    </a:cubicBezTo>
                    <a:cubicBezTo>
                      <a:pt x="46666" y="73880"/>
                      <a:pt x="39322" y="77333"/>
                      <a:pt x="29989" y="77333"/>
                    </a:cubicBezTo>
                    <a:cubicBezTo>
                      <a:pt x="20539" y="77333"/>
                      <a:pt x="13195" y="73939"/>
                      <a:pt x="7929" y="67122"/>
                    </a:cubicBezTo>
                    <a:cubicBezTo>
                      <a:pt x="2634" y="60304"/>
                      <a:pt x="0" y="50824"/>
                      <a:pt x="0" y="38681"/>
                    </a:cubicBezTo>
                    <a:cubicBezTo>
                      <a:pt x="0" y="26451"/>
                      <a:pt x="2663" y="16941"/>
                      <a:pt x="7987" y="10182"/>
                    </a:cubicBezTo>
                    <a:cubicBezTo>
                      <a:pt x="13312" y="3395"/>
                      <a:pt x="20686" y="0"/>
                      <a:pt x="30136" y="0"/>
                    </a:cubicBezTo>
                    <a:close/>
                    <a:moveTo>
                      <a:pt x="30136" y="10095"/>
                    </a:moveTo>
                    <a:cubicBezTo>
                      <a:pt x="24606" y="10095"/>
                      <a:pt x="20422" y="12406"/>
                      <a:pt x="17525" y="17029"/>
                    </a:cubicBezTo>
                    <a:cubicBezTo>
                      <a:pt x="14629" y="21652"/>
                      <a:pt x="13166" y="28879"/>
                      <a:pt x="13166" y="38681"/>
                    </a:cubicBezTo>
                    <a:cubicBezTo>
                      <a:pt x="13166" y="57817"/>
                      <a:pt x="18784" y="67385"/>
                      <a:pt x="29989" y="67385"/>
                    </a:cubicBezTo>
                    <a:cubicBezTo>
                      <a:pt x="41195" y="67385"/>
                      <a:pt x="46783" y="57787"/>
                      <a:pt x="46783" y="38535"/>
                    </a:cubicBezTo>
                    <a:cubicBezTo>
                      <a:pt x="46783" y="28733"/>
                      <a:pt x="45408" y="21535"/>
                      <a:pt x="42600" y="16971"/>
                    </a:cubicBezTo>
                    <a:cubicBezTo>
                      <a:pt x="39791" y="12377"/>
                      <a:pt x="35636" y="10095"/>
                      <a:pt x="30136" y="10095"/>
                    </a:cubicBezTo>
                    <a:close/>
                  </a:path>
                </a:pathLst>
              </a:custGeom>
              <a:solidFill>
                <a:srgbClr val="000000"/>
              </a:solidFill>
              <a:ln w="2922"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74FE3692-4156-6E21-8BCC-DB8DDF30F12C}"/>
                  </a:ext>
                </a:extLst>
              </p:cNvPr>
              <p:cNvSpPr/>
              <p:nvPr/>
            </p:nvSpPr>
            <p:spPr>
              <a:xfrm>
                <a:off x="13878326" y="2714496"/>
                <a:ext cx="53560" cy="81927"/>
              </a:xfrm>
              <a:custGeom>
                <a:avLst/>
                <a:gdLst>
                  <a:gd name="connsiteX0" fmla="*/ 30106 w 50557"/>
                  <a:gd name="connsiteY0" fmla="*/ 0 h 77333"/>
                  <a:gd name="connsiteX1" fmla="*/ 40903 w 50557"/>
                  <a:gd name="connsiteY1" fmla="*/ 1961 h 77333"/>
                  <a:gd name="connsiteX2" fmla="*/ 50295 w 50557"/>
                  <a:gd name="connsiteY2" fmla="*/ 7988 h 77333"/>
                  <a:gd name="connsiteX3" fmla="*/ 44677 w 50557"/>
                  <a:gd name="connsiteY3" fmla="*/ 15566 h 77333"/>
                  <a:gd name="connsiteX4" fmla="*/ 37948 w 50557"/>
                  <a:gd name="connsiteY4" fmla="*/ 11558 h 77333"/>
                  <a:gd name="connsiteX5" fmla="*/ 30663 w 50557"/>
                  <a:gd name="connsiteY5" fmla="*/ 10241 h 77333"/>
                  <a:gd name="connsiteX6" fmla="*/ 17848 w 50557"/>
                  <a:gd name="connsiteY6" fmla="*/ 17234 h 77333"/>
                  <a:gd name="connsiteX7" fmla="*/ 13312 w 50557"/>
                  <a:gd name="connsiteY7" fmla="*/ 39091 h 77333"/>
                  <a:gd name="connsiteX8" fmla="*/ 30663 w 50557"/>
                  <a:gd name="connsiteY8" fmla="*/ 66829 h 77333"/>
                  <a:gd name="connsiteX9" fmla="*/ 37831 w 50557"/>
                  <a:gd name="connsiteY9" fmla="*/ 65512 h 77333"/>
                  <a:gd name="connsiteX10" fmla="*/ 44677 w 50557"/>
                  <a:gd name="connsiteY10" fmla="*/ 61503 h 77333"/>
                  <a:gd name="connsiteX11" fmla="*/ 50558 w 50557"/>
                  <a:gd name="connsiteY11" fmla="*/ 69228 h 77333"/>
                  <a:gd name="connsiteX12" fmla="*/ 30253 w 50557"/>
                  <a:gd name="connsiteY12" fmla="*/ 77333 h 77333"/>
                  <a:gd name="connsiteX13" fmla="*/ 8046 w 50557"/>
                  <a:gd name="connsiteY13" fmla="*/ 67531 h 77333"/>
                  <a:gd name="connsiteX14" fmla="*/ 0 w 50557"/>
                  <a:gd name="connsiteY14" fmla="*/ 39237 h 77333"/>
                  <a:gd name="connsiteX15" fmla="*/ 3716 w 50557"/>
                  <a:gd name="connsiteY15" fmla="*/ 18375 h 77333"/>
                  <a:gd name="connsiteX16" fmla="*/ 14220 w 50557"/>
                  <a:gd name="connsiteY16" fmla="*/ 4770 h 77333"/>
                  <a:gd name="connsiteX17" fmla="*/ 30106 w 50557"/>
                  <a:gd name="connsiteY17"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3">
                    <a:moveTo>
                      <a:pt x="30106" y="0"/>
                    </a:moveTo>
                    <a:cubicBezTo>
                      <a:pt x="34027" y="0"/>
                      <a:pt x="37626" y="673"/>
                      <a:pt x="40903" y="1961"/>
                    </a:cubicBezTo>
                    <a:cubicBezTo>
                      <a:pt x="44180" y="3277"/>
                      <a:pt x="47310" y="5296"/>
                      <a:pt x="50295" y="7988"/>
                    </a:cubicBezTo>
                    <a:lnTo>
                      <a:pt x="44677" y="15566"/>
                    </a:lnTo>
                    <a:cubicBezTo>
                      <a:pt x="42453" y="13781"/>
                      <a:pt x="40200" y="12465"/>
                      <a:pt x="37948" y="11558"/>
                    </a:cubicBezTo>
                    <a:cubicBezTo>
                      <a:pt x="35724" y="10680"/>
                      <a:pt x="33296" y="10241"/>
                      <a:pt x="30663" y="10241"/>
                    </a:cubicBezTo>
                    <a:cubicBezTo>
                      <a:pt x="25162" y="10241"/>
                      <a:pt x="20891" y="12582"/>
                      <a:pt x="17848" y="17234"/>
                    </a:cubicBezTo>
                    <a:cubicBezTo>
                      <a:pt x="14805" y="21915"/>
                      <a:pt x="13312" y="29201"/>
                      <a:pt x="13312" y="39091"/>
                    </a:cubicBezTo>
                    <a:cubicBezTo>
                      <a:pt x="13312" y="57583"/>
                      <a:pt x="19105" y="66829"/>
                      <a:pt x="30663" y="66829"/>
                    </a:cubicBezTo>
                    <a:cubicBezTo>
                      <a:pt x="33296" y="66829"/>
                      <a:pt x="35666" y="66390"/>
                      <a:pt x="37831" y="65512"/>
                    </a:cubicBezTo>
                    <a:cubicBezTo>
                      <a:pt x="39967" y="64605"/>
                      <a:pt x="42249" y="63289"/>
                      <a:pt x="44677" y="61503"/>
                    </a:cubicBezTo>
                    <a:lnTo>
                      <a:pt x="50558" y="69228"/>
                    </a:lnTo>
                    <a:cubicBezTo>
                      <a:pt x="44589" y="74641"/>
                      <a:pt x="37831" y="77333"/>
                      <a:pt x="30253" y="77333"/>
                    </a:cubicBezTo>
                    <a:cubicBezTo>
                      <a:pt x="20832" y="77333"/>
                      <a:pt x="13430" y="74085"/>
                      <a:pt x="8046" y="67531"/>
                    </a:cubicBezTo>
                    <a:cubicBezTo>
                      <a:pt x="2663" y="61006"/>
                      <a:pt x="0" y="51555"/>
                      <a:pt x="0" y="39237"/>
                    </a:cubicBezTo>
                    <a:cubicBezTo>
                      <a:pt x="0" y="31220"/>
                      <a:pt x="1229" y="24256"/>
                      <a:pt x="3716" y="18375"/>
                    </a:cubicBezTo>
                    <a:cubicBezTo>
                      <a:pt x="6174" y="12494"/>
                      <a:pt x="9685" y="7958"/>
                      <a:pt x="14220" y="4770"/>
                    </a:cubicBezTo>
                    <a:cubicBezTo>
                      <a:pt x="18755" y="1609"/>
                      <a:pt x="24051" y="0"/>
                      <a:pt x="30106" y="0"/>
                    </a:cubicBezTo>
                    <a:close/>
                  </a:path>
                </a:pathLst>
              </a:custGeom>
              <a:solidFill>
                <a:srgbClr val="000000"/>
              </a:solidFill>
              <a:ln w="2922"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E2CDB62A-357D-2014-3084-44DEC1E8E94F}"/>
                  </a:ext>
                </a:extLst>
              </p:cNvPr>
              <p:cNvSpPr/>
              <p:nvPr/>
            </p:nvSpPr>
            <p:spPr>
              <a:xfrm>
                <a:off x="13944503" y="2679625"/>
                <a:ext cx="17512" cy="114877"/>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80 w 16530"/>
                  <a:gd name="connsiteY5" fmla="*/ 0 h 108435"/>
                  <a:gd name="connsiteX6" fmla="*/ 14220 w 16530"/>
                  <a:gd name="connsiteY6" fmla="*/ 2399 h 108435"/>
                  <a:gd name="connsiteX7" fmla="*/ 16530 w 16530"/>
                  <a:gd name="connsiteY7" fmla="*/ 828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80" y="0"/>
                    </a:moveTo>
                    <a:cubicBezTo>
                      <a:pt x="10708" y="0"/>
                      <a:pt x="12698" y="790"/>
                      <a:pt x="14220" y="2399"/>
                    </a:cubicBezTo>
                    <a:cubicBezTo>
                      <a:pt x="15770" y="3980"/>
                      <a:pt x="16530" y="5940"/>
                      <a:pt x="16530" y="8281"/>
                    </a:cubicBezTo>
                    <a:cubicBezTo>
                      <a:pt x="16530" y="10592"/>
                      <a:pt x="15799" y="12552"/>
                      <a:pt x="14307" y="14074"/>
                    </a:cubicBezTo>
                    <a:cubicBezTo>
                      <a:pt x="12815" y="15625"/>
                      <a:pt x="10796" y="16386"/>
                      <a:pt x="8280" y="16386"/>
                    </a:cubicBezTo>
                    <a:cubicBezTo>
                      <a:pt x="5852" y="16386"/>
                      <a:pt x="3862" y="15625"/>
                      <a:pt x="2311" y="14074"/>
                    </a:cubicBezTo>
                    <a:cubicBezTo>
                      <a:pt x="790" y="12552"/>
                      <a:pt x="0" y="10592"/>
                      <a:pt x="0" y="8281"/>
                    </a:cubicBezTo>
                    <a:cubicBezTo>
                      <a:pt x="0" y="5940"/>
                      <a:pt x="790" y="3980"/>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28A20FCC-F90C-0B19-3AB2-DDF0BD1E1DB7}"/>
                  </a:ext>
                </a:extLst>
              </p:cNvPr>
              <p:cNvSpPr/>
              <p:nvPr/>
            </p:nvSpPr>
            <p:spPr>
              <a:xfrm>
                <a:off x="13977916" y="2714496"/>
                <a:ext cx="60256" cy="81927"/>
              </a:xfrm>
              <a:custGeom>
                <a:avLst/>
                <a:gdLst>
                  <a:gd name="connsiteX0" fmla="*/ 51669 w 56877"/>
                  <a:gd name="connsiteY0" fmla="*/ 58724 h 77333"/>
                  <a:gd name="connsiteX1" fmla="*/ 52957 w 56877"/>
                  <a:gd name="connsiteY1" fmla="*/ 65366 h 77333"/>
                  <a:gd name="connsiteX2" fmla="*/ 56877 w 56877"/>
                  <a:gd name="connsiteY2" fmla="*/ 68672 h 77333"/>
                  <a:gd name="connsiteX3" fmla="*/ 54215 w 56877"/>
                  <a:gd name="connsiteY3" fmla="*/ 77216 h 77333"/>
                  <a:gd name="connsiteX4" fmla="*/ 45643 w 56877"/>
                  <a:gd name="connsiteY4" fmla="*/ 73851 h 77333"/>
                  <a:gd name="connsiteX5" fmla="*/ 41312 w 56877"/>
                  <a:gd name="connsiteY5" fmla="*/ 66127 h 77333"/>
                  <a:gd name="connsiteX6" fmla="*/ 21271 w 56877"/>
                  <a:gd name="connsiteY6" fmla="*/ 77333 h 77333"/>
                  <a:gd name="connsiteX7" fmla="*/ 5734 w 56877"/>
                  <a:gd name="connsiteY7" fmla="*/ 71247 h 77333"/>
                  <a:gd name="connsiteX8" fmla="*/ 0 w 56877"/>
                  <a:gd name="connsiteY8" fmla="*/ 54920 h 77333"/>
                  <a:gd name="connsiteX9" fmla="*/ 7694 w 56877"/>
                  <a:gd name="connsiteY9" fmla="*/ 37014 h 77333"/>
                  <a:gd name="connsiteX10" fmla="*/ 29696 w 56877"/>
                  <a:gd name="connsiteY10" fmla="*/ 30840 h 77333"/>
                  <a:gd name="connsiteX11" fmla="*/ 39205 w 56877"/>
                  <a:gd name="connsiteY11" fmla="*/ 30840 h 77333"/>
                  <a:gd name="connsiteX12" fmla="*/ 39205 w 56877"/>
                  <a:gd name="connsiteY12" fmla="*/ 24520 h 77333"/>
                  <a:gd name="connsiteX13" fmla="*/ 36046 w 56877"/>
                  <a:gd name="connsiteY13" fmla="*/ 13401 h 77333"/>
                  <a:gd name="connsiteX14" fmla="*/ 25776 w 56877"/>
                  <a:gd name="connsiteY14" fmla="*/ 9949 h 77333"/>
                  <a:gd name="connsiteX15" fmla="*/ 7841 w 56877"/>
                  <a:gd name="connsiteY15" fmla="*/ 13869 h 77333"/>
                  <a:gd name="connsiteX16" fmla="*/ 4739 w 56877"/>
                  <a:gd name="connsiteY16" fmla="*/ 5062 h 77333"/>
                  <a:gd name="connsiteX17" fmla="*/ 27736 w 56877"/>
                  <a:gd name="connsiteY17" fmla="*/ 0 h 77333"/>
                  <a:gd name="connsiteX18" fmla="*/ 51669 w 56877"/>
                  <a:gd name="connsiteY18" fmla="*/ 23964 h 77333"/>
                  <a:gd name="connsiteX19" fmla="*/ 51669 w 56877"/>
                  <a:gd name="connsiteY19" fmla="*/ 58724 h 77333"/>
                  <a:gd name="connsiteX20" fmla="*/ 24226 w 56877"/>
                  <a:gd name="connsiteY20" fmla="*/ 67824 h 77333"/>
                  <a:gd name="connsiteX21" fmla="*/ 39205 w 56877"/>
                  <a:gd name="connsiteY21" fmla="*/ 56324 h 77333"/>
                  <a:gd name="connsiteX22" fmla="*/ 39205 w 56877"/>
                  <a:gd name="connsiteY22" fmla="*/ 38945 h 77333"/>
                  <a:gd name="connsiteX23" fmla="*/ 31101 w 56877"/>
                  <a:gd name="connsiteY23" fmla="*/ 38945 h 77333"/>
                  <a:gd name="connsiteX24" fmla="*/ 12873 w 56877"/>
                  <a:gd name="connsiteY24" fmla="*/ 54218 h 77333"/>
                  <a:gd name="connsiteX25" fmla="*/ 15828 w 56877"/>
                  <a:gd name="connsiteY25" fmla="*/ 64312 h 77333"/>
                  <a:gd name="connsiteX26" fmla="*/ 24226 w 56877"/>
                  <a:gd name="connsiteY26" fmla="*/ 6782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69" y="58724"/>
                    </a:moveTo>
                    <a:cubicBezTo>
                      <a:pt x="51669" y="61708"/>
                      <a:pt x="52108" y="63932"/>
                      <a:pt x="52957" y="65366"/>
                    </a:cubicBezTo>
                    <a:cubicBezTo>
                      <a:pt x="53776" y="66829"/>
                      <a:pt x="55093" y="67911"/>
                      <a:pt x="56877" y="68672"/>
                    </a:cubicBezTo>
                    <a:lnTo>
                      <a:pt x="54215" y="77216"/>
                    </a:lnTo>
                    <a:cubicBezTo>
                      <a:pt x="50558" y="76660"/>
                      <a:pt x="47720" y="75519"/>
                      <a:pt x="45643" y="73851"/>
                    </a:cubicBezTo>
                    <a:cubicBezTo>
                      <a:pt x="43594" y="72154"/>
                      <a:pt x="42160" y="69608"/>
                      <a:pt x="41312" y="66127"/>
                    </a:cubicBezTo>
                    <a:cubicBezTo>
                      <a:pt x="36543" y="73617"/>
                      <a:pt x="29872" y="77333"/>
                      <a:pt x="21271" y="77333"/>
                    </a:cubicBezTo>
                    <a:cubicBezTo>
                      <a:pt x="14746" y="77333"/>
                      <a:pt x="9567" y="75314"/>
                      <a:pt x="5734" y="71247"/>
                    </a:cubicBezTo>
                    <a:cubicBezTo>
                      <a:pt x="1901" y="67180"/>
                      <a:pt x="0" y="61738"/>
                      <a:pt x="0" y="54920"/>
                    </a:cubicBezTo>
                    <a:cubicBezTo>
                      <a:pt x="0" y="47079"/>
                      <a:pt x="2545" y="41110"/>
                      <a:pt x="7694" y="37014"/>
                    </a:cubicBezTo>
                    <a:cubicBezTo>
                      <a:pt x="12844" y="32888"/>
                      <a:pt x="20158" y="30840"/>
                      <a:pt x="29696" y="30840"/>
                    </a:cubicBezTo>
                    <a:lnTo>
                      <a:pt x="39205" y="30840"/>
                    </a:lnTo>
                    <a:lnTo>
                      <a:pt x="39205" y="24520"/>
                    </a:lnTo>
                    <a:cubicBezTo>
                      <a:pt x="39205" y="19399"/>
                      <a:pt x="38152" y="15683"/>
                      <a:pt x="36046" y="13401"/>
                    </a:cubicBezTo>
                    <a:cubicBezTo>
                      <a:pt x="33968" y="11089"/>
                      <a:pt x="30516" y="9949"/>
                      <a:pt x="25776" y="9949"/>
                    </a:cubicBezTo>
                    <a:cubicBezTo>
                      <a:pt x="20627" y="9949"/>
                      <a:pt x="14658" y="11265"/>
                      <a:pt x="7841" y="13869"/>
                    </a:cubicBezTo>
                    <a:lnTo>
                      <a:pt x="4739" y="5062"/>
                    </a:lnTo>
                    <a:cubicBezTo>
                      <a:pt x="12961" y="1697"/>
                      <a:pt x="20627" y="0"/>
                      <a:pt x="27736" y="0"/>
                    </a:cubicBezTo>
                    <a:cubicBezTo>
                      <a:pt x="43682" y="0"/>
                      <a:pt x="51669" y="7988"/>
                      <a:pt x="51669" y="23964"/>
                    </a:cubicBezTo>
                    <a:lnTo>
                      <a:pt x="51669" y="58724"/>
                    </a:lnTo>
                    <a:close/>
                    <a:moveTo>
                      <a:pt x="24226" y="67824"/>
                    </a:moveTo>
                    <a:cubicBezTo>
                      <a:pt x="30750" y="67824"/>
                      <a:pt x="35753" y="63991"/>
                      <a:pt x="39205" y="56324"/>
                    </a:cubicBezTo>
                    <a:lnTo>
                      <a:pt x="39205" y="38945"/>
                    </a:lnTo>
                    <a:lnTo>
                      <a:pt x="31101" y="38945"/>
                    </a:lnTo>
                    <a:cubicBezTo>
                      <a:pt x="18959" y="38945"/>
                      <a:pt x="12873" y="44036"/>
                      <a:pt x="12873" y="54218"/>
                    </a:cubicBezTo>
                    <a:cubicBezTo>
                      <a:pt x="12873" y="58607"/>
                      <a:pt x="13868" y="61972"/>
                      <a:pt x="15828" y="64312"/>
                    </a:cubicBezTo>
                    <a:cubicBezTo>
                      <a:pt x="17789" y="66653"/>
                      <a:pt x="20568" y="67824"/>
                      <a:pt x="24226" y="67824"/>
                    </a:cubicBezTo>
                    <a:close/>
                  </a:path>
                </a:pathLst>
              </a:custGeom>
              <a:solidFill>
                <a:srgbClr val="000000"/>
              </a:solidFill>
              <a:ln w="2922"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9071A4FB-BB4F-8AD1-60BA-01315582881B}"/>
                  </a:ext>
                </a:extLst>
              </p:cNvPr>
              <p:cNvSpPr/>
              <p:nvPr/>
            </p:nvSpPr>
            <p:spPr>
              <a:xfrm>
                <a:off x="14054475" y="2683344"/>
                <a:ext cx="25385" cy="113079"/>
              </a:xfrm>
              <a:custGeom>
                <a:avLst/>
                <a:gdLst>
                  <a:gd name="connsiteX0" fmla="*/ 14570 w 23962"/>
                  <a:gd name="connsiteY0" fmla="*/ 106738 h 106738"/>
                  <a:gd name="connsiteX1" fmla="*/ 3921 w 23962"/>
                  <a:gd name="connsiteY1" fmla="*/ 102700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7 w 23962"/>
                  <a:gd name="connsiteY6" fmla="*/ 96380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54" y="105392"/>
                      <a:pt x="3921" y="102700"/>
                    </a:cubicBezTo>
                    <a:cubicBezTo>
                      <a:pt x="1316" y="99979"/>
                      <a:pt x="0" y="96205"/>
                      <a:pt x="0" y="91348"/>
                    </a:cubicBezTo>
                    <a:lnTo>
                      <a:pt x="0" y="1404"/>
                    </a:lnTo>
                    <a:lnTo>
                      <a:pt x="12610" y="0"/>
                    </a:lnTo>
                    <a:lnTo>
                      <a:pt x="12610" y="90909"/>
                    </a:lnTo>
                    <a:cubicBezTo>
                      <a:pt x="12610" y="94566"/>
                      <a:pt x="14102" y="96380"/>
                      <a:pt x="17087" y="96380"/>
                    </a:cubicBezTo>
                    <a:cubicBezTo>
                      <a:pt x="18315" y="96380"/>
                      <a:pt x="19661" y="96117"/>
                      <a:pt x="21153" y="95532"/>
                    </a:cubicBezTo>
                    <a:lnTo>
                      <a:pt x="23962" y="104368"/>
                    </a:lnTo>
                    <a:cubicBezTo>
                      <a:pt x="20978" y="105948"/>
                      <a:pt x="17848" y="106738"/>
                      <a:pt x="14570" y="106738"/>
                    </a:cubicBezTo>
                    <a:close/>
                  </a:path>
                </a:pathLst>
              </a:custGeom>
              <a:solidFill>
                <a:srgbClr val="000000"/>
              </a:solidFill>
              <a:ln w="2922"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5165C1C9-C098-B6F5-7D38-D492941DC9F4}"/>
                  </a:ext>
                </a:extLst>
              </p:cNvPr>
              <p:cNvSpPr/>
              <p:nvPr/>
            </p:nvSpPr>
            <p:spPr>
              <a:xfrm>
                <a:off x="12582977" y="2870508"/>
                <a:ext cx="51205" cy="102105"/>
              </a:xfrm>
              <a:custGeom>
                <a:avLst/>
                <a:gdLst>
                  <a:gd name="connsiteX0" fmla="*/ 47924 w 48334"/>
                  <a:gd name="connsiteY0" fmla="*/ 0 h 96380"/>
                  <a:gd name="connsiteX1" fmla="*/ 46374 w 48334"/>
                  <a:gd name="connsiteY1" fmla="*/ 10065 h 96380"/>
                  <a:gd name="connsiteX2" fmla="*/ 13020 w 48334"/>
                  <a:gd name="connsiteY2" fmla="*/ 10065 h 96380"/>
                  <a:gd name="connsiteX3" fmla="*/ 13020 w 48334"/>
                  <a:gd name="connsiteY3" fmla="*/ 41870 h 96380"/>
                  <a:gd name="connsiteX4" fmla="*/ 42044 w 48334"/>
                  <a:gd name="connsiteY4" fmla="*/ 41870 h 96380"/>
                  <a:gd name="connsiteX5" fmla="*/ 42044 w 48334"/>
                  <a:gd name="connsiteY5" fmla="*/ 51965 h 96380"/>
                  <a:gd name="connsiteX6" fmla="*/ 13020 w 48334"/>
                  <a:gd name="connsiteY6" fmla="*/ 51965 h 96380"/>
                  <a:gd name="connsiteX7" fmla="*/ 13020 w 48334"/>
                  <a:gd name="connsiteY7" fmla="*/ 86140 h 96380"/>
                  <a:gd name="connsiteX8" fmla="*/ 48334 w 48334"/>
                  <a:gd name="connsiteY8" fmla="*/ 86140 h 96380"/>
                  <a:gd name="connsiteX9" fmla="*/ 48334 w 48334"/>
                  <a:gd name="connsiteY9" fmla="*/ 96380 h 96380"/>
                  <a:gd name="connsiteX10" fmla="*/ 0 w 48334"/>
                  <a:gd name="connsiteY10" fmla="*/ 96380 h 96380"/>
                  <a:gd name="connsiteX11" fmla="*/ 0 w 48334"/>
                  <a:gd name="connsiteY11" fmla="*/ 0 h 9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34" h="96380">
                    <a:moveTo>
                      <a:pt x="47924" y="0"/>
                    </a:moveTo>
                    <a:lnTo>
                      <a:pt x="46374" y="10065"/>
                    </a:lnTo>
                    <a:lnTo>
                      <a:pt x="13020" y="10065"/>
                    </a:lnTo>
                    <a:lnTo>
                      <a:pt x="13020" y="41870"/>
                    </a:lnTo>
                    <a:lnTo>
                      <a:pt x="42044" y="41870"/>
                    </a:lnTo>
                    <a:lnTo>
                      <a:pt x="42044" y="51965"/>
                    </a:lnTo>
                    <a:lnTo>
                      <a:pt x="13020" y="51965"/>
                    </a:lnTo>
                    <a:lnTo>
                      <a:pt x="13020" y="86140"/>
                    </a:lnTo>
                    <a:lnTo>
                      <a:pt x="48334" y="86140"/>
                    </a:lnTo>
                    <a:lnTo>
                      <a:pt x="48334" y="96380"/>
                    </a:lnTo>
                    <a:lnTo>
                      <a:pt x="0" y="96380"/>
                    </a:lnTo>
                    <a:lnTo>
                      <a:pt x="0" y="0"/>
                    </a:lnTo>
                    <a:close/>
                  </a:path>
                </a:pathLst>
              </a:custGeom>
              <a:solidFill>
                <a:srgbClr val="000000"/>
              </a:solidFill>
              <a:ln w="2922"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D742027E-6AB5-AE5D-EB9B-024BAB39C90B}"/>
                  </a:ext>
                </a:extLst>
              </p:cNvPr>
              <p:cNvSpPr/>
              <p:nvPr/>
            </p:nvSpPr>
            <p:spPr>
              <a:xfrm>
                <a:off x="12644286" y="2892608"/>
                <a:ext cx="53560" cy="81927"/>
              </a:xfrm>
              <a:custGeom>
                <a:avLst/>
                <a:gdLst>
                  <a:gd name="connsiteX0" fmla="*/ 30106 w 50557"/>
                  <a:gd name="connsiteY0" fmla="*/ 0 h 77333"/>
                  <a:gd name="connsiteX1" fmla="*/ 40902 w 50557"/>
                  <a:gd name="connsiteY1" fmla="*/ 1961 h 77333"/>
                  <a:gd name="connsiteX2" fmla="*/ 50294 w 50557"/>
                  <a:gd name="connsiteY2" fmla="*/ 7988 h 77333"/>
                  <a:gd name="connsiteX3" fmla="*/ 44677 w 50557"/>
                  <a:gd name="connsiteY3" fmla="*/ 15566 h 77333"/>
                  <a:gd name="connsiteX4" fmla="*/ 37947 w 50557"/>
                  <a:gd name="connsiteY4" fmla="*/ 11558 h 77333"/>
                  <a:gd name="connsiteX5" fmla="*/ 30662 w 50557"/>
                  <a:gd name="connsiteY5" fmla="*/ 10241 h 77333"/>
                  <a:gd name="connsiteX6" fmla="*/ 17847 w 50557"/>
                  <a:gd name="connsiteY6" fmla="*/ 17234 h 77333"/>
                  <a:gd name="connsiteX7" fmla="*/ 13283 w 50557"/>
                  <a:gd name="connsiteY7" fmla="*/ 39091 h 77333"/>
                  <a:gd name="connsiteX8" fmla="*/ 30662 w 50557"/>
                  <a:gd name="connsiteY8" fmla="*/ 66829 h 77333"/>
                  <a:gd name="connsiteX9" fmla="*/ 37801 w 50557"/>
                  <a:gd name="connsiteY9" fmla="*/ 65512 h 77333"/>
                  <a:gd name="connsiteX10" fmla="*/ 44677 w 50557"/>
                  <a:gd name="connsiteY10" fmla="*/ 61503 h 77333"/>
                  <a:gd name="connsiteX11" fmla="*/ 50558 w 50557"/>
                  <a:gd name="connsiteY11" fmla="*/ 69199 h 77333"/>
                  <a:gd name="connsiteX12" fmla="*/ 30253 w 50557"/>
                  <a:gd name="connsiteY12" fmla="*/ 77333 h 77333"/>
                  <a:gd name="connsiteX13" fmla="*/ 8046 w 50557"/>
                  <a:gd name="connsiteY13" fmla="*/ 67531 h 77333"/>
                  <a:gd name="connsiteX14" fmla="*/ 0 w 50557"/>
                  <a:gd name="connsiteY14" fmla="*/ 39237 h 77333"/>
                  <a:gd name="connsiteX15" fmla="*/ 3716 w 50557"/>
                  <a:gd name="connsiteY15" fmla="*/ 18346 h 77333"/>
                  <a:gd name="connsiteX16" fmla="*/ 14219 w 50557"/>
                  <a:gd name="connsiteY16" fmla="*/ 4770 h 77333"/>
                  <a:gd name="connsiteX17" fmla="*/ 30106 w 50557"/>
                  <a:gd name="connsiteY17"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3">
                    <a:moveTo>
                      <a:pt x="30106" y="0"/>
                    </a:moveTo>
                    <a:cubicBezTo>
                      <a:pt x="34027" y="0"/>
                      <a:pt x="37626" y="674"/>
                      <a:pt x="40902" y="1961"/>
                    </a:cubicBezTo>
                    <a:cubicBezTo>
                      <a:pt x="44179" y="3277"/>
                      <a:pt x="47281" y="5267"/>
                      <a:pt x="50294" y="7988"/>
                    </a:cubicBezTo>
                    <a:lnTo>
                      <a:pt x="44677" y="15566"/>
                    </a:lnTo>
                    <a:cubicBezTo>
                      <a:pt x="42424" y="13782"/>
                      <a:pt x="40200" y="12435"/>
                      <a:pt x="37947" y="11558"/>
                    </a:cubicBezTo>
                    <a:cubicBezTo>
                      <a:pt x="35724" y="10680"/>
                      <a:pt x="33295" y="10241"/>
                      <a:pt x="30662" y="10241"/>
                    </a:cubicBezTo>
                    <a:cubicBezTo>
                      <a:pt x="25162" y="10241"/>
                      <a:pt x="20890" y="12552"/>
                      <a:pt x="17847" y="17234"/>
                    </a:cubicBezTo>
                    <a:cubicBezTo>
                      <a:pt x="14804" y="21916"/>
                      <a:pt x="13283" y="29202"/>
                      <a:pt x="13283" y="39091"/>
                    </a:cubicBezTo>
                    <a:cubicBezTo>
                      <a:pt x="13283" y="57583"/>
                      <a:pt x="19076" y="66829"/>
                      <a:pt x="30662" y="66829"/>
                    </a:cubicBezTo>
                    <a:cubicBezTo>
                      <a:pt x="33295" y="66829"/>
                      <a:pt x="35665" y="66390"/>
                      <a:pt x="37801" y="65512"/>
                    </a:cubicBezTo>
                    <a:cubicBezTo>
                      <a:pt x="39966" y="64605"/>
                      <a:pt x="42248" y="63289"/>
                      <a:pt x="44677" y="61503"/>
                    </a:cubicBezTo>
                    <a:lnTo>
                      <a:pt x="50558" y="69199"/>
                    </a:lnTo>
                    <a:cubicBezTo>
                      <a:pt x="44589" y="74641"/>
                      <a:pt x="37801" y="77333"/>
                      <a:pt x="30253" y="77333"/>
                    </a:cubicBezTo>
                    <a:cubicBezTo>
                      <a:pt x="20802" y="77333"/>
                      <a:pt x="13429" y="74056"/>
                      <a:pt x="8046" y="67531"/>
                    </a:cubicBezTo>
                    <a:cubicBezTo>
                      <a:pt x="2663" y="61006"/>
                      <a:pt x="0" y="51555"/>
                      <a:pt x="0" y="39237"/>
                    </a:cubicBezTo>
                    <a:cubicBezTo>
                      <a:pt x="0" y="31191"/>
                      <a:pt x="1229" y="24256"/>
                      <a:pt x="3716" y="18346"/>
                    </a:cubicBezTo>
                    <a:cubicBezTo>
                      <a:pt x="6173" y="12465"/>
                      <a:pt x="9684" y="7930"/>
                      <a:pt x="14219" y="4770"/>
                    </a:cubicBezTo>
                    <a:cubicBezTo>
                      <a:pt x="18725"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BE34D3A5-5AD4-6181-1649-C0EEEEEAB791}"/>
                  </a:ext>
                </a:extLst>
              </p:cNvPr>
              <p:cNvSpPr/>
              <p:nvPr/>
            </p:nvSpPr>
            <p:spPr>
              <a:xfrm>
                <a:off x="12712540" y="2861580"/>
                <a:ext cx="54769" cy="111032"/>
              </a:xfrm>
              <a:custGeom>
                <a:avLst/>
                <a:gdLst>
                  <a:gd name="connsiteX0" fmla="*/ 32915 w 51698"/>
                  <a:gd name="connsiteY0" fmla="*/ 29288 h 104806"/>
                  <a:gd name="connsiteX1" fmla="*/ 46725 w 51698"/>
                  <a:gd name="connsiteY1" fmla="*/ 35169 h 104806"/>
                  <a:gd name="connsiteX2" fmla="*/ 51698 w 51698"/>
                  <a:gd name="connsiteY2" fmla="*/ 51145 h 104806"/>
                  <a:gd name="connsiteX3" fmla="*/ 51698 w 51698"/>
                  <a:gd name="connsiteY3" fmla="*/ 104807 h 104806"/>
                  <a:gd name="connsiteX4" fmla="*/ 39088 w 51698"/>
                  <a:gd name="connsiteY4" fmla="*/ 104807 h 104806"/>
                  <a:gd name="connsiteX5" fmla="*/ 39088 w 51698"/>
                  <a:gd name="connsiteY5" fmla="*/ 52696 h 104806"/>
                  <a:gd name="connsiteX6" fmla="*/ 36631 w 51698"/>
                  <a:gd name="connsiteY6" fmla="*/ 42397 h 104806"/>
                  <a:gd name="connsiteX7" fmla="*/ 29433 w 51698"/>
                  <a:gd name="connsiteY7" fmla="*/ 39237 h 104806"/>
                  <a:gd name="connsiteX8" fmla="*/ 12610 w 51698"/>
                  <a:gd name="connsiteY8" fmla="*/ 52403 h 104806"/>
                  <a:gd name="connsiteX9" fmla="*/ 12610 w 51698"/>
                  <a:gd name="connsiteY9" fmla="*/ 104807 h 104806"/>
                  <a:gd name="connsiteX10" fmla="*/ 0 w 51698"/>
                  <a:gd name="connsiteY10" fmla="*/ 104807 h 104806"/>
                  <a:gd name="connsiteX11" fmla="*/ 0 w 51698"/>
                  <a:gd name="connsiteY11" fmla="*/ 1404 h 104806"/>
                  <a:gd name="connsiteX12" fmla="*/ 12610 w 51698"/>
                  <a:gd name="connsiteY12" fmla="*/ 0 h 104806"/>
                  <a:gd name="connsiteX13" fmla="*/ 12610 w 51698"/>
                  <a:gd name="connsiteY13" fmla="*/ 41607 h 104806"/>
                  <a:gd name="connsiteX14" fmla="*/ 21592 w 51698"/>
                  <a:gd name="connsiteY14" fmla="*/ 32448 h 104806"/>
                  <a:gd name="connsiteX15" fmla="*/ 32915 w 51698"/>
                  <a:gd name="connsiteY15" fmla="*/ 29288 h 10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698" h="104806">
                    <a:moveTo>
                      <a:pt x="32915" y="29288"/>
                    </a:moveTo>
                    <a:cubicBezTo>
                      <a:pt x="38825" y="29288"/>
                      <a:pt x="43419" y="31249"/>
                      <a:pt x="46725" y="35169"/>
                    </a:cubicBezTo>
                    <a:cubicBezTo>
                      <a:pt x="50031" y="39090"/>
                      <a:pt x="51698" y="44416"/>
                      <a:pt x="51698" y="51145"/>
                    </a:cubicBezTo>
                    <a:lnTo>
                      <a:pt x="51698" y="104807"/>
                    </a:lnTo>
                    <a:lnTo>
                      <a:pt x="39088" y="104807"/>
                    </a:lnTo>
                    <a:lnTo>
                      <a:pt x="39088" y="52696"/>
                    </a:lnTo>
                    <a:cubicBezTo>
                      <a:pt x="39088" y="47927"/>
                      <a:pt x="38269" y="44504"/>
                      <a:pt x="36631" y="42397"/>
                    </a:cubicBezTo>
                    <a:cubicBezTo>
                      <a:pt x="34992" y="40290"/>
                      <a:pt x="32593" y="39237"/>
                      <a:pt x="29433" y="39237"/>
                    </a:cubicBezTo>
                    <a:cubicBezTo>
                      <a:pt x="23260" y="39237"/>
                      <a:pt x="17672" y="43626"/>
                      <a:pt x="12610" y="52403"/>
                    </a:cubicBezTo>
                    <a:lnTo>
                      <a:pt x="12610" y="104807"/>
                    </a:lnTo>
                    <a:lnTo>
                      <a:pt x="0" y="104807"/>
                    </a:lnTo>
                    <a:lnTo>
                      <a:pt x="0" y="1404"/>
                    </a:lnTo>
                    <a:lnTo>
                      <a:pt x="12610" y="0"/>
                    </a:lnTo>
                    <a:lnTo>
                      <a:pt x="12610" y="41607"/>
                    </a:lnTo>
                    <a:cubicBezTo>
                      <a:pt x="15331" y="37598"/>
                      <a:pt x="18315" y="34555"/>
                      <a:pt x="21592" y="32448"/>
                    </a:cubicBezTo>
                    <a:cubicBezTo>
                      <a:pt x="24840" y="30342"/>
                      <a:pt x="28643" y="29288"/>
                      <a:pt x="32915" y="29288"/>
                    </a:cubicBezTo>
                    <a:close/>
                  </a:path>
                </a:pathLst>
              </a:custGeom>
              <a:solidFill>
                <a:srgbClr val="000000"/>
              </a:solidFill>
              <a:ln w="2922"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0F1C5DA-2E38-DDB0-4734-C0CB6556EC80}"/>
                  </a:ext>
                </a:extLst>
              </p:cNvPr>
              <p:cNvSpPr/>
              <p:nvPr/>
            </p:nvSpPr>
            <p:spPr>
              <a:xfrm>
                <a:off x="12788696" y="2857736"/>
                <a:ext cx="17481" cy="114877"/>
              </a:xfrm>
              <a:custGeom>
                <a:avLst/>
                <a:gdLst>
                  <a:gd name="connsiteX0" fmla="*/ 14541 w 16501"/>
                  <a:gd name="connsiteY0" fmla="*/ 34731 h 108435"/>
                  <a:gd name="connsiteX1" fmla="*/ 14541 w 16501"/>
                  <a:gd name="connsiteY1" fmla="*/ 108436 h 108435"/>
                  <a:gd name="connsiteX2" fmla="*/ 1960 w 16501"/>
                  <a:gd name="connsiteY2" fmla="*/ 108436 h 108435"/>
                  <a:gd name="connsiteX3" fmla="*/ 1960 w 16501"/>
                  <a:gd name="connsiteY3" fmla="*/ 34731 h 108435"/>
                  <a:gd name="connsiteX4" fmla="*/ 14541 w 16501"/>
                  <a:gd name="connsiteY4" fmla="*/ 34731 h 108435"/>
                  <a:gd name="connsiteX5" fmla="*/ 8251 w 16501"/>
                  <a:gd name="connsiteY5" fmla="*/ 0 h 108435"/>
                  <a:gd name="connsiteX6" fmla="*/ 14219 w 16501"/>
                  <a:gd name="connsiteY6" fmla="*/ 2370 h 108435"/>
                  <a:gd name="connsiteX7" fmla="*/ 16501 w 16501"/>
                  <a:gd name="connsiteY7" fmla="*/ 8251 h 108435"/>
                  <a:gd name="connsiteX8" fmla="*/ 14278 w 16501"/>
                  <a:gd name="connsiteY8" fmla="*/ 14074 h 108435"/>
                  <a:gd name="connsiteX9" fmla="*/ 8251 w 16501"/>
                  <a:gd name="connsiteY9" fmla="*/ 16386 h 108435"/>
                  <a:gd name="connsiteX10" fmla="*/ 2311 w 16501"/>
                  <a:gd name="connsiteY10" fmla="*/ 14074 h 108435"/>
                  <a:gd name="connsiteX11" fmla="*/ 0 w 16501"/>
                  <a:gd name="connsiteY11" fmla="*/ 8251 h 108435"/>
                  <a:gd name="connsiteX12" fmla="*/ 2311 w 16501"/>
                  <a:gd name="connsiteY12" fmla="*/ 2370 h 108435"/>
                  <a:gd name="connsiteX13" fmla="*/ 8251 w 1650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01" h="108435">
                    <a:moveTo>
                      <a:pt x="14541" y="34731"/>
                    </a:moveTo>
                    <a:lnTo>
                      <a:pt x="14541" y="108436"/>
                    </a:lnTo>
                    <a:lnTo>
                      <a:pt x="1960" y="108436"/>
                    </a:lnTo>
                    <a:lnTo>
                      <a:pt x="1960" y="34731"/>
                    </a:lnTo>
                    <a:lnTo>
                      <a:pt x="14541" y="34731"/>
                    </a:lnTo>
                    <a:close/>
                    <a:moveTo>
                      <a:pt x="8251" y="0"/>
                    </a:moveTo>
                    <a:cubicBezTo>
                      <a:pt x="10679" y="0"/>
                      <a:pt x="12669" y="790"/>
                      <a:pt x="14219" y="2370"/>
                    </a:cubicBezTo>
                    <a:cubicBezTo>
                      <a:pt x="15741" y="3980"/>
                      <a:pt x="16501" y="5940"/>
                      <a:pt x="16501" y="8251"/>
                    </a:cubicBezTo>
                    <a:cubicBezTo>
                      <a:pt x="16501" y="10592"/>
                      <a:pt x="15770" y="12552"/>
                      <a:pt x="14278" y="14074"/>
                    </a:cubicBezTo>
                    <a:cubicBezTo>
                      <a:pt x="12786" y="15625"/>
                      <a:pt x="10767" y="16386"/>
                      <a:pt x="8251" y="16386"/>
                    </a:cubicBezTo>
                    <a:cubicBezTo>
                      <a:pt x="5822" y="16386"/>
                      <a:pt x="3833" y="15625"/>
                      <a:pt x="2311" y="14074"/>
                    </a:cubicBezTo>
                    <a:cubicBezTo>
                      <a:pt x="761" y="12552"/>
                      <a:pt x="0" y="10592"/>
                      <a:pt x="0" y="8251"/>
                    </a:cubicBezTo>
                    <a:cubicBezTo>
                      <a:pt x="0" y="5940"/>
                      <a:pt x="761" y="3980"/>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4609CF1B-F91A-EC00-6F33-D08E2469B5C9}"/>
                  </a:ext>
                </a:extLst>
              </p:cNvPr>
              <p:cNvSpPr/>
              <p:nvPr/>
            </p:nvSpPr>
            <p:spPr>
              <a:xfrm>
                <a:off x="12828153" y="2892608"/>
                <a:ext cx="59356" cy="111313"/>
              </a:xfrm>
              <a:custGeom>
                <a:avLst/>
                <a:gdLst>
                  <a:gd name="connsiteX0" fmla="*/ 31803 w 56028"/>
                  <a:gd name="connsiteY0" fmla="*/ 0 h 105071"/>
                  <a:gd name="connsiteX1" fmla="*/ 49943 w 56028"/>
                  <a:gd name="connsiteY1" fmla="*/ 9949 h 105071"/>
                  <a:gd name="connsiteX2" fmla="*/ 56029 w 56028"/>
                  <a:gd name="connsiteY2" fmla="*/ 38389 h 105071"/>
                  <a:gd name="connsiteX3" fmla="*/ 49241 w 56028"/>
                  <a:gd name="connsiteY3" fmla="*/ 66829 h 105071"/>
                  <a:gd name="connsiteX4" fmla="*/ 30253 w 56028"/>
                  <a:gd name="connsiteY4" fmla="*/ 77333 h 105071"/>
                  <a:gd name="connsiteX5" fmla="*/ 12610 w 56028"/>
                  <a:gd name="connsiteY5" fmla="*/ 68526 h 105071"/>
                  <a:gd name="connsiteX6" fmla="*/ 12610 w 56028"/>
                  <a:gd name="connsiteY6" fmla="*/ 103550 h 105071"/>
                  <a:gd name="connsiteX7" fmla="*/ 0 w 56028"/>
                  <a:gd name="connsiteY7" fmla="*/ 105071 h 105071"/>
                  <a:gd name="connsiteX8" fmla="*/ 0 w 56028"/>
                  <a:gd name="connsiteY8" fmla="*/ 1814 h 105071"/>
                  <a:gd name="connsiteX9" fmla="*/ 11060 w 56028"/>
                  <a:gd name="connsiteY9" fmla="*/ 1814 h 105071"/>
                  <a:gd name="connsiteX10" fmla="*/ 11762 w 56028"/>
                  <a:gd name="connsiteY10" fmla="*/ 11762 h 105071"/>
                  <a:gd name="connsiteX11" fmla="*/ 31803 w 56028"/>
                  <a:gd name="connsiteY11" fmla="*/ 0 h 105071"/>
                  <a:gd name="connsiteX12" fmla="*/ 27327 w 56028"/>
                  <a:gd name="connsiteY12" fmla="*/ 67239 h 105071"/>
                  <a:gd name="connsiteX13" fmla="*/ 42863 w 56028"/>
                  <a:gd name="connsiteY13" fmla="*/ 38535 h 105071"/>
                  <a:gd name="connsiteX14" fmla="*/ 39293 w 56028"/>
                  <a:gd name="connsiteY14" fmla="*/ 16737 h 105071"/>
                  <a:gd name="connsiteX15" fmla="*/ 28439 w 56028"/>
                  <a:gd name="connsiteY15" fmla="*/ 9949 h 105071"/>
                  <a:gd name="connsiteX16" fmla="*/ 19749 w 56028"/>
                  <a:gd name="connsiteY16" fmla="*/ 12904 h 105071"/>
                  <a:gd name="connsiteX17" fmla="*/ 12610 w 56028"/>
                  <a:gd name="connsiteY17" fmla="*/ 20892 h 105071"/>
                  <a:gd name="connsiteX18" fmla="*/ 12610 w 56028"/>
                  <a:gd name="connsiteY18" fmla="*/ 58139 h 105071"/>
                  <a:gd name="connsiteX19" fmla="*/ 27327 w 56028"/>
                  <a:gd name="connsiteY19" fmla="*/ 67239 h 10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1">
                    <a:moveTo>
                      <a:pt x="31803" y="0"/>
                    </a:moveTo>
                    <a:cubicBezTo>
                      <a:pt x="39849" y="0"/>
                      <a:pt x="45876" y="3307"/>
                      <a:pt x="49943" y="9949"/>
                    </a:cubicBezTo>
                    <a:cubicBezTo>
                      <a:pt x="54010" y="16591"/>
                      <a:pt x="56029" y="26071"/>
                      <a:pt x="56029" y="38389"/>
                    </a:cubicBezTo>
                    <a:cubicBezTo>
                      <a:pt x="56029" y="50356"/>
                      <a:pt x="53776" y="59836"/>
                      <a:pt x="49241" y="66829"/>
                    </a:cubicBezTo>
                    <a:cubicBezTo>
                      <a:pt x="44706" y="73822"/>
                      <a:pt x="38386" y="77333"/>
                      <a:pt x="30253" y="77333"/>
                    </a:cubicBezTo>
                    <a:cubicBezTo>
                      <a:pt x="22968" y="77333"/>
                      <a:pt x="17087" y="74407"/>
                      <a:pt x="12610" y="68526"/>
                    </a:cubicBezTo>
                    <a:lnTo>
                      <a:pt x="12610" y="103550"/>
                    </a:lnTo>
                    <a:lnTo>
                      <a:pt x="0" y="105071"/>
                    </a:lnTo>
                    <a:lnTo>
                      <a:pt x="0" y="1814"/>
                    </a:lnTo>
                    <a:lnTo>
                      <a:pt x="11060" y="1814"/>
                    </a:lnTo>
                    <a:lnTo>
                      <a:pt x="11762" y="11762"/>
                    </a:lnTo>
                    <a:cubicBezTo>
                      <a:pt x="16823" y="3921"/>
                      <a:pt x="23494" y="0"/>
                      <a:pt x="31803" y="0"/>
                    </a:cubicBezTo>
                    <a:close/>
                    <a:moveTo>
                      <a:pt x="27327" y="67239"/>
                    </a:moveTo>
                    <a:cubicBezTo>
                      <a:pt x="37684" y="67239"/>
                      <a:pt x="42863" y="57671"/>
                      <a:pt x="42863" y="38535"/>
                    </a:cubicBezTo>
                    <a:cubicBezTo>
                      <a:pt x="42863" y="28528"/>
                      <a:pt x="41692" y="21272"/>
                      <a:pt x="39293" y="16737"/>
                    </a:cubicBezTo>
                    <a:cubicBezTo>
                      <a:pt x="36923" y="12231"/>
                      <a:pt x="33295" y="9949"/>
                      <a:pt x="28439" y="9949"/>
                    </a:cubicBezTo>
                    <a:cubicBezTo>
                      <a:pt x="25162" y="9949"/>
                      <a:pt x="22265" y="10944"/>
                      <a:pt x="19749" y="12904"/>
                    </a:cubicBezTo>
                    <a:cubicBezTo>
                      <a:pt x="17233" y="14864"/>
                      <a:pt x="14863" y="17527"/>
                      <a:pt x="12610" y="20892"/>
                    </a:cubicBezTo>
                    <a:lnTo>
                      <a:pt x="12610" y="58139"/>
                    </a:lnTo>
                    <a:cubicBezTo>
                      <a:pt x="16443" y="64225"/>
                      <a:pt x="21329" y="67239"/>
                      <a:pt x="27327" y="67239"/>
                    </a:cubicBezTo>
                    <a:close/>
                  </a:path>
                </a:pathLst>
              </a:custGeom>
              <a:solidFill>
                <a:srgbClr val="000000"/>
              </a:solidFill>
              <a:ln w="2922"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905F796A-2B75-4106-1E62-CAE19EB57692}"/>
                  </a:ext>
                </a:extLst>
              </p:cNvPr>
              <p:cNvSpPr/>
              <p:nvPr/>
            </p:nvSpPr>
            <p:spPr>
              <a:xfrm>
                <a:off x="12902358" y="2892608"/>
                <a:ext cx="59511" cy="81927"/>
              </a:xfrm>
              <a:custGeom>
                <a:avLst/>
                <a:gdLst>
                  <a:gd name="connsiteX0" fmla="*/ 56175 w 56174"/>
                  <a:gd name="connsiteY0" fmla="*/ 36429 h 77333"/>
                  <a:gd name="connsiteX1" fmla="*/ 55912 w 56174"/>
                  <a:gd name="connsiteY1" fmla="*/ 43012 h 77333"/>
                  <a:gd name="connsiteX2" fmla="*/ 13049 w 56174"/>
                  <a:gd name="connsiteY2" fmla="*/ 43012 h 77333"/>
                  <a:gd name="connsiteX3" fmla="*/ 18228 w 56174"/>
                  <a:gd name="connsiteY3" fmla="*/ 61562 h 77333"/>
                  <a:gd name="connsiteX4" fmla="*/ 30838 w 56174"/>
                  <a:gd name="connsiteY4" fmla="*/ 67239 h 77333"/>
                  <a:gd name="connsiteX5" fmla="*/ 39849 w 56174"/>
                  <a:gd name="connsiteY5" fmla="*/ 65717 h 77333"/>
                  <a:gd name="connsiteX6" fmla="*/ 48188 w 56174"/>
                  <a:gd name="connsiteY6" fmla="*/ 60655 h 77333"/>
                  <a:gd name="connsiteX7" fmla="*/ 53805 w 56174"/>
                  <a:gd name="connsiteY7" fmla="*/ 68087 h 77333"/>
                  <a:gd name="connsiteX8" fmla="*/ 30253 w 56174"/>
                  <a:gd name="connsiteY8" fmla="*/ 77333 h 77333"/>
                  <a:gd name="connsiteX9" fmla="*/ 7929 w 56174"/>
                  <a:gd name="connsiteY9" fmla="*/ 67326 h 77333"/>
                  <a:gd name="connsiteX10" fmla="*/ 0 w 56174"/>
                  <a:gd name="connsiteY10" fmla="*/ 39237 h 77333"/>
                  <a:gd name="connsiteX11" fmla="*/ 7578 w 56174"/>
                  <a:gd name="connsiteY11" fmla="*/ 10592 h 77333"/>
                  <a:gd name="connsiteX12" fmla="*/ 28585 w 56174"/>
                  <a:gd name="connsiteY12" fmla="*/ 0 h 77333"/>
                  <a:gd name="connsiteX13" fmla="*/ 49036 w 56174"/>
                  <a:gd name="connsiteY13" fmla="*/ 9451 h 77333"/>
                  <a:gd name="connsiteX14" fmla="*/ 56175 w 56174"/>
                  <a:gd name="connsiteY14" fmla="*/ 36429 h 77333"/>
                  <a:gd name="connsiteX15" fmla="*/ 44004 w 56174"/>
                  <a:gd name="connsiteY15" fmla="*/ 32654 h 77333"/>
                  <a:gd name="connsiteX16" fmla="*/ 28731 w 56174"/>
                  <a:gd name="connsiteY16" fmla="*/ 9539 h 77333"/>
                  <a:gd name="connsiteX17" fmla="*/ 17672 w 56174"/>
                  <a:gd name="connsiteY17" fmla="*/ 15333 h 77333"/>
                  <a:gd name="connsiteX18" fmla="*/ 13049 w 56174"/>
                  <a:gd name="connsiteY18" fmla="*/ 34176 h 77333"/>
                  <a:gd name="connsiteX19" fmla="*/ 44004 w 56174"/>
                  <a:gd name="connsiteY19" fmla="*/ 34176 h 77333"/>
                  <a:gd name="connsiteX20" fmla="*/ 4400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912" y="43012"/>
                    </a:cubicBezTo>
                    <a:lnTo>
                      <a:pt x="13049" y="43012"/>
                    </a:lnTo>
                    <a:cubicBezTo>
                      <a:pt x="13400" y="51614"/>
                      <a:pt x="15126" y="57787"/>
                      <a:pt x="18228" y="61562"/>
                    </a:cubicBezTo>
                    <a:cubicBezTo>
                      <a:pt x="21300" y="65366"/>
                      <a:pt x="25513" y="67239"/>
                      <a:pt x="30838" y="67239"/>
                    </a:cubicBezTo>
                    <a:cubicBezTo>
                      <a:pt x="34202" y="67239"/>
                      <a:pt x="37187" y="66741"/>
                      <a:pt x="39849" y="65717"/>
                    </a:cubicBezTo>
                    <a:cubicBezTo>
                      <a:pt x="42512" y="64693"/>
                      <a:pt x="45291" y="62996"/>
                      <a:pt x="48188" y="60655"/>
                    </a:cubicBezTo>
                    <a:lnTo>
                      <a:pt x="53805" y="68087"/>
                    </a:lnTo>
                    <a:cubicBezTo>
                      <a:pt x="46900" y="74261"/>
                      <a:pt x="39030" y="77333"/>
                      <a:pt x="30253" y="77333"/>
                    </a:cubicBezTo>
                    <a:cubicBezTo>
                      <a:pt x="20656" y="77333"/>
                      <a:pt x="13195" y="73997"/>
                      <a:pt x="7929" y="67326"/>
                    </a:cubicBezTo>
                    <a:cubicBezTo>
                      <a:pt x="2633" y="60655"/>
                      <a:pt x="0" y="51292"/>
                      <a:pt x="0" y="39237"/>
                    </a:cubicBezTo>
                    <a:cubicBezTo>
                      <a:pt x="0" y="27182"/>
                      <a:pt x="2516" y="17644"/>
                      <a:pt x="7578" y="10592"/>
                    </a:cubicBezTo>
                    <a:cubicBezTo>
                      <a:pt x="12610" y="3541"/>
                      <a:pt x="19632" y="0"/>
                      <a:pt x="28585" y="0"/>
                    </a:cubicBezTo>
                    <a:cubicBezTo>
                      <a:pt x="37450" y="0"/>
                      <a:pt x="44267" y="3160"/>
                      <a:pt x="49036" y="9451"/>
                    </a:cubicBezTo>
                    <a:cubicBezTo>
                      <a:pt x="53805" y="15771"/>
                      <a:pt x="56175" y="24754"/>
                      <a:pt x="56175" y="36429"/>
                    </a:cubicBezTo>
                    <a:close/>
                    <a:moveTo>
                      <a:pt x="44004" y="32654"/>
                    </a:moveTo>
                    <a:cubicBezTo>
                      <a:pt x="44004" y="17234"/>
                      <a:pt x="38913" y="9539"/>
                      <a:pt x="28731" y="9539"/>
                    </a:cubicBezTo>
                    <a:cubicBezTo>
                      <a:pt x="24050" y="9539"/>
                      <a:pt x="20363" y="11470"/>
                      <a:pt x="17672" y="15333"/>
                    </a:cubicBezTo>
                    <a:cubicBezTo>
                      <a:pt x="14951" y="19224"/>
                      <a:pt x="13400" y="25515"/>
                      <a:pt x="13049" y="34176"/>
                    </a:cubicBezTo>
                    <a:lnTo>
                      <a:pt x="44004" y="34176"/>
                    </a:lnTo>
                    <a:lnTo>
                      <a:pt x="44004" y="32654"/>
                    </a:lnTo>
                    <a:close/>
                  </a:path>
                </a:pathLst>
              </a:custGeom>
              <a:solidFill>
                <a:srgbClr val="000000"/>
              </a:solidFill>
              <a:ln w="2922"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FBE9610-8655-35E3-C201-8C33691EC13C}"/>
                  </a:ext>
                </a:extLst>
              </p:cNvPr>
              <p:cNvSpPr/>
              <p:nvPr/>
            </p:nvSpPr>
            <p:spPr>
              <a:xfrm>
                <a:off x="13015307" y="2892608"/>
                <a:ext cx="90693" cy="80004"/>
              </a:xfrm>
              <a:custGeom>
                <a:avLst/>
                <a:gdLst>
                  <a:gd name="connsiteX0" fmla="*/ 68083 w 85608"/>
                  <a:gd name="connsiteY0" fmla="*/ 0 h 75518"/>
                  <a:gd name="connsiteX1" fmla="*/ 80839 w 85608"/>
                  <a:gd name="connsiteY1" fmla="*/ 5969 h 75518"/>
                  <a:gd name="connsiteX2" fmla="*/ 85609 w 85608"/>
                  <a:gd name="connsiteY2" fmla="*/ 21857 h 75518"/>
                  <a:gd name="connsiteX3" fmla="*/ 85609 w 85608"/>
                  <a:gd name="connsiteY3" fmla="*/ 75519 h 75518"/>
                  <a:gd name="connsiteX4" fmla="*/ 73115 w 85608"/>
                  <a:gd name="connsiteY4" fmla="*/ 75519 h 75518"/>
                  <a:gd name="connsiteX5" fmla="*/ 73115 w 85608"/>
                  <a:gd name="connsiteY5" fmla="*/ 23262 h 75518"/>
                  <a:gd name="connsiteX6" fmla="*/ 64455 w 85608"/>
                  <a:gd name="connsiteY6" fmla="*/ 9802 h 75518"/>
                  <a:gd name="connsiteX7" fmla="*/ 49036 w 85608"/>
                  <a:gd name="connsiteY7" fmla="*/ 22705 h 75518"/>
                  <a:gd name="connsiteX8" fmla="*/ 49036 w 85608"/>
                  <a:gd name="connsiteY8" fmla="*/ 75519 h 75518"/>
                  <a:gd name="connsiteX9" fmla="*/ 36572 w 85608"/>
                  <a:gd name="connsiteY9" fmla="*/ 75519 h 75518"/>
                  <a:gd name="connsiteX10" fmla="*/ 36572 w 85608"/>
                  <a:gd name="connsiteY10" fmla="*/ 23262 h 75518"/>
                  <a:gd name="connsiteX11" fmla="*/ 27883 w 85608"/>
                  <a:gd name="connsiteY11" fmla="*/ 9802 h 75518"/>
                  <a:gd name="connsiteX12" fmla="*/ 12464 w 85608"/>
                  <a:gd name="connsiteY12" fmla="*/ 22705 h 75518"/>
                  <a:gd name="connsiteX13" fmla="*/ 12464 w 85608"/>
                  <a:gd name="connsiteY13" fmla="*/ 75519 h 75518"/>
                  <a:gd name="connsiteX14" fmla="*/ 0 w 85608"/>
                  <a:gd name="connsiteY14" fmla="*/ 75519 h 75518"/>
                  <a:gd name="connsiteX15" fmla="*/ 0 w 85608"/>
                  <a:gd name="connsiteY15" fmla="*/ 1814 h 75518"/>
                  <a:gd name="connsiteX16" fmla="*/ 10913 w 85608"/>
                  <a:gd name="connsiteY16" fmla="*/ 1814 h 75518"/>
                  <a:gd name="connsiteX17" fmla="*/ 11908 w 85608"/>
                  <a:gd name="connsiteY17" fmla="*/ 12611 h 75518"/>
                  <a:gd name="connsiteX18" fmla="*/ 31511 w 85608"/>
                  <a:gd name="connsiteY18" fmla="*/ 0 h 75518"/>
                  <a:gd name="connsiteX19" fmla="*/ 41751 w 85608"/>
                  <a:gd name="connsiteY19" fmla="*/ 3512 h 75518"/>
                  <a:gd name="connsiteX20" fmla="*/ 47778 w 85608"/>
                  <a:gd name="connsiteY20" fmla="*/ 13460 h 75518"/>
                  <a:gd name="connsiteX21" fmla="*/ 68083 w 85608"/>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08" h="75518">
                    <a:moveTo>
                      <a:pt x="68083" y="0"/>
                    </a:moveTo>
                    <a:cubicBezTo>
                      <a:pt x="73408" y="0"/>
                      <a:pt x="77650" y="1990"/>
                      <a:pt x="80839" y="5969"/>
                    </a:cubicBezTo>
                    <a:cubicBezTo>
                      <a:pt x="84000" y="9919"/>
                      <a:pt x="85609" y="15215"/>
                      <a:pt x="85609" y="21857"/>
                    </a:cubicBezTo>
                    <a:lnTo>
                      <a:pt x="85609" y="75519"/>
                    </a:lnTo>
                    <a:lnTo>
                      <a:pt x="73115" y="75519"/>
                    </a:lnTo>
                    <a:lnTo>
                      <a:pt x="73115" y="23262"/>
                    </a:lnTo>
                    <a:cubicBezTo>
                      <a:pt x="73115" y="14279"/>
                      <a:pt x="70219" y="9802"/>
                      <a:pt x="64455" y="9802"/>
                    </a:cubicBezTo>
                    <a:cubicBezTo>
                      <a:pt x="58838" y="9802"/>
                      <a:pt x="53688" y="14103"/>
                      <a:pt x="49036" y="22705"/>
                    </a:cubicBezTo>
                    <a:lnTo>
                      <a:pt x="49036" y="75519"/>
                    </a:lnTo>
                    <a:lnTo>
                      <a:pt x="36572" y="75519"/>
                    </a:lnTo>
                    <a:lnTo>
                      <a:pt x="36572" y="23262"/>
                    </a:lnTo>
                    <a:cubicBezTo>
                      <a:pt x="36572" y="14279"/>
                      <a:pt x="33676" y="9802"/>
                      <a:pt x="27883" y="9802"/>
                    </a:cubicBezTo>
                    <a:cubicBezTo>
                      <a:pt x="22178" y="9802"/>
                      <a:pt x="17058" y="14103"/>
                      <a:pt x="12464" y="22705"/>
                    </a:cubicBezTo>
                    <a:lnTo>
                      <a:pt x="12464" y="75519"/>
                    </a:lnTo>
                    <a:lnTo>
                      <a:pt x="0" y="75519"/>
                    </a:lnTo>
                    <a:lnTo>
                      <a:pt x="0" y="1814"/>
                    </a:lnTo>
                    <a:lnTo>
                      <a:pt x="10913" y="1814"/>
                    </a:lnTo>
                    <a:lnTo>
                      <a:pt x="11908" y="12611"/>
                    </a:lnTo>
                    <a:cubicBezTo>
                      <a:pt x="17321" y="4214"/>
                      <a:pt x="23875" y="0"/>
                      <a:pt x="31511" y="0"/>
                    </a:cubicBezTo>
                    <a:cubicBezTo>
                      <a:pt x="35548" y="0"/>
                      <a:pt x="38942" y="1171"/>
                      <a:pt x="41751" y="3512"/>
                    </a:cubicBezTo>
                    <a:cubicBezTo>
                      <a:pt x="44560" y="5852"/>
                      <a:pt x="46549" y="9159"/>
                      <a:pt x="47778" y="13460"/>
                    </a:cubicBezTo>
                    <a:cubicBezTo>
                      <a:pt x="53454" y="4477"/>
                      <a:pt x="60242" y="0"/>
                      <a:pt x="68083" y="0"/>
                    </a:cubicBezTo>
                    <a:close/>
                  </a:path>
                </a:pathLst>
              </a:custGeom>
              <a:solidFill>
                <a:srgbClr val="000000"/>
              </a:solidFill>
              <a:ln w="2922"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0C0D0978-8C35-E9A0-E428-A1DF25364354}"/>
                  </a:ext>
                </a:extLst>
              </p:cNvPr>
              <p:cNvSpPr/>
              <p:nvPr/>
            </p:nvSpPr>
            <p:spPr>
              <a:xfrm>
                <a:off x="13124692" y="2892608"/>
                <a:ext cx="63510" cy="81927"/>
              </a:xfrm>
              <a:custGeom>
                <a:avLst/>
                <a:gdLst>
                  <a:gd name="connsiteX0" fmla="*/ 30106 w 59949"/>
                  <a:gd name="connsiteY0" fmla="*/ 0 h 77333"/>
                  <a:gd name="connsiteX1" fmla="*/ 52108 w 59949"/>
                  <a:gd name="connsiteY1" fmla="*/ 9949 h 77333"/>
                  <a:gd name="connsiteX2" fmla="*/ 59949 w 59949"/>
                  <a:gd name="connsiteY2" fmla="*/ 38535 h 77333"/>
                  <a:gd name="connsiteX3" fmla="*/ 51962 w 59949"/>
                  <a:gd name="connsiteY3" fmla="*/ 66887 h 77333"/>
                  <a:gd name="connsiteX4" fmla="*/ 29989 w 59949"/>
                  <a:gd name="connsiteY4" fmla="*/ 77333 h 77333"/>
                  <a:gd name="connsiteX5" fmla="*/ 7899 w 59949"/>
                  <a:gd name="connsiteY5" fmla="*/ 67122 h 77333"/>
                  <a:gd name="connsiteX6" fmla="*/ 0 w 59949"/>
                  <a:gd name="connsiteY6" fmla="*/ 38682 h 77333"/>
                  <a:gd name="connsiteX7" fmla="*/ 7987 w 59949"/>
                  <a:gd name="connsiteY7" fmla="*/ 10154 h 77333"/>
                  <a:gd name="connsiteX8" fmla="*/ 30106 w 59949"/>
                  <a:gd name="connsiteY8" fmla="*/ 0 h 77333"/>
                  <a:gd name="connsiteX9" fmla="*/ 30106 w 59949"/>
                  <a:gd name="connsiteY9" fmla="*/ 10095 h 77333"/>
                  <a:gd name="connsiteX10" fmla="*/ 17496 w 59949"/>
                  <a:gd name="connsiteY10" fmla="*/ 17029 h 77333"/>
                  <a:gd name="connsiteX11" fmla="*/ 13166 w 59949"/>
                  <a:gd name="connsiteY11" fmla="*/ 38682 h 77333"/>
                  <a:gd name="connsiteX12" fmla="*/ 29989 w 59949"/>
                  <a:gd name="connsiteY12" fmla="*/ 67385 h 77333"/>
                  <a:gd name="connsiteX13" fmla="*/ 46783 w 59949"/>
                  <a:gd name="connsiteY13" fmla="*/ 38535 h 77333"/>
                  <a:gd name="connsiteX14" fmla="*/ 42570 w 59949"/>
                  <a:gd name="connsiteY14" fmla="*/ 16941 h 77333"/>
                  <a:gd name="connsiteX15" fmla="*/ 30106 w 59949"/>
                  <a:gd name="connsiteY15" fmla="*/ 100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06" y="0"/>
                    </a:moveTo>
                    <a:cubicBezTo>
                      <a:pt x="39557" y="0"/>
                      <a:pt x="46871" y="3307"/>
                      <a:pt x="52108" y="9949"/>
                    </a:cubicBezTo>
                    <a:cubicBezTo>
                      <a:pt x="57345" y="16591"/>
                      <a:pt x="59949" y="26100"/>
                      <a:pt x="59949" y="38535"/>
                    </a:cubicBezTo>
                    <a:cubicBezTo>
                      <a:pt x="59949" y="50502"/>
                      <a:pt x="57287" y="59953"/>
                      <a:pt x="51962" y="66887"/>
                    </a:cubicBezTo>
                    <a:cubicBezTo>
                      <a:pt x="46637" y="73852"/>
                      <a:pt x="39322" y="77333"/>
                      <a:pt x="29989" y="77333"/>
                    </a:cubicBezTo>
                    <a:cubicBezTo>
                      <a:pt x="20539" y="77333"/>
                      <a:pt x="13195" y="73939"/>
                      <a:pt x="7899" y="67122"/>
                    </a:cubicBezTo>
                    <a:cubicBezTo>
                      <a:pt x="2633" y="60304"/>
                      <a:pt x="0" y="50824"/>
                      <a:pt x="0" y="38682"/>
                    </a:cubicBezTo>
                    <a:cubicBezTo>
                      <a:pt x="0" y="26421"/>
                      <a:pt x="2663" y="16941"/>
                      <a:pt x="7987" y="10154"/>
                    </a:cubicBezTo>
                    <a:cubicBezTo>
                      <a:pt x="13312" y="3395"/>
                      <a:pt x="20685" y="0"/>
                      <a:pt x="30106" y="0"/>
                    </a:cubicBezTo>
                    <a:close/>
                    <a:moveTo>
                      <a:pt x="30106" y="10095"/>
                    </a:moveTo>
                    <a:cubicBezTo>
                      <a:pt x="24606" y="10095"/>
                      <a:pt x="20393" y="12407"/>
                      <a:pt x="17496" y="17029"/>
                    </a:cubicBezTo>
                    <a:cubicBezTo>
                      <a:pt x="14600" y="21652"/>
                      <a:pt x="13166" y="28879"/>
                      <a:pt x="13166" y="38682"/>
                    </a:cubicBezTo>
                    <a:cubicBezTo>
                      <a:pt x="13166" y="57817"/>
                      <a:pt x="18754" y="67385"/>
                      <a:pt x="29989" y="67385"/>
                    </a:cubicBezTo>
                    <a:cubicBezTo>
                      <a:pt x="41195" y="67385"/>
                      <a:pt x="46783" y="57759"/>
                      <a:pt x="46783" y="38535"/>
                    </a:cubicBezTo>
                    <a:cubicBezTo>
                      <a:pt x="46783" y="28733"/>
                      <a:pt x="45379" y="21535"/>
                      <a:pt x="42570" y="16941"/>
                    </a:cubicBezTo>
                    <a:cubicBezTo>
                      <a:pt x="39791" y="12377"/>
                      <a:pt x="35636" y="10095"/>
                      <a:pt x="30106" y="10095"/>
                    </a:cubicBezTo>
                    <a:close/>
                  </a:path>
                </a:pathLst>
              </a:custGeom>
              <a:solidFill>
                <a:srgbClr val="000000"/>
              </a:solidFill>
              <a:ln w="2922"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7FCA1904-B39A-A081-3E2B-45F8466285A6}"/>
                  </a:ext>
                </a:extLst>
              </p:cNvPr>
              <p:cNvSpPr/>
              <p:nvPr/>
            </p:nvSpPr>
            <p:spPr>
              <a:xfrm>
                <a:off x="13207512" y="2861580"/>
                <a:ext cx="59356" cy="112955"/>
              </a:xfrm>
              <a:custGeom>
                <a:avLst/>
                <a:gdLst>
                  <a:gd name="connsiteX0" fmla="*/ 31657 w 56028"/>
                  <a:gd name="connsiteY0" fmla="*/ 29288 h 106621"/>
                  <a:gd name="connsiteX1" fmla="*/ 49651 w 56028"/>
                  <a:gd name="connsiteY1" fmla="*/ 39178 h 106621"/>
                  <a:gd name="connsiteX2" fmla="*/ 56029 w 56028"/>
                  <a:gd name="connsiteY2" fmla="*/ 67823 h 106621"/>
                  <a:gd name="connsiteX3" fmla="*/ 49095 w 56028"/>
                  <a:gd name="connsiteY3" fmla="*/ 96175 h 106621"/>
                  <a:gd name="connsiteX4" fmla="*/ 30253 w 56028"/>
                  <a:gd name="connsiteY4" fmla="*/ 106621 h 106621"/>
                  <a:gd name="connsiteX5" fmla="*/ 20013 w 56028"/>
                  <a:gd name="connsiteY5" fmla="*/ 104046 h 106621"/>
                  <a:gd name="connsiteX6" fmla="*/ 12025 w 56028"/>
                  <a:gd name="connsiteY6" fmla="*/ 96673 h 106621"/>
                  <a:gd name="connsiteX7" fmla="*/ 11206 w 56028"/>
                  <a:gd name="connsiteY7" fmla="*/ 104807 h 106621"/>
                  <a:gd name="connsiteX8" fmla="*/ 0 w 56028"/>
                  <a:gd name="connsiteY8" fmla="*/ 104807 h 106621"/>
                  <a:gd name="connsiteX9" fmla="*/ 0 w 56028"/>
                  <a:gd name="connsiteY9" fmla="*/ 1404 h 106621"/>
                  <a:gd name="connsiteX10" fmla="*/ 12581 w 56028"/>
                  <a:gd name="connsiteY10" fmla="*/ 0 h 106621"/>
                  <a:gd name="connsiteX11" fmla="*/ 12581 w 56028"/>
                  <a:gd name="connsiteY11" fmla="*/ 40085 h 106621"/>
                  <a:gd name="connsiteX12" fmla="*/ 20919 w 56028"/>
                  <a:gd name="connsiteY12" fmla="*/ 32156 h 106621"/>
                  <a:gd name="connsiteX13" fmla="*/ 31657 w 56028"/>
                  <a:gd name="connsiteY13" fmla="*/ 29288 h 106621"/>
                  <a:gd name="connsiteX14" fmla="*/ 27298 w 56028"/>
                  <a:gd name="connsiteY14" fmla="*/ 96673 h 106621"/>
                  <a:gd name="connsiteX15" fmla="*/ 42863 w 56028"/>
                  <a:gd name="connsiteY15" fmla="*/ 67823 h 106621"/>
                  <a:gd name="connsiteX16" fmla="*/ 39088 w 56028"/>
                  <a:gd name="connsiteY16" fmla="*/ 45761 h 106621"/>
                  <a:gd name="connsiteX17" fmla="*/ 28292 w 56028"/>
                  <a:gd name="connsiteY17" fmla="*/ 39237 h 106621"/>
                  <a:gd name="connsiteX18" fmla="*/ 19661 w 56028"/>
                  <a:gd name="connsiteY18" fmla="*/ 42192 h 106621"/>
                  <a:gd name="connsiteX19" fmla="*/ 12581 w 56028"/>
                  <a:gd name="connsiteY19" fmla="*/ 50443 h 106621"/>
                  <a:gd name="connsiteX20" fmla="*/ 12581 w 56028"/>
                  <a:gd name="connsiteY20" fmla="*/ 87018 h 106621"/>
                  <a:gd name="connsiteX21" fmla="*/ 19047 w 56028"/>
                  <a:gd name="connsiteY21" fmla="*/ 94010 h 106621"/>
                  <a:gd name="connsiteX22" fmla="*/ 27298 w 56028"/>
                  <a:gd name="connsiteY22" fmla="*/ 96673 h 1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28" h="106621">
                    <a:moveTo>
                      <a:pt x="31657" y="29288"/>
                    </a:moveTo>
                    <a:cubicBezTo>
                      <a:pt x="39410" y="29288"/>
                      <a:pt x="45408" y="32595"/>
                      <a:pt x="49651" y="39178"/>
                    </a:cubicBezTo>
                    <a:cubicBezTo>
                      <a:pt x="53893" y="45761"/>
                      <a:pt x="56029" y="55300"/>
                      <a:pt x="56029" y="67823"/>
                    </a:cubicBezTo>
                    <a:cubicBezTo>
                      <a:pt x="56029" y="79790"/>
                      <a:pt x="53717" y="89241"/>
                      <a:pt x="49095" y="96175"/>
                    </a:cubicBezTo>
                    <a:cubicBezTo>
                      <a:pt x="44472" y="103140"/>
                      <a:pt x="38182" y="106621"/>
                      <a:pt x="30253" y="106621"/>
                    </a:cubicBezTo>
                    <a:cubicBezTo>
                      <a:pt x="26508" y="106621"/>
                      <a:pt x="23114" y="105773"/>
                      <a:pt x="20013" y="104046"/>
                    </a:cubicBezTo>
                    <a:cubicBezTo>
                      <a:pt x="16940" y="102320"/>
                      <a:pt x="14278" y="99862"/>
                      <a:pt x="12025" y="96673"/>
                    </a:cubicBezTo>
                    <a:lnTo>
                      <a:pt x="11206" y="104807"/>
                    </a:lnTo>
                    <a:lnTo>
                      <a:pt x="0" y="104807"/>
                    </a:lnTo>
                    <a:lnTo>
                      <a:pt x="0" y="1404"/>
                    </a:lnTo>
                    <a:lnTo>
                      <a:pt x="12581" y="0"/>
                    </a:lnTo>
                    <a:lnTo>
                      <a:pt x="12581" y="40085"/>
                    </a:lnTo>
                    <a:cubicBezTo>
                      <a:pt x="14921" y="36720"/>
                      <a:pt x="17701" y="34087"/>
                      <a:pt x="20919" y="32156"/>
                    </a:cubicBezTo>
                    <a:cubicBezTo>
                      <a:pt x="24167" y="30254"/>
                      <a:pt x="27736" y="29288"/>
                      <a:pt x="31657" y="29288"/>
                    </a:cubicBezTo>
                    <a:close/>
                    <a:moveTo>
                      <a:pt x="27298" y="96673"/>
                    </a:moveTo>
                    <a:cubicBezTo>
                      <a:pt x="37684" y="96673"/>
                      <a:pt x="42863" y="87047"/>
                      <a:pt x="42863" y="67823"/>
                    </a:cubicBezTo>
                    <a:cubicBezTo>
                      <a:pt x="42863" y="57465"/>
                      <a:pt x="41605" y="50092"/>
                      <a:pt x="39088" y="45761"/>
                    </a:cubicBezTo>
                    <a:cubicBezTo>
                      <a:pt x="36543" y="41402"/>
                      <a:pt x="32944" y="39237"/>
                      <a:pt x="28292" y="39237"/>
                    </a:cubicBezTo>
                    <a:cubicBezTo>
                      <a:pt x="25016" y="39237"/>
                      <a:pt x="22148" y="40232"/>
                      <a:pt x="19661" y="42192"/>
                    </a:cubicBezTo>
                    <a:cubicBezTo>
                      <a:pt x="17204" y="44152"/>
                      <a:pt x="14834" y="46902"/>
                      <a:pt x="12581" y="50443"/>
                    </a:cubicBezTo>
                    <a:lnTo>
                      <a:pt x="12581" y="87018"/>
                    </a:lnTo>
                    <a:cubicBezTo>
                      <a:pt x="14366" y="89914"/>
                      <a:pt x="16531" y="92254"/>
                      <a:pt x="19047" y="94010"/>
                    </a:cubicBezTo>
                    <a:cubicBezTo>
                      <a:pt x="21563" y="95795"/>
                      <a:pt x="24313" y="96673"/>
                      <a:pt x="27298" y="96673"/>
                    </a:cubicBezTo>
                    <a:close/>
                  </a:path>
                </a:pathLst>
              </a:custGeom>
              <a:solidFill>
                <a:srgbClr val="000000"/>
              </a:solidFill>
              <a:ln w="2922"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C37DBF3E-EE5A-FD7F-0937-F90F8B1D1FAB}"/>
                  </a:ext>
                </a:extLst>
              </p:cNvPr>
              <p:cNvSpPr/>
              <p:nvPr/>
            </p:nvSpPr>
            <p:spPr>
              <a:xfrm>
                <a:off x="13284383" y="2857736"/>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0 w 16530"/>
                  <a:gd name="connsiteY7" fmla="*/ 8251 h 108435"/>
                  <a:gd name="connsiteX8" fmla="*/ 14277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70" y="3980"/>
                      <a:pt x="16530" y="5940"/>
                      <a:pt x="16530" y="8251"/>
                    </a:cubicBezTo>
                    <a:cubicBezTo>
                      <a:pt x="16530" y="10592"/>
                      <a:pt x="15770" y="12552"/>
                      <a:pt x="14277" y="14074"/>
                    </a:cubicBezTo>
                    <a:cubicBezTo>
                      <a:pt x="12785" y="15625"/>
                      <a:pt x="10796" y="16386"/>
                      <a:pt x="8251" y="16386"/>
                    </a:cubicBezTo>
                    <a:cubicBezTo>
                      <a:pt x="5822" y="16386"/>
                      <a:pt x="3862" y="15625"/>
                      <a:pt x="2311" y="14074"/>
                    </a:cubicBezTo>
                    <a:cubicBezTo>
                      <a:pt x="761" y="12552"/>
                      <a:pt x="0" y="10592"/>
                      <a:pt x="0" y="8251"/>
                    </a:cubicBezTo>
                    <a:cubicBezTo>
                      <a:pt x="0" y="5940"/>
                      <a:pt x="761" y="3980"/>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F04953E3-376E-3DA1-7048-3C57A5D2EA92}"/>
                  </a:ext>
                </a:extLst>
              </p:cNvPr>
              <p:cNvSpPr/>
              <p:nvPr/>
            </p:nvSpPr>
            <p:spPr>
              <a:xfrm>
                <a:off x="13323127" y="2861456"/>
                <a:ext cx="25354" cy="113079"/>
              </a:xfrm>
              <a:custGeom>
                <a:avLst/>
                <a:gdLst>
                  <a:gd name="connsiteX0" fmla="*/ 14541 w 23932"/>
                  <a:gd name="connsiteY0" fmla="*/ 106738 h 106738"/>
                  <a:gd name="connsiteX1" fmla="*/ 3921 w 23932"/>
                  <a:gd name="connsiteY1" fmla="*/ 102671 h 106738"/>
                  <a:gd name="connsiteX2" fmla="*/ 0 w 23932"/>
                  <a:gd name="connsiteY2" fmla="*/ 91348 h 106738"/>
                  <a:gd name="connsiteX3" fmla="*/ 0 w 23932"/>
                  <a:gd name="connsiteY3" fmla="*/ 1404 h 106738"/>
                  <a:gd name="connsiteX4" fmla="*/ 12581 w 23932"/>
                  <a:gd name="connsiteY4" fmla="*/ 0 h 106738"/>
                  <a:gd name="connsiteX5" fmla="*/ 12581 w 23932"/>
                  <a:gd name="connsiteY5" fmla="*/ 90909 h 106738"/>
                  <a:gd name="connsiteX6" fmla="*/ 17087 w 23932"/>
                  <a:gd name="connsiteY6" fmla="*/ 96380 h 106738"/>
                  <a:gd name="connsiteX7" fmla="*/ 21153 w 23932"/>
                  <a:gd name="connsiteY7" fmla="*/ 95532 h 106738"/>
                  <a:gd name="connsiteX8" fmla="*/ 23933 w 23932"/>
                  <a:gd name="connsiteY8" fmla="*/ 104368 h 106738"/>
                  <a:gd name="connsiteX9" fmla="*/ 14541 w 2393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2" h="106738">
                    <a:moveTo>
                      <a:pt x="14541" y="106738"/>
                    </a:moveTo>
                    <a:cubicBezTo>
                      <a:pt x="10065" y="106738"/>
                      <a:pt x="6524" y="105393"/>
                      <a:pt x="3921" y="102671"/>
                    </a:cubicBezTo>
                    <a:cubicBezTo>
                      <a:pt x="1287" y="99979"/>
                      <a:pt x="0" y="96175"/>
                      <a:pt x="0" y="91348"/>
                    </a:cubicBezTo>
                    <a:lnTo>
                      <a:pt x="0" y="1404"/>
                    </a:lnTo>
                    <a:lnTo>
                      <a:pt x="12581" y="0"/>
                    </a:lnTo>
                    <a:lnTo>
                      <a:pt x="12581" y="90909"/>
                    </a:lnTo>
                    <a:cubicBezTo>
                      <a:pt x="12581" y="94566"/>
                      <a:pt x="14102" y="96380"/>
                      <a:pt x="17087" y="96380"/>
                    </a:cubicBezTo>
                    <a:cubicBezTo>
                      <a:pt x="18286" y="96380"/>
                      <a:pt x="19632" y="96088"/>
                      <a:pt x="21153" y="95532"/>
                    </a:cubicBezTo>
                    <a:lnTo>
                      <a:pt x="23933" y="104368"/>
                    </a:lnTo>
                    <a:cubicBezTo>
                      <a:pt x="20948" y="105948"/>
                      <a:pt x="17818" y="106738"/>
                      <a:pt x="14541" y="106738"/>
                    </a:cubicBezTo>
                    <a:close/>
                  </a:path>
                </a:pathLst>
              </a:custGeom>
              <a:solidFill>
                <a:srgbClr val="000000"/>
              </a:solidFill>
              <a:ln w="2922"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25D4829B-68D9-00C8-4EBE-97B4D032EE79}"/>
                  </a:ext>
                </a:extLst>
              </p:cNvPr>
              <p:cNvSpPr/>
              <p:nvPr/>
            </p:nvSpPr>
            <p:spPr>
              <a:xfrm>
                <a:off x="13357534" y="2892608"/>
                <a:ext cx="59511" cy="81927"/>
              </a:xfrm>
              <a:custGeom>
                <a:avLst/>
                <a:gdLst>
                  <a:gd name="connsiteX0" fmla="*/ 56175 w 56174"/>
                  <a:gd name="connsiteY0" fmla="*/ 36429 h 77333"/>
                  <a:gd name="connsiteX1" fmla="*/ 55911 w 56174"/>
                  <a:gd name="connsiteY1" fmla="*/ 43012 h 77333"/>
                  <a:gd name="connsiteX2" fmla="*/ 13049 w 56174"/>
                  <a:gd name="connsiteY2" fmla="*/ 43012 h 77333"/>
                  <a:gd name="connsiteX3" fmla="*/ 18228 w 56174"/>
                  <a:gd name="connsiteY3" fmla="*/ 61562 h 77333"/>
                  <a:gd name="connsiteX4" fmla="*/ 30837 w 56174"/>
                  <a:gd name="connsiteY4" fmla="*/ 67239 h 77333"/>
                  <a:gd name="connsiteX5" fmla="*/ 39878 w 56174"/>
                  <a:gd name="connsiteY5" fmla="*/ 65717 h 77333"/>
                  <a:gd name="connsiteX6" fmla="*/ 48188 w 56174"/>
                  <a:gd name="connsiteY6" fmla="*/ 60655 h 77333"/>
                  <a:gd name="connsiteX7" fmla="*/ 53805 w 56174"/>
                  <a:gd name="connsiteY7" fmla="*/ 68087 h 77333"/>
                  <a:gd name="connsiteX8" fmla="*/ 30281 w 56174"/>
                  <a:gd name="connsiteY8" fmla="*/ 77333 h 77333"/>
                  <a:gd name="connsiteX9" fmla="*/ 7929 w 56174"/>
                  <a:gd name="connsiteY9" fmla="*/ 67326 h 77333"/>
                  <a:gd name="connsiteX10" fmla="*/ 0 w 56174"/>
                  <a:gd name="connsiteY10" fmla="*/ 39237 h 77333"/>
                  <a:gd name="connsiteX11" fmla="*/ 7577 w 56174"/>
                  <a:gd name="connsiteY11" fmla="*/ 10592 h 77333"/>
                  <a:gd name="connsiteX12" fmla="*/ 28584 w 56174"/>
                  <a:gd name="connsiteY12" fmla="*/ 0 h 77333"/>
                  <a:gd name="connsiteX13" fmla="*/ 49035 w 56174"/>
                  <a:gd name="connsiteY13" fmla="*/ 9451 h 77333"/>
                  <a:gd name="connsiteX14" fmla="*/ 56175 w 56174"/>
                  <a:gd name="connsiteY14" fmla="*/ 36429 h 77333"/>
                  <a:gd name="connsiteX15" fmla="*/ 44003 w 56174"/>
                  <a:gd name="connsiteY15" fmla="*/ 32654 h 77333"/>
                  <a:gd name="connsiteX16" fmla="*/ 28731 w 56174"/>
                  <a:gd name="connsiteY16" fmla="*/ 9539 h 77333"/>
                  <a:gd name="connsiteX17" fmla="*/ 17671 w 56174"/>
                  <a:gd name="connsiteY17" fmla="*/ 15333 h 77333"/>
                  <a:gd name="connsiteX18" fmla="*/ 13049 w 56174"/>
                  <a:gd name="connsiteY18" fmla="*/ 34176 h 77333"/>
                  <a:gd name="connsiteX19" fmla="*/ 44003 w 56174"/>
                  <a:gd name="connsiteY19" fmla="*/ 34176 h 77333"/>
                  <a:gd name="connsiteX20" fmla="*/ 44003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911" y="43012"/>
                    </a:cubicBezTo>
                    <a:lnTo>
                      <a:pt x="13049" y="43012"/>
                    </a:lnTo>
                    <a:cubicBezTo>
                      <a:pt x="13400" y="51614"/>
                      <a:pt x="15126" y="57787"/>
                      <a:pt x="18228" y="61562"/>
                    </a:cubicBezTo>
                    <a:cubicBezTo>
                      <a:pt x="21299" y="65366"/>
                      <a:pt x="25513" y="67239"/>
                      <a:pt x="30837" y="67239"/>
                    </a:cubicBezTo>
                    <a:cubicBezTo>
                      <a:pt x="34202" y="67239"/>
                      <a:pt x="37216" y="66741"/>
                      <a:pt x="39878" y="65717"/>
                    </a:cubicBezTo>
                    <a:cubicBezTo>
                      <a:pt x="42540" y="64693"/>
                      <a:pt x="45291" y="62996"/>
                      <a:pt x="48188" y="60655"/>
                    </a:cubicBezTo>
                    <a:lnTo>
                      <a:pt x="53805" y="68087"/>
                    </a:lnTo>
                    <a:cubicBezTo>
                      <a:pt x="46900" y="74261"/>
                      <a:pt x="39059" y="77333"/>
                      <a:pt x="30281" y="77333"/>
                    </a:cubicBezTo>
                    <a:cubicBezTo>
                      <a:pt x="20656" y="77333"/>
                      <a:pt x="13195" y="73997"/>
                      <a:pt x="7929" y="67326"/>
                    </a:cubicBezTo>
                    <a:cubicBezTo>
                      <a:pt x="2662" y="60655"/>
                      <a:pt x="0" y="51292"/>
                      <a:pt x="0" y="39237"/>
                    </a:cubicBezTo>
                    <a:cubicBezTo>
                      <a:pt x="0" y="27182"/>
                      <a:pt x="2545" y="17644"/>
                      <a:pt x="7577" y="10592"/>
                    </a:cubicBezTo>
                    <a:cubicBezTo>
                      <a:pt x="12610" y="3541"/>
                      <a:pt x="19632" y="0"/>
                      <a:pt x="28584" y="0"/>
                    </a:cubicBezTo>
                    <a:cubicBezTo>
                      <a:pt x="37449" y="0"/>
                      <a:pt x="44267" y="3160"/>
                      <a:pt x="49035" y="9451"/>
                    </a:cubicBezTo>
                    <a:cubicBezTo>
                      <a:pt x="53805" y="15771"/>
                      <a:pt x="56175" y="24754"/>
                      <a:pt x="56175" y="36429"/>
                    </a:cubicBezTo>
                    <a:close/>
                    <a:moveTo>
                      <a:pt x="44003" y="32654"/>
                    </a:moveTo>
                    <a:cubicBezTo>
                      <a:pt x="44003" y="17234"/>
                      <a:pt x="38912" y="9539"/>
                      <a:pt x="28731" y="9539"/>
                    </a:cubicBezTo>
                    <a:cubicBezTo>
                      <a:pt x="24050" y="9539"/>
                      <a:pt x="20363" y="11470"/>
                      <a:pt x="17671" y="15333"/>
                    </a:cubicBezTo>
                    <a:cubicBezTo>
                      <a:pt x="14950" y="19224"/>
                      <a:pt x="13400" y="25515"/>
                      <a:pt x="13049" y="34176"/>
                    </a:cubicBezTo>
                    <a:lnTo>
                      <a:pt x="44003" y="34176"/>
                    </a:lnTo>
                    <a:lnTo>
                      <a:pt x="44003" y="32654"/>
                    </a:lnTo>
                    <a:close/>
                  </a:path>
                </a:pathLst>
              </a:custGeom>
              <a:solidFill>
                <a:srgbClr val="000000"/>
              </a:solidFill>
              <a:ln w="2922"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409B7500-7634-B33E-84F3-20D16B0005AD}"/>
                  </a:ext>
                </a:extLst>
              </p:cNvPr>
              <p:cNvSpPr/>
              <p:nvPr/>
            </p:nvSpPr>
            <p:spPr>
              <a:xfrm>
                <a:off x="13470482" y="2892608"/>
                <a:ext cx="59356" cy="111313"/>
              </a:xfrm>
              <a:custGeom>
                <a:avLst/>
                <a:gdLst>
                  <a:gd name="connsiteX0" fmla="*/ 31803 w 56028"/>
                  <a:gd name="connsiteY0" fmla="*/ 0 h 105071"/>
                  <a:gd name="connsiteX1" fmla="*/ 49943 w 56028"/>
                  <a:gd name="connsiteY1" fmla="*/ 9949 h 105071"/>
                  <a:gd name="connsiteX2" fmla="*/ 56029 w 56028"/>
                  <a:gd name="connsiteY2" fmla="*/ 38389 h 105071"/>
                  <a:gd name="connsiteX3" fmla="*/ 49240 w 56028"/>
                  <a:gd name="connsiteY3" fmla="*/ 66829 h 105071"/>
                  <a:gd name="connsiteX4" fmla="*/ 30252 w 56028"/>
                  <a:gd name="connsiteY4" fmla="*/ 77333 h 105071"/>
                  <a:gd name="connsiteX5" fmla="*/ 12610 w 56028"/>
                  <a:gd name="connsiteY5" fmla="*/ 68526 h 105071"/>
                  <a:gd name="connsiteX6" fmla="*/ 12610 w 56028"/>
                  <a:gd name="connsiteY6" fmla="*/ 103550 h 105071"/>
                  <a:gd name="connsiteX7" fmla="*/ 0 w 56028"/>
                  <a:gd name="connsiteY7" fmla="*/ 105071 h 105071"/>
                  <a:gd name="connsiteX8" fmla="*/ 0 w 56028"/>
                  <a:gd name="connsiteY8" fmla="*/ 1814 h 105071"/>
                  <a:gd name="connsiteX9" fmla="*/ 11060 w 56028"/>
                  <a:gd name="connsiteY9" fmla="*/ 1814 h 105071"/>
                  <a:gd name="connsiteX10" fmla="*/ 11762 w 56028"/>
                  <a:gd name="connsiteY10" fmla="*/ 11762 h 105071"/>
                  <a:gd name="connsiteX11" fmla="*/ 31803 w 56028"/>
                  <a:gd name="connsiteY11" fmla="*/ 0 h 105071"/>
                  <a:gd name="connsiteX12" fmla="*/ 27326 w 56028"/>
                  <a:gd name="connsiteY12" fmla="*/ 67239 h 105071"/>
                  <a:gd name="connsiteX13" fmla="*/ 42862 w 56028"/>
                  <a:gd name="connsiteY13" fmla="*/ 38535 h 105071"/>
                  <a:gd name="connsiteX14" fmla="*/ 39293 w 56028"/>
                  <a:gd name="connsiteY14" fmla="*/ 16737 h 105071"/>
                  <a:gd name="connsiteX15" fmla="*/ 28439 w 56028"/>
                  <a:gd name="connsiteY15" fmla="*/ 9949 h 105071"/>
                  <a:gd name="connsiteX16" fmla="*/ 19749 w 56028"/>
                  <a:gd name="connsiteY16" fmla="*/ 12904 h 105071"/>
                  <a:gd name="connsiteX17" fmla="*/ 12610 w 56028"/>
                  <a:gd name="connsiteY17" fmla="*/ 20892 h 105071"/>
                  <a:gd name="connsiteX18" fmla="*/ 12610 w 56028"/>
                  <a:gd name="connsiteY18" fmla="*/ 58139 h 105071"/>
                  <a:gd name="connsiteX19" fmla="*/ 27326 w 56028"/>
                  <a:gd name="connsiteY19" fmla="*/ 67239 h 10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1">
                    <a:moveTo>
                      <a:pt x="31803" y="0"/>
                    </a:moveTo>
                    <a:cubicBezTo>
                      <a:pt x="39849" y="0"/>
                      <a:pt x="45876" y="3307"/>
                      <a:pt x="49943" y="9949"/>
                    </a:cubicBezTo>
                    <a:cubicBezTo>
                      <a:pt x="54010" y="16591"/>
                      <a:pt x="56029" y="26071"/>
                      <a:pt x="56029" y="38389"/>
                    </a:cubicBezTo>
                    <a:cubicBezTo>
                      <a:pt x="56029" y="50356"/>
                      <a:pt x="53776" y="59836"/>
                      <a:pt x="49240" y="66829"/>
                    </a:cubicBezTo>
                    <a:cubicBezTo>
                      <a:pt x="44706" y="73822"/>
                      <a:pt x="38386" y="77333"/>
                      <a:pt x="30252" y="77333"/>
                    </a:cubicBezTo>
                    <a:cubicBezTo>
                      <a:pt x="22967" y="77333"/>
                      <a:pt x="17086" y="74407"/>
                      <a:pt x="12610" y="68526"/>
                    </a:cubicBezTo>
                    <a:lnTo>
                      <a:pt x="12610" y="103550"/>
                    </a:lnTo>
                    <a:lnTo>
                      <a:pt x="0" y="105071"/>
                    </a:lnTo>
                    <a:lnTo>
                      <a:pt x="0" y="1814"/>
                    </a:lnTo>
                    <a:lnTo>
                      <a:pt x="11060" y="1814"/>
                    </a:lnTo>
                    <a:lnTo>
                      <a:pt x="11762" y="11762"/>
                    </a:lnTo>
                    <a:cubicBezTo>
                      <a:pt x="16823" y="3921"/>
                      <a:pt x="23494" y="0"/>
                      <a:pt x="31803" y="0"/>
                    </a:cubicBezTo>
                    <a:close/>
                    <a:moveTo>
                      <a:pt x="27326" y="67239"/>
                    </a:moveTo>
                    <a:cubicBezTo>
                      <a:pt x="37684" y="67239"/>
                      <a:pt x="42862" y="57671"/>
                      <a:pt x="42862" y="38535"/>
                    </a:cubicBezTo>
                    <a:cubicBezTo>
                      <a:pt x="42862" y="28528"/>
                      <a:pt x="41692" y="21272"/>
                      <a:pt x="39293" y="16737"/>
                    </a:cubicBezTo>
                    <a:cubicBezTo>
                      <a:pt x="36923" y="12231"/>
                      <a:pt x="33295" y="9949"/>
                      <a:pt x="28439" y="9949"/>
                    </a:cubicBezTo>
                    <a:cubicBezTo>
                      <a:pt x="25161" y="9949"/>
                      <a:pt x="22265" y="10944"/>
                      <a:pt x="19749" y="12904"/>
                    </a:cubicBezTo>
                    <a:cubicBezTo>
                      <a:pt x="17233" y="14864"/>
                      <a:pt x="14863" y="17527"/>
                      <a:pt x="12610" y="20892"/>
                    </a:cubicBezTo>
                    <a:lnTo>
                      <a:pt x="12610" y="58139"/>
                    </a:lnTo>
                    <a:cubicBezTo>
                      <a:pt x="16443" y="64225"/>
                      <a:pt x="21329" y="67239"/>
                      <a:pt x="27326" y="67239"/>
                    </a:cubicBezTo>
                    <a:close/>
                  </a:path>
                </a:pathLst>
              </a:custGeom>
              <a:solidFill>
                <a:srgbClr val="000000"/>
              </a:solidFill>
              <a:ln w="2922"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0E4AF8DA-AAFB-59BF-ED8B-6C398882A342}"/>
                  </a:ext>
                </a:extLst>
              </p:cNvPr>
              <p:cNvSpPr/>
              <p:nvPr/>
            </p:nvSpPr>
            <p:spPr>
              <a:xfrm>
                <a:off x="13544687" y="2892608"/>
                <a:ext cx="59511" cy="81927"/>
              </a:xfrm>
              <a:custGeom>
                <a:avLst/>
                <a:gdLst>
                  <a:gd name="connsiteX0" fmla="*/ 56175 w 56174"/>
                  <a:gd name="connsiteY0" fmla="*/ 36429 h 77333"/>
                  <a:gd name="connsiteX1" fmla="*/ 55912 w 56174"/>
                  <a:gd name="connsiteY1" fmla="*/ 43012 h 77333"/>
                  <a:gd name="connsiteX2" fmla="*/ 13049 w 56174"/>
                  <a:gd name="connsiteY2" fmla="*/ 43012 h 77333"/>
                  <a:gd name="connsiteX3" fmla="*/ 18228 w 56174"/>
                  <a:gd name="connsiteY3" fmla="*/ 61562 h 77333"/>
                  <a:gd name="connsiteX4" fmla="*/ 30838 w 56174"/>
                  <a:gd name="connsiteY4" fmla="*/ 67239 h 77333"/>
                  <a:gd name="connsiteX5" fmla="*/ 39850 w 56174"/>
                  <a:gd name="connsiteY5" fmla="*/ 65717 h 77333"/>
                  <a:gd name="connsiteX6" fmla="*/ 48188 w 56174"/>
                  <a:gd name="connsiteY6" fmla="*/ 60655 h 77333"/>
                  <a:gd name="connsiteX7" fmla="*/ 53805 w 56174"/>
                  <a:gd name="connsiteY7" fmla="*/ 68087 h 77333"/>
                  <a:gd name="connsiteX8" fmla="*/ 30253 w 56174"/>
                  <a:gd name="connsiteY8" fmla="*/ 77333 h 77333"/>
                  <a:gd name="connsiteX9" fmla="*/ 7929 w 56174"/>
                  <a:gd name="connsiteY9" fmla="*/ 67326 h 77333"/>
                  <a:gd name="connsiteX10" fmla="*/ 0 w 56174"/>
                  <a:gd name="connsiteY10" fmla="*/ 39237 h 77333"/>
                  <a:gd name="connsiteX11" fmla="*/ 7578 w 56174"/>
                  <a:gd name="connsiteY11" fmla="*/ 10592 h 77333"/>
                  <a:gd name="connsiteX12" fmla="*/ 28585 w 56174"/>
                  <a:gd name="connsiteY12" fmla="*/ 0 h 77333"/>
                  <a:gd name="connsiteX13" fmla="*/ 49036 w 56174"/>
                  <a:gd name="connsiteY13" fmla="*/ 9451 h 77333"/>
                  <a:gd name="connsiteX14" fmla="*/ 56175 w 56174"/>
                  <a:gd name="connsiteY14" fmla="*/ 36429 h 77333"/>
                  <a:gd name="connsiteX15" fmla="*/ 44004 w 56174"/>
                  <a:gd name="connsiteY15" fmla="*/ 32654 h 77333"/>
                  <a:gd name="connsiteX16" fmla="*/ 28731 w 56174"/>
                  <a:gd name="connsiteY16" fmla="*/ 9539 h 77333"/>
                  <a:gd name="connsiteX17" fmla="*/ 17672 w 56174"/>
                  <a:gd name="connsiteY17" fmla="*/ 15333 h 77333"/>
                  <a:gd name="connsiteX18" fmla="*/ 13049 w 56174"/>
                  <a:gd name="connsiteY18" fmla="*/ 34176 h 77333"/>
                  <a:gd name="connsiteX19" fmla="*/ 44004 w 56174"/>
                  <a:gd name="connsiteY19" fmla="*/ 34176 h 77333"/>
                  <a:gd name="connsiteX20" fmla="*/ 44004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9"/>
                    </a:moveTo>
                    <a:cubicBezTo>
                      <a:pt x="56175" y="38389"/>
                      <a:pt x="56087" y="40583"/>
                      <a:pt x="55912" y="43012"/>
                    </a:cubicBezTo>
                    <a:lnTo>
                      <a:pt x="13049" y="43012"/>
                    </a:lnTo>
                    <a:cubicBezTo>
                      <a:pt x="13400" y="51614"/>
                      <a:pt x="15126" y="57787"/>
                      <a:pt x="18228" y="61562"/>
                    </a:cubicBezTo>
                    <a:cubicBezTo>
                      <a:pt x="21300" y="65366"/>
                      <a:pt x="25513" y="67239"/>
                      <a:pt x="30838" y="67239"/>
                    </a:cubicBezTo>
                    <a:cubicBezTo>
                      <a:pt x="34202" y="67239"/>
                      <a:pt x="37187" y="66741"/>
                      <a:pt x="39850" y="65717"/>
                    </a:cubicBezTo>
                    <a:cubicBezTo>
                      <a:pt x="42512" y="64693"/>
                      <a:pt x="45291" y="62996"/>
                      <a:pt x="48188" y="60655"/>
                    </a:cubicBezTo>
                    <a:lnTo>
                      <a:pt x="53805" y="68087"/>
                    </a:lnTo>
                    <a:cubicBezTo>
                      <a:pt x="46900" y="74261"/>
                      <a:pt x="39030" y="77333"/>
                      <a:pt x="30253" y="77333"/>
                    </a:cubicBezTo>
                    <a:cubicBezTo>
                      <a:pt x="20656" y="77333"/>
                      <a:pt x="13195" y="73997"/>
                      <a:pt x="7929" y="67326"/>
                    </a:cubicBezTo>
                    <a:cubicBezTo>
                      <a:pt x="2633" y="60655"/>
                      <a:pt x="0" y="51292"/>
                      <a:pt x="0" y="39237"/>
                    </a:cubicBezTo>
                    <a:cubicBezTo>
                      <a:pt x="0" y="27182"/>
                      <a:pt x="2516" y="17644"/>
                      <a:pt x="7578" y="10592"/>
                    </a:cubicBezTo>
                    <a:cubicBezTo>
                      <a:pt x="12610" y="3541"/>
                      <a:pt x="19632" y="0"/>
                      <a:pt x="28585" y="0"/>
                    </a:cubicBezTo>
                    <a:cubicBezTo>
                      <a:pt x="37450" y="0"/>
                      <a:pt x="44267" y="3160"/>
                      <a:pt x="49036" y="9451"/>
                    </a:cubicBezTo>
                    <a:cubicBezTo>
                      <a:pt x="53805" y="15771"/>
                      <a:pt x="56175" y="24754"/>
                      <a:pt x="56175" y="36429"/>
                    </a:cubicBezTo>
                    <a:close/>
                    <a:moveTo>
                      <a:pt x="44004" y="32654"/>
                    </a:moveTo>
                    <a:cubicBezTo>
                      <a:pt x="44004" y="17234"/>
                      <a:pt x="38913" y="9539"/>
                      <a:pt x="28731" y="9539"/>
                    </a:cubicBezTo>
                    <a:cubicBezTo>
                      <a:pt x="24050" y="9539"/>
                      <a:pt x="20363" y="11470"/>
                      <a:pt x="17672" y="15333"/>
                    </a:cubicBezTo>
                    <a:cubicBezTo>
                      <a:pt x="14951" y="19224"/>
                      <a:pt x="13400" y="25515"/>
                      <a:pt x="13049" y="34176"/>
                    </a:cubicBezTo>
                    <a:lnTo>
                      <a:pt x="44004" y="34176"/>
                    </a:lnTo>
                    <a:lnTo>
                      <a:pt x="44004" y="32654"/>
                    </a:lnTo>
                    <a:close/>
                  </a:path>
                </a:pathLst>
              </a:custGeom>
              <a:solidFill>
                <a:srgbClr val="000000"/>
              </a:solidFill>
              <a:ln w="2922"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B5C44C1B-DE5D-E2D0-2982-53A4FB44E2EC}"/>
                  </a:ext>
                </a:extLst>
              </p:cNvPr>
              <p:cNvSpPr/>
              <p:nvPr/>
            </p:nvSpPr>
            <p:spPr>
              <a:xfrm>
                <a:off x="13622765" y="2892608"/>
                <a:ext cx="54770" cy="80004"/>
              </a:xfrm>
              <a:custGeom>
                <a:avLst/>
                <a:gdLst>
                  <a:gd name="connsiteX0" fmla="*/ 32915 w 51699"/>
                  <a:gd name="connsiteY0" fmla="*/ 0 h 75518"/>
                  <a:gd name="connsiteX1" fmla="*/ 46725 w 51699"/>
                  <a:gd name="connsiteY1" fmla="*/ 5823 h 75518"/>
                  <a:gd name="connsiteX2" fmla="*/ 51699 w 51699"/>
                  <a:gd name="connsiteY2" fmla="*/ 21857 h 75518"/>
                  <a:gd name="connsiteX3" fmla="*/ 51699 w 51699"/>
                  <a:gd name="connsiteY3" fmla="*/ 75519 h 75518"/>
                  <a:gd name="connsiteX4" fmla="*/ 39089 w 51699"/>
                  <a:gd name="connsiteY4" fmla="*/ 75519 h 75518"/>
                  <a:gd name="connsiteX5" fmla="*/ 39089 w 51699"/>
                  <a:gd name="connsiteY5" fmla="*/ 23408 h 75518"/>
                  <a:gd name="connsiteX6" fmla="*/ 36689 w 51699"/>
                  <a:gd name="connsiteY6" fmla="*/ 13109 h 75518"/>
                  <a:gd name="connsiteX7" fmla="*/ 29404 w 51699"/>
                  <a:gd name="connsiteY7" fmla="*/ 9949 h 75518"/>
                  <a:gd name="connsiteX8" fmla="*/ 12610 w 51699"/>
                  <a:gd name="connsiteY8" fmla="*/ 23115 h 75518"/>
                  <a:gd name="connsiteX9" fmla="*/ 12610 w 51699"/>
                  <a:gd name="connsiteY9" fmla="*/ 75519 h 75518"/>
                  <a:gd name="connsiteX10" fmla="*/ 0 w 51699"/>
                  <a:gd name="connsiteY10" fmla="*/ 75519 h 75518"/>
                  <a:gd name="connsiteX11" fmla="*/ 0 w 51699"/>
                  <a:gd name="connsiteY11" fmla="*/ 1814 h 75518"/>
                  <a:gd name="connsiteX12" fmla="*/ 10913 w 51699"/>
                  <a:gd name="connsiteY12" fmla="*/ 1814 h 75518"/>
                  <a:gd name="connsiteX13" fmla="*/ 11908 w 51699"/>
                  <a:gd name="connsiteY13" fmla="*/ 12757 h 75518"/>
                  <a:gd name="connsiteX14" fmla="*/ 32915 w 51699"/>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9" h="75518">
                    <a:moveTo>
                      <a:pt x="32915" y="0"/>
                    </a:moveTo>
                    <a:cubicBezTo>
                      <a:pt x="38796" y="0"/>
                      <a:pt x="43390" y="1932"/>
                      <a:pt x="46725" y="5823"/>
                    </a:cubicBezTo>
                    <a:cubicBezTo>
                      <a:pt x="50031" y="9685"/>
                      <a:pt x="51699" y="15040"/>
                      <a:pt x="51699" y="21857"/>
                    </a:cubicBezTo>
                    <a:lnTo>
                      <a:pt x="51699" y="75519"/>
                    </a:lnTo>
                    <a:lnTo>
                      <a:pt x="39089" y="75519"/>
                    </a:lnTo>
                    <a:lnTo>
                      <a:pt x="39089" y="23408"/>
                    </a:lnTo>
                    <a:cubicBezTo>
                      <a:pt x="39089" y="18639"/>
                      <a:pt x="38270" y="15215"/>
                      <a:pt x="36689" y="13109"/>
                    </a:cubicBezTo>
                    <a:cubicBezTo>
                      <a:pt x="35109" y="11002"/>
                      <a:pt x="32682" y="9949"/>
                      <a:pt x="29404" y="9949"/>
                    </a:cubicBezTo>
                    <a:cubicBezTo>
                      <a:pt x="23260" y="9949"/>
                      <a:pt x="17643" y="14338"/>
                      <a:pt x="12610" y="23115"/>
                    </a:cubicBezTo>
                    <a:lnTo>
                      <a:pt x="12610" y="75519"/>
                    </a:lnTo>
                    <a:lnTo>
                      <a:pt x="0" y="75519"/>
                    </a:lnTo>
                    <a:lnTo>
                      <a:pt x="0" y="1814"/>
                    </a:lnTo>
                    <a:lnTo>
                      <a:pt x="10913" y="1814"/>
                    </a:lnTo>
                    <a:lnTo>
                      <a:pt x="11908" y="12757"/>
                    </a:lnTo>
                    <a:cubicBezTo>
                      <a:pt x="17584" y="4243"/>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30C29F83-F66D-6BF0-9CB9-4D6AEE132A5F}"/>
                  </a:ext>
                </a:extLst>
              </p:cNvPr>
              <p:cNvSpPr/>
              <p:nvPr/>
            </p:nvSpPr>
            <p:spPr>
              <a:xfrm>
                <a:off x="13690584" y="2874940"/>
                <a:ext cx="47330" cy="99595"/>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1 h 94010"/>
                  <a:gd name="connsiteX5" fmla="*/ 0 w 44676"/>
                  <a:gd name="connsiteY5" fmla="*/ 28031 h 94010"/>
                  <a:gd name="connsiteX6" fmla="*/ 0 w 44676"/>
                  <a:gd name="connsiteY6" fmla="*/ 18492 h 94010"/>
                  <a:gd name="connsiteX7" fmla="*/ 10503 w 44676"/>
                  <a:gd name="connsiteY7" fmla="*/ 18492 h 94010"/>
                  <a:gd name="connsiteX8" fmla="*/ 10503 w 44676"/>
                  <a:gd name="connsiteY8" fmla="*/ 1551 h 94010"/>
                  <a:gd name="connsiteX9" fmla="*/ 23113 w 44676"/>
                  <a:gd name="connsiteY9" fmla="*/ 0 h 94010"/>
                  <a:gd name="connsiteX10" fmla="*/ 23113 w 44676"/>
                  <a:gd name="connsiteY10" fmla="*/ 18492 h 94010"/>
                  <a:gd name="connsiteX11" fmla="*/ 39352 w 44676"/>
                  <a:gd name="connsiteY11" fmla="*/ 18492 h 94010"/>
                  <a:gd name="connsiteX12" fmla="*/ 37947 w 44676"/>
                  <a:gd name="connsiteY12" fmla="*/ 28031 h 94010"/>
                  <a:gd name="connsiteX13" fmla="*/ 23113 w 44676"/>
                  <a:gd name="connsiteY13" fmla="*/ 28031 h 94010"/>
                  <a:gd name="connsiteX14" fmla="*/ 23113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46" y="94011"/>
                      <a:pt x="29141" y="94011"/>
                    </a:cubicBezTo>
                    <a:cubicBezTo>
                      <a:pt x="23172" y="94011"/>
                      <a:pt x="18549" y="92284"/>
                      <a:pt x="15331" y="88832"/>
                    </a:cubicBezTo>
                    <a:cubicBezTo>
                      <a:pt x="12112" y="85380"/>
                      <a:pt x="10503" y="80522"/>
                      <a:pt x="10503" y="74261"/>
                    </a:cubicBezTo>
                    <a:lnTo>
                      <a:pt x="10503" y="28031"/>
                    </a:lnTo>
                    <a:lnTo>
                      <a:pt x="0" y="28031"/>
                    </a:lnTo>
                    <a:lnTo>
                      <a:pt x="0" y="18492"/>
                    </a:lnTo>
                    <a:lnTo>
                      <a:pt x="10503" y="18492"/>
                    </a:lnTo>
                    <a:lnTo>
                      <a:pt x="10503" y="1551"/>
                    </a:lnTo>
                    <a:lnTo>
                      <a:pt x="23113" y="0"/>
                    </a:lnTo>
                    <a:lnTo>
                      <a:pt x="23113" y="18492"/>
                    </a:lnTo>
                    <a:lnTo>
                      <a:pt x="39352" y="18492"/>
                    </a:lnTo>
                    <a:lnTo>
                      <a:pt x="37947" y="28031"/>
                    </a:lnTo>
                    <a:lnTo>
                      <a:pt x="23113" y="28031"/>
                    </a:lnTo>
                    <a:lnTo>
                      <a:pt x="23113" y="74114"/>
                    </a:lnTo>
                    <a:cubicBezTo>
                      <a:pt x="23113" y="80463"/>
                      <a:pt x="25776" y="83653"/>
                      <a:pt x="31101" y="83653"/>
                    </a:cubicBezTo>
                    <a:cubicBezTo>
                      <a:pt x="32681" y="83653"/>
                      <a:pt x="34144" y="83419"/>
                      <a:pt x="35519" y="82951"/>
                    </a:cubicBezTo>
                    <a:cubicBezTo>
                      <a:pt x="36864" y="82483"/>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312C5BE0-3AB2-C521-F5B7-9BDD5A076279}"/>
                  </a:ext>
                </a:extLst>
              </p:cNvPr>
              <p:cNvSpPr/>
              <p:nvPr/>
            </p:nvSpPr>
            <p:spPr>
              <a:xfrm>
                <a:off x="13749508" y="2892764"/>
                <a:ext cx="38745" cy="79849"/>
              </a:xfrm>
              <a:custGeom>
                <a:avLst/>
                <a:gdLst>
                  <a:gd name="connsiteX0" fmla="*/ 30252 w 36572"/>
                  <a:gd name="connsiteY0" fmla="*/ 0 h 75372"/>
                  <a:gd name="connsiteX1" fmla="*/ 36572 w 36572"/>
                  <a:gd name="connsiteY1" fmla="*/ 849 h 75372"/>
                  <a:gd name="connsiteX2" fmla="*/ 34466 w 36572"/>
                  <a:gd name="connsiteY2" fmla="*/ 13020 h 75372"/>
                  <a:gd name="connsiteX3" fmla="*/ 28701 w 36572"/>
                  <a:gd name="connsiteY3" fmla="*/ 12172 h 75372"/>
                  <a:gd name="connsiteX4" fmla="*/ 18695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7 w 36572"/>
                  <a:gd name="connsiteY10" fmla="*/ 16239 h 75372"/>
                  <a:gd name="connsiteX11" fmla="*/ 3025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2" y="0"/>
                    </a:moveTo>
                    <a:cubicBezTo>
                      <a:pt x="32681" y="0"/>
                      <a:pt x="34787" y="293"/>
                      <a:pt x="36572" y="849"/>
                    </a:cubicBezTo>
                    <a:lnTo>
                      <a:pt x="34466" y="13020"/>
                    </a:lnTo>
                    <a:cubicBezTo>
                      <a:pt x="32681" y="12465"/>
                      <a:pt x="30779" y="12172"/>
                      <a:pt x="28701" y="12172"/>
                    </a:cubicBezTo>
                    <a:cubicBezTo>
                      <a:pt x="24606" y="12172"/>
                      <a:pt x="21271" y="13810"/>
                      <a:pt x="18695" y="17088"/>
                    </a:cubicBezTo>
                    <a:cubicBezTo>
                      <a:pt x="16121" y="20364"/>
                      <a:pt x="14102" y="25368"/>
                      <a:pt x="12610" y="32068"/>
                    </a:cubicBezTo>
                    <a:lnTo>
                      <a:pt x="12610" y="75372"/>
                    </a:lnTo>
                    <a:lnTo>
                      <a:pt x="0" y="75372"/>
                    </a:lnTo>
                    <a:lnTo>
                      <a:pt x="0" y="1668"/>
                    </a:lnTo>
                    <a:lnTo>
                      <a:pt x="10913" y="1668"/>
                    </a:lnTo>
                    <a:lnTo>
                      <a:pt x="11907" y="16239"/>
                    </a:lnTo>
                    <a:cubicBezTo>
                      <a:pt x="15535" y="5413"/>
                      <a:pt x="21651" y="0"/>
                      <a:pt x="30252" y="0"/>
                    </a:cubicBezTo>
                    <a:close/>
                  </a:path>
                </a:pathLst>
              </a:custGeom>
              <a:solidFill>
                <a:srgbClr val="000000"/>
              </a:solidFill>
              <a:ln w="2922"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3CF8639D-E236-2686-56AF-C343B0741C56}"/>
                  </a:ext>
                </a:extLst>
              </p:cNvPr>
              <p:cNvSpPr/>
              <p:nvPr/>
            </p:nvSpPr>
            <p:spPr>
              <a:xfrm>
                <a:off x="13800713" y="2894531"/>
                <a:ext cx="54149" cy="80004"/>
              </a:xfrm>
              <a:custGeom>
                <a:avLst/>
                <a:gdLst>
                  <a:gd name="connsiteX0" fmla="*/ 51113 w 51113"/>
                  <a:gd name="connsiteY0" fmla="*/ 73704 h 75518"/>
                  <a:gd name="connsiteX1" fmla="*/ 40200 w 51113"/>
                  <a:gd name="connsiteY1" fmla="*/ 73704 h 75518"/>
                  <a:gd name="connsiteX2" fmla="*/ 39498 w 51113"/>
                  <a:gd name="connsiteY2" fmla="*/ 62644 h 75518"/>
                  <a:gd name="connsiteX3" fmla="*/ 18900 w 51113"/>
                  <a:gd name="connsiteY3" fmla="*/ 75519 h 75518"/>
                  <a:gd name="connsiteX4" fmla="*/ 5032 w 51113"/>
                  <a:gd name="connsiteY4" fmla="*/ 69784 h 75518"/>
                  <a:gd name="connsiteX5" fmla="*/ 0 w 51113"/>
                  <a:gd name="connsiteY5" fmla="*/ 54218 h 75518"/>
                  <a:gd name="connsiteX6" fmla="*/ 0 w 51113"/>
                  <a:gd name="connsiteY6" fmla="*/ 0 h 75518"/>
                  <a:gd name="connsiteX7" fmla="*/ 12610 w 51113"/>
                  <a:gd name="connsiteY7" fmla="*/ 0 h 75518"/>
                  <a:gd name="connsiteX8" fmla="*/ 12610 w 51113"/>
                  <a:gd name="connsiteY8" fmla="*/ 53106 h 75518"/>
                  <a:gd name="connsiteX9" fmla="*/ 15038 w 51113"/>
                  <a:gd name="connsiteY9" fmla="*/ 62556 h 75518"/>
                  <a:gd name="connsiteX10" fmla="*/ 22411 w 51113"/>
                  <a:gd name="connsiteY10" fmla="*/ 65570 h 75518"/>
                  <a:gd name="connsiteX11" fmla="*/ 38503 w 51113"/>
                  <a:gd name="connsiteY11" fmla="*/ 53252 h 75518"/>
                  <a:gd name="connsiteX12" fmla="*/ 38503 w 51113"/>
                  <a:gd name="connsiteY12" fmla="*/ 0 h 75518"/>
                  <a:gd name="connsiteX13" fmla="*/ 51113 w 51113"/>
                  <a:gd name="connsiteY13" fmla="*/ 0 h 75518"/>
                  <a:gd name="connsiteX14" fmla="*/ 51113 w 51113"/>
                  <a:gd name="connsiteY14" fmla="*/ 73704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3" y="73704"/>
                    </a:moveTo>
                    <a:lnTo>
                      <a:pt x="40200" y="73704"/>
                    </a:lnTo>
                    <a:lnTo>
                      <a:pt x="39498" y="62644"/>
                    </a:lnTo>
                    <a:cubicBezTo>
                      <a:pt x="34349" y="71218"/>
                      <a:pt x="27502" y="75519"/>
                      <a:pt x="18900" y="75519"/>
                    </a:cubicBezTo>
                    <a:cubicBezTo>
                      <a:pt x="13020" y="75519"/>
                      <a:pt x="8397" y="73617"/>
                      <a:pt x="5032" y="69784"/>
                    </a:cubicBezTo>
                    <a:cubicBezTo>
                      <a:pt x="1667" y="65951"/>
                      <a:pt x="0" y="60772"/>
                      <a:pt x="0" y="54218"/>
                    </a:cubicBezTo>
                    <a:lnTo>
                      <a:pt x="0" y="0"/>
                    </a:lnTo>
                    <a:lnTo>
                      <a:pt x="12610" y="0"/>
                    </a:lnTo>
                    <a:lnTo>
                      <a:pt x="12610" y="53106"/>
                    </a:lnTo>
                    <a:cubicBezTo>
                      <a:pt x="12610" y="57407"/>
                      <a:pt x="13429" y="60567"/>
                      <a:pt x="15038" y="62556"/>
                    </a:cubicBezTo>
                    <a:cubicBezTo>
                      <a:pt x="16677" y="64576"/>
                      <a:pt x="19134" y="65570"/>
                      <a:pt x="22411" y="65570"/>
                    </a:cubicBezTo>
                    <a:cubicBezTo>
                      <a:pt x="28672" y="65570"/>
                      <a:pt x="34027" y="61474"/>
                      <a:pt x="38503" y="53252"/>
                    </a:cubicBezTo>
                    <a:lnTo>
                      <a:pt x="38503" y="0"/>
                    </a:lnTo>
                    <a:lnTo>
                      <a:pt x="51113" y="0"/>
                    </a:lnTo>
                    <a:lnTo>
                      <a:pt x="51113" y="73704"/>
                    </a:lnTo>
                    <a:close/>
                  </a:path>
                </a:pathLst>
              </a:custGeom>
              <a:solidFill>
                <a:srgbClr val="000000"/>
              </a:solidFill>
              <a:ln w="2922"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5CE8C2C9-3B41-C80A-44B5-ECB0ADE9392A}"/>
                  </a:ext>
                </a:extLst>
              </p:cNvPr>
              <p:cNvSpPr/>
              <p:nvPr/>
            </p:nvSpPr>
            <p:spPr>
              <a:xfrm>
                <a:off x="12580311" y="3018025"/>
                <a:ext cx="17512" cy="114875"/>
              </a:xfrm>
              <a:custGeom>
                <a:avLst/>
                <a:gdLst>
                  <a:gd name="connsiteX0" fmla="*/ 14570 w 16530"/>
                  <a:gd name="connsiteY0" fmla="*/ 34760 h 108434"/>
                  <a:gd name="connsiteX1" fmla="*/ 14570 w 16530"/>
                  <a:gd name="connsiteY1" fmla="*/ 108435 h 108434"/>
                  <a:gd name="connsiteX2" fmla="*/ 1960 w 16530"/>
                  <a:gd name="connsiteY2" fmla="*/ 108435 h 108434"/>
                  <a:gd name="connsiteX3" fmla="*/ 1960 w 16530"/>
                  <a:gd name="connsiteY3" fmla="*/ 34760 h 108434"/>
                  <a:gd name="connsiteX4" fmla="*/ 14570 w 16530"/>
                  <a:gd name="connsiteY4" fmla="*/ 34760 h 108434"/>
                  <a:gd name="connsiteX5" fmla="*/ 8280 w 16530"/>
                  <a:gd name="connsiteY5" fmla="*/ 0 h 108434"/>
                  <a:gd name="connsiteX6" fmla="*/ 14219 w 16530"/>
                  <a:gd name="connsiteY6" fmla="*/ 2399 h 108434"/>
                  <a:gd name="connsiteX7" fmla="*/ 16531 w 16530"/>
                  <a:gd name="connsiteY7" fmla="*/ 8280 h 108434"/>
                  <a:gd name="connsiteX8" fmla="*/ 14278 w 16530"/>
                  <a:gd name="connsiteY8" fmla="*/ 14073 h 108434"/>
                  <a:gd name="connsiteX9" fmla="*/ 8280 w 16530"/>
                  <a:gd name="connsiteY9" fmla="*/ 16385 h 108434"/>
                  <a:gd name="connsiteX10" fmla="*/ 2311 w 16530"/>
                  <a:gd name="connsiteY10" fmla="*/ 14073 h 108434"/>
                  <a:gd name="connsiteX11" fmla="*/ 0 w 16530"/>
                  <a:gd name="connsiteY11" fmla="*/ 8280 h 108434"/>
                  <a:gd name="connsiteX12" fmla="*/ 2311 w 16530"/>
                  <a:gd name="connsiteY12" fmla="*/ 2399 h 108434"/>
                  <a:gd name="connsiteX13" fmla="*/ 8280 w 16530"/>
                  <a:gd name="connsiteY13" fmla="*/ 0 h 1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4">
                    <a:moveTo>
                      <a:pt x="14570" y="34760"/>
                    </a:moveTo>
                    <a:lnTo>
                      <a:pt x="14570" y="108435"/>
                    </a:lnTo>
                    <a:lnTo>
                      <a:pt x="1960" y="108435"/>
                    </a:lnTo>
                    <a:lnTo>
                      <a:pt x="1960" y="34760"/>
                    </a:lnTo>
                    <a:lnTo>
                      <a:pt x="14570" y="34760"/>
                    </a:lnTo>
                    <a:close/>
                    <a:moveTo>
                      <a:pt x="8280" y="0"/>
                    </a:moveTo>
                    <a:cubicBezTo>
                      <a:pt x="10708" y="0"/>
                      <a:pt x="12669" y="790"/>
                      <a:pt x="14219" y="2399"/>
                    </a:cubicBezTo>
                    <a:cubicBezTo>
                      <a:pt x="15770" y="3979"/>
                      <a:pt x="16531" y="5940"/>
                      <a:pt x="16531" y="8280"/>
                    </a:cubicBezTo>
                    <a:cubicBezTo>
                      <a:pt x="16531" y="10592"/>
                      <a:pt x="15770" y="12552"/>
                      <a:pt x="14278" y="14073"/>
                    </a:cubicBezTo>
                    <a:cubicBezTo>
                      <a:pt x="12786" y="15624"/>
                      <a:pt x="10796" y="16385"/>
                      <a:pt x="8280" y="16385"/>
                    </a:cubicBezTo>
                    <a:cubicBezTo>
                      <a:pt x="5822" y="16385"/>
                      <a:pt x="3862" y="15624"/>
                      <a:pt x="2311" y="14073"/>
                    </a:cubicBezTo>
                    <a:cubicBezTo>
                      <a:pt x="761" y="12552"/>
                      <a:pt x="0" y="10592"/>
                      <a:pt x="0" y="8280"/>
                    </a:cubicBezTo>
                    <a:cubicBezTo>
                      <a:pt x="0" y="5940"/>
                      <a:pt x="761" y="3979"/>
                      <a:pt x="2311" y="2399"/>
                    </a:cubicBezTo>
                    <a:cubicBezTo>
                      <a:pt x="3862" y="790"/>
                      <a:pt x="5822" y="0"/>
                      <a:pt x="8280" y="0"/>
                    </a:cubicBezTo>
                    <a:close/>
                  </a:path>
                </a:pathLst>
              </a:custGeom>
              <a:solidFill>
                <a:srgbClr val="000000"/>
              </a:solidFill>
              <a:ln w="2922"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D2D6A201-3178-240C-9EBA-A4C8542995A9}"/>
                  </a:ext>
                </a:extLst>
              </p:cNvPr>
              <p:cNvSpPr/>
              <p:nvPr/>
            </p:nvSpPr>
            <p:spPr>
              <a:xfrm>
                <a:off x="12615336" y="3021744"/>
                <a:ext cx="59945" cy="113079"/>
              </a:xfrm>
              <a:custGeom>
                <a:avLst/>
                <a:gdLst>
                  <a:gd name="connsiteX0" fmla="*/ 56585 w 56584"/>
                  <a:gd name="connsiteY0" fmla="*/ 1404 h 106738"/>
                  <a:gd name="connsiteX1" fmla="*/ 56585 w 56584"/>
                  <a:gd name="connsiteY1" fmla="*/ 104924 h 106738"/>
                  <a:gd name="connsiteX2" fmla="*/ 45379 w 56584"/>
                  <a:gd name="connsiteY2" fmla="*/ 104924 h 106738"/>
                  <a:gd name="connsiteX3" fmla="*/ 44560 w 56584"/>
                  <a:gd name="connsiteY3" fmla="*/ 95269 h 106738"/>
                  <a:gd name="connsiteX4" fmla="*/ 25366 w 56584"/>
                  <a:gd name="connsiteY4" fmla="*/ 106738 h 106738"/>
                  <a:gd name="connsiteX5" fmla="*/ 6641 w 56584"/>
                  <a:gd name="connsiteY5" fmla="*/ 96527 h 106738"/>
                  <a:gd name="connsiteX6" fmla="*/ 0 w 56584"/>
                  <a:gd name="connsiteY6" fmla="*/ 68350 h 106738"/>
                  <a:gd name="connsiteX7" fmla="*/ 3277 w 56584"/>
                  <a:gd name="connsiteY7" fmla="*/ 47897 h 106738"/>
                  <a:gd name="connsiteX8" fmla="*/ 12610 w 56584"/>
                  <a:gd name="connsiteY8" fmla="*/ 34263 h 106738"/>
                  <a:gd name="connsiteX9" fmla="*/ 26478 w 56584"/>
                  <a:gd name="connsiteY9" fmla="*/ 29406 h 106738"/>
                  <a:gd name="connsiteX10" fmla="*/ 43974 w 56584"/>
                  <a:gd name="connsiteY10" fmla="*/ 38242 h 106738"/>
                  <a:gd name="connsiteX11" fmla="*/ 43974 w 56584"/>
                  <a:gd name="connsiteY11" fmla="*/ 0 h 106738"/>
                  <a:gd name="connsiteX12" fmla="*/ 56585 w 56584"/>
                  <a:gd name="connsiteY12" fmla="*/ 1404 h 106738"/>
                  <a:gd name="connsiteX13" fmla="*/ 28292 w 56584"/>
                  <a:gd name="connsiteY13" fmla="*/ 96790 h 106738"/>
                  <a:gd name="connsiteX14" fmla="*/ 37040 w 56584"/>
                  <a:gd name="connsiteY14" fmla="*/ 94010 h 106738"/>
                  <a:gd name="connsiteX15" fmla="*/ 43974 w 56584"/>
                  <a:gd name="connsiteY15" fmla="*/ 85730 h 106738"/>
                  <a:gd name="connsiteX16" fmla="*/ 43974 w 56584"/>
                  <a:gd name="connsiteY16" fmla="*/ 48746 h 106738"/>
                  <a:gd name="connsiteX17" fmla="*/ 29287 w 56584"/>
                  <a:gd name="connsiteY17" fmla="*/ 39354 h 106738"/>
                  <a:gd name="connsiteX18" fmla="*/ 17496 w 56584"/>
                  <a:gd name="connsiteY18" fmla="*/ 46522 h 106738"/>
                  <a:gd name="connsiteX19" fmla="*/ 13312 w 56584"/>
                  <a:gd name="connsiteY19" fmla="*/ 68087 h 106738"/>
                  <a:gd name="connsiteX20" fmla="*/ 17233 w 56584"/>
                  <a:gd name="connsiteY20" fmla="*/ 89797 h 106738"/>
                  <a:gd name="connsiteX21" fmla="*/ 28292 w 56584"/>
                  <a:gd name="connsiteY21" fmla="*/ 96790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38">
                    <a:moveTo>
                      <a:pt x="56585" y="1404"/>
                    </a:moveTo>
                    <a:lnTo>
                      <a:pt x="56585" y="104924"/>
                    </a:lnTo>
                    <a:lnTo>
                      <a:pt x="45379" y="104924"/>
                    </a:lnTo>
                    <a:lnTo>
                      <a:pt x="44560" y="95269"/>
                    </a:lnTo>
                    <a:cubicBezTo>
                      <a:pt x="39791" y="102935"/>
                      <a:pt x="33383" y="106738"/>
                      <a:pt x="25366" y="106738"/>
                    </a:cubicBezTo>
                    <a:cubicBezTo>
                      <a:pt x="17320" y="106738"/>
                      <a:pt x="11088" y="103345"/>
                      <a:pt x="6641" y="96527"/>
                    </a:cubicBezTo>
                    <a:cubicBezTo>
                      <a:pt x="2224" y="89709"/>
                      <a:pt x="0" y="80317"/>
                      <a:pt x="0" y="68350"/>
                    </a:cubicBezTo>
                    <a:cubicBezTo>
                      <a:pt x="0" y="60625"/>
                      <a:pt x="1083" y="53779"/>
                      <a:pt x="3277" y="47897"/>
                    </a:cubicBezTo>
                    <a:cubicBezTo>
                      <a:pt x="5471" y="42016"/>
                      <a:pt x="8602" y="37482"/>
                      <a:pt x="12610" y="34263"/>
                    </a:cubicBezTo>
                    <a:cubicBezTo>
                      <a:pt x="16618" y="31015"/>
                      <a:pt x="21241" y="29406"/>
                      <a:pt x="26478" y="29406"/>
                    </a:cubicBezTo>
                    <a:cubicBezTo>
                      <a:pt x="33471" y="29406"/>
                      <a:pt x="39322" y="32361"/>
                      <a:pt x="43974" y="38242"/>
                    </a:cubicBezTo>
                    <a:lnTo>
                      <a:pt x="43974" y="0"/>
                    </a:lnTo>
                    <a:lnTo>
                      <a:pt x="56585" y="1404"/>
                    </a:lnTo>
                    <a:close/>
                    <a:moveTo>
                      <a:pt x="28292" y="96790"/>
                    </a:moveTo>
                    <a:cubicBezTo>
                      <a:pt x="31657" y="96790"/>
                      <a:pt x="34583" y="95883"/>
                      <a:pt x="37040" y="94010"/>
                    </a:cubicBezTo>
                    <a:cubicBezTo>
                      <a:pt x="39527" y="92138"/>
                      <a:pt x="41839" y="89388"/>
                      <a:pt x="43974" y="85730"/>
                    </a:cubicBezTo>
                    <a:lnTo>
                      <a:pt x="43974" y="48746"/>
                    </a:lnTo>
                    <a:cubicBezTo>
                      <a:pt x="39791" y="42485"/>
                      <a:pt x="34875" y="39354"/>
                      <a:pt x="29287" y="39354"/>
                    </a:cubicBezTo>
                    <a:cubicBezTo>
                      <a:pt x="24342" y="39354"/>
                      <a:pt x="20393" y="41753"/>
                      <a:pt x="17496" y="46522"/>
                    </a:cubicBezTo>
                    <a:cubicBezTo>
                      <a:pt x="14629" y="51263"/>
                      <a:pt x="13224" y="58460"/>
                      <a:pt x="13312" y="68087"/>
                    </a:cubicBezTo>
                    <a:cubicBezTo>
                      <a:pt x="13312" y="77888"/>
                      <a:pt x="14629" y="85115"/>
                      <a:pt x="17233" y="89797"/>
                    </a:cubicBezTo>
                    <a:cubicBezTo>
                      <a:pt x="19837" y="94479"/>
                      <a:pt x="23523" y="96790"/>
                      <a:pt x="28292" y="96790"/>
                    </a:cubicBezTo>
                    <a:close/>
                  </a:path>
                </a:pathLst>
              </a:custGeom>
              <a:solidFill>
                <a:srgbClr val="000000"/>
              </a:solidFill>
              <a:ln w="2922"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065AC80B-56E7-3355-3106-FEAFE1A5188A}"/>
                  </a:ext>
                </a:extLst>
              </p:cNvPr>
              <p:cNvSpPr/>
              <p:nvPr/>
            </p:nvSpPr>
            <p:spPr>
              <a:xfrm>
                <a:off x="12694592" y="3052897"/>
                <a:ext cx="59511" cy="81926"/>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91 h 77332"/>
                  <a:gd name="connsiteX4" fmla="*/ 30809 w 56174"/>
                  <a:gd name="connsiteY4" fmla="*/ 67267 h 77332"/>
                  <a:gd name="connsiteX5" fmla="*/ 39849 w 56174"/>
                  <a:gd name="connsiteY5" fmla="*/ 65717 h 77332"/>
                  <a:gd name="connsiteX6" fmla="*/ 48188 w 56174"/>
                  <a:gd name="connsiteY6" fmla="*/ 60684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92 h 77332"/>
                  <a:gd name="connsiteX12" fmla="*/ 28585 w 56174"/>
                  <a:gd name="connsiteY12" fmla="*/ 0 h 77332"/>
                  <a:gd name="connsiteX13" fmla="*/ 49036 w 56174"/>
                  <a:gd name="connsiteY13" fmla="*/ 9480 h 77332"/>
                  <a:gd name="connsiteX14" fmla="*/ 56175 w 56174"/>
                  <a:gd name="connsiteY14" fmla="*/ 36428 h 77332"/>
                  <a:gd name="connsiteX15" fmla="*/ 43975 w 56174"/>
                  <a:gd name="connsiteY15" fmla="*/ 32653 h 77332"/>
                  <a:gd name="connsiteX16" fmla="*/ 28702 w 56174"/>
                  <a:gd name="connsiteY16" fmla="*/ 9539 h 77332"/>
                  <a:gd name="connsiteX17" fmla="*/ 17643 w 56174"/>
                  <a:gd name="connsiteY17" fmla="*/ 15361 h 77332"/>
                  <a:gd name="connsiteX18" fmla="*/ 13020 w 56174"/>
                  <a:gd name="connsiteY18" fmla="*/ 34204 h 77332"/>
                  <a:gd name="connsiteX19" fmla="*/ 43975 w 56174"/>
                  <a:gd name="connsiteY19" fmla="*/ 34204 h 77332"/>
                  <a:gd name="connsiteX20" fmla="*/ 43975 w 56174"/>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2"/>
                      <a:pt x="55882" y="43011"/>
                    </a:cubicBezTo>
                    <a:lnTo>
                      <a:pt x="13020" y="43011"/>
                    </a:lnTo>
                    <a:cubicBezTo>
                      <a:pt x="13400" y="51613"/>
                      <a:pt x="15126" y="57787"/>
                      <a:pt x="18198" y="61591"/>
                    </a:cubicBezTo>
                    <a:cubicBezTo>
                      <a:pt x="21300" y="65365"/>
                      <a:pt x="25483" y="67267"/>
                      <a:pt x="30809" y="67267"/>
                    </a:cubicBezTo>
                    <a:cubicBezTo>
                      <a:pt x="34173" y="67267"/>
                      <a:pt x="37187" y="66740"/>
                      <a:pt x="39849" y="65717"/>
                    </a:cubicBezTo>
                    <a:cubicBezTo>
                      <a:pt x="42512" y="64692"/>
                      <a:pt x="45291" y="62996"/>
                      <a:pt x="48188" y="60684"/>
                    </a:cubicBezTo>
                    <a:lnTo>
                      <a:pt x="53776" y="68087"/>
                    </a:lnTo>
                    <a:cubicBezTo>
                      <a:pt x="46871" y="74260"/>
                      <a:pt x="39030" y="77333"/>
                      <a:pt x="30253" y="77333"/>
                    </a:cubicBezTo>
                    <a:cubicBezTo>
                      <a:pt x="20627" y="77333"/>
                      <a:pt x="13195" y="73997"/>
                      <a:pt x="7899" y="67326"/>
                    </a:cubicBezTo>
                    <a:cubicBezTo>
                      <a:pt x="2633" y="60655"/>
                      <a:pt x="0" y="51292"/>
                      <a:pt x="0" y="39237"/>
                    </a:cubicBezTo>
                    <a:cubicBezTo>
                      <a:pt x="0" y="27181"/>
                      <a:pt x="2516" y="17644"/>
                      <a:pt x="7548" y="10592"/>
                    </a:cubicBezTo>
                    <a:cubicBezTo>
                      <a:pt x="12610" y="3540"/>
                      <a:pt x="19603" y="0"/>
                      <a:pt x="28585" y="0"/>
                    </a:cubicBezTo>
                    <a:cubicBezTo>
                      <a:pt x="37450" y="0"/>
                      <a:pt x="44267" y="3160"/>
                      <a:pt x="49036" y="9480"/>
                    </a:cubicBezTo>
                    <a:cubicBezTo>
                      <a:pt x="53776" y="15771"/>
                      <a:pt x="56175" y="24753"/>
                      <a:pt x="56175" y="36428"/>
                    </a:cubicBezTo>
                    <a:close/>
                    <a:moveTo>
                      <a:pt x="43975" y="32653"/>
                    </a:moveTo>
                    <a:cubicBezTo>
                      <a:pt x="43975" y="17234"/>
                      <a:pt x="38884" y="9539"/>
                      <a:pt x="28702" y="9539"/>
                    </a:cubicBezTo>
                    <a:cubicBezTo>
                      <a:pt x="24050" y="9539"/>
                      <a:pt x="20363" y="11469"/>
                      <a:pt x="17643" y="15361"/>
                    </a:cubicBezTo>
                    <a:cubicBezTo>
                      <a:pt x="14951" y="19223"/>
                      <a:pt x="13400" y="25514"/>
                      <a:pt x="13020" y="34204"/>
                    </a:cubicBezTo>
                    <a:lnTo>
                      <a:pt x="43975" y="34204"/>
                    </a:lnTo>
                    <a:lnTo>
                      <a:pt x="43975" y="32653"/>
                    </a:lnTo>
                    <a:close/>
                  </a:path>
                </a:pathLst>
              </a:custGeom>
              <a:solidFill>
                <a:srgbClr val="000000"/>
              </a:solidFill>
              <a:ln w="2922"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3D4E32A0-B88B-6246-4C85-BF79355BBF30}"/>
                  </a:ext>
                </a:extLst>
              </p:cNvPr>
              <p:cNvSpPr/>
              <p:nvPr/>
            </p:nvSpPr>
            <p:spPr>
              <a:xfrm>
                <a:off x="12772641" y="3052897"/>
                <a:ext cx="54769" cy="80004"/>
              </a:xfrm>
              <a:custGeom>
                <a:avLst/>
                <a:gdLst>
                  <a:gd name="connsiteX0" fmla="*/ 32944 w 51698"/>
                  <a:gd name="connsiteY0" fmla="*/ 0 h 75518"/>
                  <a:gd name="connsiteX1" fmla="*/ 46725 w 51698"/>
                  <a:gd name="connsiteY1" fmla="*/ 5823 h 75518"/>
                  <a:gd name="connsiteX2" fmla="*/ 51698 w 51698"/>
                  <a:gd name="connsiteY2" fmla="*/ 21857 h 75518"/>
                  <a:gd name="connsiteX3" fmla="*/ 51698 w 51698"/>
                  <a:gd name="connsiteY3" fmla="*/ 75518 h 75518"/>
                  <a:gd name="connsiteX4" fmla="*/ 39088 w 51698"/>
                  <a:gd name="connsiteY4" fmla="*/ 75518 h 75518"/>
                  <a:gd name="connsiteX5" fmla="*/ 39088 w 51698"/>
                  <a:gd name="connsiteY5" fmla="*/ 23408 h 75518"/>
                  <a:gd name="connsiteX6" fmla="*/ 36718 w 51698"/>
                  <a:gd name="connsiteY6" fmla="*/ 13108 h 75518"/>
                  <a:gd name="connsiteX7" fmla="*/ 29433 w 51698"/>
                  <a:gd name="connsiteY7" fmla="*/ 9948 h 75518"/>
                  <a:gd name="connsiteX8" fmla="*/ 12610 w 51698"/>
                  <a:gd name="connsiteY8" fmla="*/ 23115 h 75518"/>
                  <a:gd name="connsiteX9" fmla="*/ 12610 w 51698"/>
                  <a:gd name="connsiteY9" fmla="*/ 75518 h 75518"/>
                  <a:gd name="connsiteX10" fmla="*/ 0 w 51698"/>
                  <a:gd name="connsiteY10" fmla="*/ 75518 h 75518"/>
                  <a:gd name="connsiteX11" fmla="*/ 0 w 51698"/>
                  <a:gd name="connsiteY11" fmla="*/ 1843 h 75518"/>
                  <a:gd name="connsiteX12" fmla="*/ 10942 w 51698"/>
                  <a:gd name="connsiteY12" fmla="*/ 1843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60"/>
                      <a:pt x="46725" y="5823"/>
                    </a:cubicBezTo>
                    <a:cubicBezTo>
                      <a:pt x="50031" y="9714"/>
                      <a:pt x="51698" y="15039"/>
                      <a:pt x="51698" y="21857"/>
                    </a:cubicBezTo>
                    <a:lnTo>
                      <a:pt x="51698" y="75518"/>
                    </a:lnTo>
                    <a:lnTo>
                      <a:pt x="39088" y="75518"/>
                    </a:lnTo>
                    <a:lnTo>
                      <a:pt x="39088" y="23408"/>
                    </a:lnTo>
                    <a:cubicBezTo>
                      <a:pt x="39088" y="18638"/>
                      <a:pt x="38298" y="15215"/>
                      <a:pt x="36718" y="13108"/>
                    </a:cubicBezTo>
                    <a:cubicBezTo>
                      <a:pt x="35139" y="11002"/>
                      <a:pt x="32710" y="9948"/>
                      <a:pt x="29433" y="9948"/>
                    </a:cubicBezTo>
                    <a:cubicBezTo>
                      <a:pt x="23260" y="9948"/>
                      <a:pt x="17672" y="14337"/>
                      <a:pt x="12610" y="23115"/>
                    </a:cubicBezTo>
                    <a:lnTo>
                      <a:pt x="12610" y="75518"/>
                    </a:lnTo>
                    <a:lnTo>
                      <a:pt x="0" y="75518"/>
                    </a:lnTo>
                    <a:lnTo>
                      <a:pt x="0" y="1843"/>
                    </a:lnTo>
                    <a:lnTo>
                      <a:pt x="10942" y="1843"/>
                    </a:lnTo>
                    <a:lnTo>
                      <a:pt x="11908" y="12757"/>
                    </a:lnTo>
                    <a:cubicBezTo>
                      <a:pt x="17613" y="4272"/>
                      <a:pt x="24606" y="0"/>
                      <a:pt x="32944" y="0"/>
                    </a:cubicBezTo>
                    <a:close/>
                  </a:path>
                </a:pathLst>
              </a:custGeom>
              <a:solidFill>
                <a:srgbClr val="000000"/>
              </a:solidFill>
              <a:ln w="2922"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68D8503F-B4FD-204A-A9F1-2A271B58A8EC}"/>
                  </a:ext>
                </a:extLst>
              </p:cNvPr>
              <p:cNvSpPr/>
              <p:nvPr/>
            </p:nvSpPr>
            <p:spPr>
              <a:xfrm>
                <a:off x="12840459" y="3035259"/>
                <a:ext cx="47361" cy="99564"/>
              </a:xfrm>
              <a:custGeom>
                <a:avLst/>
                <a:gdLst>
                  <a:gd name="connsiteX0" fmla="*/ 44706 w 44705"/>
                  <a:gd name="connsiteY0" fmla="*/ 88949 h 93981"/>
                  <a:gd name="connsiteX1" fmla="*/ 29141 w 44705"/>
                  <a:gd name="connsiteY1" fmla="*/ 93982 h 93981"/>
                  <a:gd name="connsiteX2" fmla="*/ 15360 w 44705"/>
                  <a:gd name="connsiteY2" fmla="*/ 88803 h 93981"/>
                  <a:gd name="connsiteX3" fmla="*/ 10533 w 44705"/>
                  <a:gd name="connsiteY3" fmla="*/ 74232 h 93981"/>
                  <a:gd name="connsiteX4" fmla="*/ 10533 w 44705"/>
                  <a:gd name="connsiteY4" fmla="*/ 28001 h 93981"/>
                  <a:gd name="connsiteX5" fmla="*/ 0 w 44705"/>
                  <a:gd name="connsiteY5" fmla="*/ 28001 h 93981"/>
                  <a:gd name="connsiteX6" fmla="*/ 0 w 44705"/>
                  <a:gd name="connsiteY6" fmla="*/ 18492 h 93981"/>
                  <a:gd name="connsiteX7" fmla="*/ 10533 w 44705"/>
                  <a:gd name="connsiteY7" fmla="*/ 18492 h 93981"/>
                  <a:gd name="connsiteX8" fmla="*/ 10533 w 44705"/>
                  <a:gd name="connsiteY8" fmla="*/ 1522 h 93981"/>
                  <a:gd name="connsiteX9" fmla="*/ 23143 w 44705"/>
                  <a:gd name="connsiteY9" fmla="*/ 0 h 93981"/>
                  <a:gd name="connsiteX10" fmla="*/ 23143 w 44705"/>
                  <a:gd name="connsiteY10" fmla="*/ 18492 h 93981"/>
                  <a:gd name="connsiteX11" fmla="*/ 39381 w 44705"/>
                  <a:gd name="connsiteY11" fmla="*/ 18492 h 93981"/>
                  <a:gd name="connsiteX12" fmla="*/ 37977 w 44705"/>
                  <a:gd name="connsiteY12" fmla="*/ 28001 h 93981"/>
                  <a:gd name="connsiteX13" fmla="*/ 23143 w 44705"/>
                  <a:gd name="connsiteY13" fmla="*/ 28001 h 93981"/>
                  <a:gd name="connsiteX14" fmla="*/ 23143 w 44705"/>
                  <a:gd name="connsiteY14" fmla="*/ 74114 h 93981"/>
                  <a:gd name="connsiteX15" fmla="*/ 31130 w 44705"/>
                  <a:gd name="connsiteY15" fmla="*/ 83624 h 93981"/>
                  <a:gd name="connsiteX16" fmla="*/ 35519 w 44705"/>
                  <a:gd name="connsiteY16" fmla="*/ 82922 h 93981"/>
                  <a:gd name="connsiteX17" fmla="*/ 40083 w 44705"/>
                  <a:gd name="connsiteY17" fmla="*/ 80815 h 93981"/>
                  <a:gd name="connsiteX18" fmla="*/ 44706 w 44705"/>
                  <a:gd name="connsiteY18" fmla="*/ 8894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5" h="93981">
                    <a:moveTo>
                      <a:pt x="44706" y="88949"/>
                    </a:moveTo>
                    <a:cubicBezTo>
                      <a:pt x="40025" y="92314"/>
                      <a:pt x="34846" y="93982"/>
                      <a:pt x="29141" y="93982"/>
                    </a:cubicBezTo>
                    <a:cubicBezTo>
                      <a:pt x="23172" y="93982"/>
                      <a:pt x="18579" y="92255"/>
                      <a:pt x="15360" y="88803"/>
                    </a:cubicBezTo>
                    <a:cubicBezTo>
                      <a:pt x="12142" y="85350"/>
                      <a:pt x="10533" y="80493"/>
                      <a:pt x="10533" y="74232"/>
                    </a:cubicBezTo>
                    <a:lnTo>
                      <a:pt x="10533" y="28001"/>
                    </a:lnTo>
                    <a:lnTo>
                      <a:pt x="0" y="28001"/>
                    </a:lnTo>
                    <a:lnTo>
                      <a:pt x="0" y="18492"/>
                    </a:lnTo>
                    <a:lnTo>
                      <a:pt x="10533" y="18492"/>
                    </a:lnTo>
                    <a:lnTo>
                      <a:pt x="10533" y="1522"/>
                    </a:lnTo>
                    <a:lnTo>
                      <a:pt x="23143" y="0"/>
                    </a:lnTo>
                    <a:lnTo>
                      <a:pt x="23143" y="18492"/>
                    </a:lnTo>
                    <a:lnTo>
                      <a:pt x="39381" y="18492"/>
                    </a:lnTo>
                    <a:lnTo>
                      <a:pt x="37977" y="28001"/>
                    </a:lnTo>
                    <a:lnTo>
                      <a:pt x="23143" y="28001"/>
                    </a:lnTo>
                    <a:lnTo>
                      <a:pt x="23143" y="74114"/>
                    </a:lnTo>
                    <a:cubicBezTo>
                      <a:pt x="23143" y="80463"/>
                      <a:pt x="25805" y="83624"/>
                      <a:pt x="31130" y="83624"/>
                    </a:cubicBezTo>
                    <a:cubicBezTo>
                      <a:pt x="32710" y="83624"/>
                      <a:pt x="34173" y="83389"/>
                      <a:pt x="35519" y="82922"/>
                    </a:cubicBezTo>
                    <a:cubicBezTo>
                      <a:pt x="36894" y="82454"/>
                      <a:pt x="38386" y="81751"/>
                      <a:pt x="40083" y="80815"/>
                    </a:cubicBezTo>
                    <a:lnTo>
                      <a:pt x="44706" y="88949"/>
                    </a:lnTo>
                    <a:close/>
                  </a:path>
                </a:pathLst>
              </a:custGeom>
              <a:solidFill>
                <a:srgbClr val="000000"/>
              </a:solidFill>
              <a:ln w="2922"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0FC00C5D-A535-4254-54CD-D9F2AE336248}"/>
                  </a:ext>
                </a:extLst>
              </p:cNvPr>
              <p:cNvSpPr/>
              <p:nvPr/>
            </p:nvSpPr>
            <p:spPr>
              <a:xfrm>
                <a:off x="12897306" y="3018025"/>
                <a:ext cx="17512" cy="114875"/>
              </a:xfrm>
              <a:custGeom>
                <a:avLst/>
                <a:gdLst>
                  <a:gd name="connsiteX0" fmla="*/ 14570 w 16530"/>
                  <a:gd name="connsiteY0" fmla="*/ 34760 h 108434"/>
                  <a:gd name="connsiteX1" fmla="*/ 14570 w 16530"/>
                  <a:gd name="connsiteY1" fmla="*/ 108435 h 108434"/>
                  <a:gd name="connsiteX2" fmla="*/ 1960 w 16530"/>
                  <a:gd name="connsiteY2" fmla="*/ 108435 h 108434"/>
                  <a:gd name="connsiteX3" fmla="*/ 1960 w 16530"/>
                  <a:gd name="connsiteY3" fmla="*/ 34760 h 108434"/>
                  <a:gd name="connsiteX4" fmla="*/ 14570 w 16530"/>
                  <a:gd name="connsiteY4" fmla="*/ 34760 h 108434"/>
                  <a:gd name="connsiteX5" fmla="*/ 8280 w 16530"/>
                  <a:gd name="connsiteY5" fmla="*/ 0 h 108434"/>
                  <a:gd name="connsiteX6" fmla="*/ 14219 w 16530"/>
                  <a:gd name="connsiteY6" fmla="*/ 2399 h 108434"/>
                  <a:gd name="connsiteX7" fmla="*/ 16531 w 16530"/>
                  <a:gd name="connsiteY7" fmla="*/ 8280 h 108434"/>
                  <a:gd name="connsiteX8" fmla="*/ 14307 w 16530"/>
                  <a:gd name="connsiteY8" fmla="*/ 14073 h 108434"/>
                  <a:gd name="connsiteX9" fmla="*/ 8280 w 16530"/>
                  <a:gd name="connsiteY9" fmla="*/ 16385 h 108434"/>
                  <a:gd name="connsiteX10" fmla="*/ 2311 w 16530"/>
                  <a:gd name="connsiteY10" fmla="*/ 14073 h 108434"/>
                  <a:gd name="connsiteX11" fmla="*/ 0 w 16530"/>
                  <a:gd name="connsiteY11" fmla="*/ 8280 h 108434"/>
                  <a:gd name="connsiteX12" fmla="*/ 2311 w 16530"/>
                  <a:gd name="connsiteY12" fmla="*/ 2399 h 108434"/>
                  <a:gd name="connsiteX13" fmla="*/ 8280 w 16530"/>
                  <a:gd name="connsiteY13" fmla="*/ 0 h 1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4">
                    <a:moveTo>
                      <a:pt x="14570" y="34760"/>
                    </a:moveTo>
                    <a:lnTo>
                      <a:pt x="14570" y="108435"/>
                    </a:lnTo>
                    <a:lnTo>
                      <a:pt x="1960" y="108435"/>
                    </a:lnTo>
                    <a:lnTo>
                      <a:pt x="1960" y="34760"/>
                    </a:lnTo>
                    <a:lnTo>
                      <a:pt x="14570" y="34760"/>
                    </a:lnTo>
                    <a:close/>
                    <a:moveTo>
                      <a:pt x="8280" y="0"/>
                    </a:moveTo>
                    <a:cubicBezTo>
                      <a:pt x="10708" y="0"/>
                      <a:pt x="12698" y="790"/>
                      <a:pt x="14219" y="2399"/>
                    </a:cubicBezTo>
                    <a:cubicBezTo>
                      <a:pt x="15770" y="3979"/>
                      <a:pt x="16531" y="5940"/>
                      <a:pt x="16531" y="8280"/>
                    </a:cubicBezTo>
                    <a:cubicBezTo>
                      <a:pt x="16531" y="10592"/>
                      <a:pt x="15799" y="12552"/>
                      <a:pt x="14307" y="14073"/>
                    </a:cubicBezTo>
                    <a:cubicBezTo>
                      <a:pt x="12815" y="15624"/>
                      <a:pt x="10796" y="16385"/>
                      <a:pt x="8280" y="16385"/>
                    </a:cubicBezTo>
                    <a:cubicBezTo>
                      <a:pt x="5852" y="16385"/>
                      <a:pt x="3862" y="15624"/>
                      <a:pt x="2311" y="14073"/>
                    </a:cubicBezTo>
                    <a:cubicBezTo>
                      <a:pt x="790" y="12552"/>
                      <a:pt x="0" y="10592"/>
                      <a:pt x="0" y="8280"/>
                    </a:cubicBezTo>
                    <a:cubicBezTo>
                      <a:pt x="0" y="5940"/>
                      <a:pt x="790" y="3979"/>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00EFE0BF-B4AB-A15A-F1BB-11D894BB638B}"/>
                  </a:ext>
                </a:extLst>
              </p:cNvPr>
              <p:cNvSpPr/>
              <p:nvPr/>
            </p:nvSpPr>
            <p:spPr>
              <a:xfrm>
                <a:off x="12926690" y="3021744"/>
                <a:ext cx="63665" cy="111156"/>
              </a:xfrm>
              <a:custGeom>
                <a:avLst/>
                <a:gdLst>
                  <a:gd name="connsiteX0" fmla="*/ 33500 w 60095"/>
                  <a:gd name="connsiteY0" fmla="*/ 0 h 104923"/>
                  <a:gd name="connsiteX1" fmla="*/ 53513 w 60095"/>
                  <a:gd name="connsiteY1" fmla="*/ 5179 h 104923"/>
                  <a:gd name="connsiteX2" fmla="*/ 49592 w 60095"/>
                  <a:gd name="connsiteY2" fmla="*/ 13723 h 104923"/>
                  <a:gd name="connsiteX3" fmla="*/ 34466 w 60095"/>
                  <a:gd name="connsiteY3" fmla="*/ 10094 h 104923"/>
                  <a:gd name="connsiteX4" fmla="*/ 25864 w 60095"/>
                  <a:gd name="connsiteY4" fmla="*/ 12523 h 104923"/>
                  <a:gd name="connsiteX5" fmla="*/ 23260 w 60095"/>
                  <a:gd name="connsiteY5" fmla="*/ 20744 h 104923"/>
                  <a:gd name="connsiteX6" fmla="*/ 23260 w 60095"/>
                  <a:gd name="connsiteY6" fmla="*/ 31249 h 104923"/>
                  <a:gd name="connsiteX7" fmla="*/ 60096 w 60095"/>
                  <a:gd name="connsiteY7" fmla="*/ 31249 h 104923"/>
                  <a:gd name="connsiteX8" fmla="*/ 60096 w 60095"/>
                  <a:gd name="connsiteY8" fmla="*/ 104924 h 104923"/>
                  <a:gd name="connsiteX9" fmla="*/ 47485 w 60095"/>
                  <a:gd name="connsiteY9" fmla="*/ 104924 h 104923"/>
                  <a:gd name="connsiteX10" fmla="*/ 47485 w 60095"/>
                  <a:gd name="connsiteY10" fmla="*/ 40758 h 104923"/>
                  <a:gd name="connsiteX11" fmla="*/ 23260 w 60095"/>
                  <a:gd name="connsiteY11" fmla="*/ 40758 h 104923"/>
                  <a:gd name="connsiteX12" fmla="*/ 23260 w 60095"/>
                  <a:gd name="connsiteY12" fmla="*/ 104924 h 104923"/>
                  <a:gd name="connsiteX13" fmla="*/ 10650 w 60095"/>
                  <a:gd name="connsiteY13" fmla="*/ 104924 h 104923"/>
                  <a:gd name="connsiteX14" fmla="*/ 10650 w 60095"/>
                  <a:gd name="connsiteY14" fmla="*/ 40758 h 104923"/>
                  <a:gd name="connsiteX15" fmla="*/ 0 w 60095"/>
                  <a:gd name="connsiteY15" fmla="*/ 40758 h 104923"/>
                  <a:gd name="connsiteX16" fmla="*/ 0 w 60095"/>
                  <a:gd name="connsiteY16" fmla="*/ 31249 h 104923"/>
                  <a:gd name="connsiteX17" fmla="*/ 10650 w 60095"/>
                  <a:gd name="connsiteY17" fmla="*/ 31249 h 104923"/>
                  <a:gd name="connsiteX18" fmla="*/ 10650 w 60095"/>
                  <a:gd name="connsiteY18" fmla="*/ 20452 h 104923"/>
                  <a:gd name="connsiteX19" fmla="*/ 16414 w 60095"/>
                  <a:gd name="connsiteY19" fmla="*/ 5588 h 104923"/>
                  <a:gd name="connsiteX20" fmla="*/ 33500 w 60095"/>
                  <a:gd name="connsiteY20" fmla="*/ 0 h 10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95" h="104923">
                    <a:moveTo>
                      <a:pt x="33500" y="0"/>
                    </a:moveTo>
                    <a:cubicBezTo>
                      <a:pt x="40581" y="0"/>
                      <a:pt x="47281" y="1726"/>
                      <a:pt x="53513" y="5179"/>
                    </a:cubicBezTo>
                    <a:lnTo>
                      <a:pt x="49592" y="13723"/>
                    </a:lnTo>
                    <a:cubicBezTo>
                      <a:pt x="44560" y="11294"/>
                      <a:pt x="39527" y="10094"/>
                      <a:pt x="34466" y="10094"/>
                    </a:cubicBezTo>
                    <a:cubicBezTo>
                      <a:pt x="30458" y="10094"/>
                      <a:pt x="27590" y="10884"/>
                      <a:pt x="25864" y="12523"/>
                    </a:cubicBezTo>
                    <a:cubicBezTo>
                      <a:pt x="24138" y="14161"/>
                      <a:pt x="23260" y="16912"/>
                      <a:pt x="23260" y="20744"/>
                    </a:cubicBezTo>
                    <a:lnTo>
                      <a:pt x="23260" y="31249"/>
                    </a:lnTo>
                    <a:lnTo>
                      <a:pt x="60096" y="31249"/>
                    </a:lnTo>
                    <a:lnTo>
                      <a:pt x="60096" y="104924"/>
                    </a:lnTo>
                    <a:lnTo>
                      <a:pt x="47485" y="104924"/>
                    </a:lnTo>
                    <a:lnTo>
                      <a:pt x="47485" y="40758"/>
                    </a:lnTo>
                    <a:lnTo>
                      <a:pt x="23260" y="40758"/>
                    </a:lnTo>
                    <a:lnTo>
                      <a:pt x="23260" y="104924"/>
                    </a:lnTo>
                    <a:lnTo>
                      <a:pt x="10650" y="104924"/>
                    </a:lnTo>
                    <a:lnTo>
                      <a:pt x="10650" y="40758"/>
                    </a:lnTo>
                    <a:lnTo>
                      <a:pt x="0" y="40758"/>
                    </a:lnTo>
                    <a:lnTo>
                      <a:pt x="0" y="31249"/>
                    </a:lnTo>
                    <a:lnTo>
                      <a:pt x="10650" y="31249"/>
                    </a:lnTo>
                    <a:lnTo>
                      <a:pt x="10650" y="20452"/>
                    </a:lnTo>
                    <a:cubicBezTo>
                      <a:pt x="10650" y="14278"/>
                      <a:pt x="12581" y="9334"/>
                      <a:pt x="16414" y="5588"/>
                    </a:cubicBezTo>
                    <a:cubicBezTo>
                      <a:pt x="20217" y="1872"/>
                      <a:pt x="25922" y="0"/>
                      <a:pt x="33500" y="0"/>
                    </a:cubicBezTo>
                    <a:close/>
                  </a:path>
                </a:pathLst>
              </a:custGeom>
              <a:solidFill>
                <a:srgbClr val="000000"/>
              </a:solidFill>
              <a:ln w="2922"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3BE3C0BC-D9BA-D138-1FEF-FB5BEA73A30B}"/>
                  </a:ext>
                </a:extLst>
              </p:cNvPr>
              <p:cNvSpPr/>
              <p:nvPr/>
            </p:nvSpPr>
            <p:spPr>
              <a:xfrm>
                <a:off x="13009666" y="3052897"/>
                <a:ext cx="53560" cy="81926"/>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66 h 77332"/>
                  <a:gd name="connsiteX4" fmla="*/ 37977 w 50557"/>
                  <a:gd name="connsiteY4" fmla="*/ 11557 h 77332"/>
                  <a:gd name="connsiteX5" fmla="*/ 30691 w 50557"/>
                  <a:gd name="connsiteY5" fmla="*/ 10241 h 77332"/>
                  <a:gd name="connsiteX6" fmla="*/ 17847 w 50557"/>
                  <a:gd name="connsiteY6" fmla="*/ 17234 h 77332"/>
                  <a:gd name="connsiteX7" fmla="*/ 13312 w 50557"/>
                  <a:gd name="connsiteY7" fmla="*/ 39090 h 77332"/>
                  <a:gd name="connsiteX8" fmla="*/ 30691 w 50557"/>
                  <a:gd name="connsiteY8" fmla="*/ 66828 h 77332"/>
                  <a:gd name="connsiteX9" fmla="*/ 37830 w 50557"/>
                  <a:gd name="connsiteY9" fmla="*/ 65512 h 77332"/>
                  <a:gd name="connsiteX10" fmla="*/ 44677 w 50557"/>
                  <a:gd name="connsiteY10" fmla="*/ 61503 h 77332"/>
                  <a:gd name="connsiteX11" fmla="*/ 50558 w 50557"/>
                  <a:gd name="connsiteY11" fmla="*/ 69228 h 77332"/>
                  <a:gd name="connsiteX12" fmla="*/ 30253 w 50557"/>
                  <a:gd name="connsiteY12" fmla="*/ 77333 h 77332"/>
                  <a:gd name="connsiteX13" fmla="*/ 8046 w 50557"/>
                  <a:gd name="connsiteY13" fmla="*/ 67530 h 77332"/>
                  <a:gd name="connsiteX14" fmla="*/ 0 w 50557"/>
                  <a:gd name="connsiteY14" fmla="*/ 39237 h 77332"/>
                  <a:gd name="connsiteX15" fmla="*/ 3716 w 50557"/>
                  <a:gd name="connsiteY15" fmla="*/ 18375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73"/>
                      <a:pt x="40902" y="1960"/>
                    </a:cubicBezTo>
                    <a:cubicBezTo>
                      <a:pt x="44179" y="3277"/>
                      <a:pt x="47310" y="5295"/>
                      <a:pt x="50294" y="7988"/>
                    </a:cubicBezTo>
                    <a:lnTo>
                      <a:pt x="44677" y="15566"/>
                    </a:lnTo>
                    <a:cubicBezTo>
                      <a:pt x="42453" y="13781"/>
                      <a:pt x="40200" y="12465"/>
                      <a:pt x="37977" y="11557"/>
                    </a:cubicBezTo>
                    <a:cubicBezTo>
                      <a:pt x="35724" y="10679"/>
                      <a:pt x="33295" y="10241"/>
                      <a:pt x="30691" y="10241"/>
                    </a:cubicBezTo>
                    <a:cubicBezTo>
                      <a:pt x="25162" y="10241"/>
                      <a:pt x="20890" y="12581"/>
                      <a:pt x="17847" y="17234"/>
                    </a:cubicBezTo>
                    <a:cubicBezTo>
                      <a:pt x="14834" y="21915"/>
                      <a:pt x="13312" y="29201"/>
                      <a:pt x="13312" y="39090"/>
                    </a:cubicBezTo>
                    <a:cubicBezTo>
                      <a:pt x="13312" y="57582"/>
                      <a:pt x="19105" y="66828"/>
                      <a:pt x="30691" y="66828"/>
                    </a:cubicBezTo>
                    <a:cubicBezTo>
                      <a:pt x="33295" y="66828"/>
                      <a:pt x="35665" y="66390"/>
                      <a:pt x="37830" y="65512"/>
                    </a:cubicBezTo>
                    <a:cubicBezTo>
                      <a:pt x="39966" y="64604"/>
                      <a:pt x="42248" y="63288"/>
                      <a:pt x="44677" y="61503"/>
                    </a:cubicBezTo>
                    <a:lnTo>
                      <a:pt x="50558" y="69228"/>
                    </a:lnTo>
                    <a:cubicBezTo>
                      <a:pt x="44589" y="74641"/>
                      <a:pt x="37830" y="77333"/>
                      <a:pt x="30253" y="77333"/>
                    </a:cubicBezTo>
                    <a:cubicBezTo>
                      <a:pt x="20832" y="77333"/>
                      <a:pt x="13429" y="74084"/>
                      <a:pt x="8046" y="67530"/>
                    </a:cubicBezTo>
                    <a:cubicBezTo>
                      <a:pt x="2692" y="61006"/>
                      <a:pt x="0" y="51555"/>
                      <a:pt x="0" y="39237"/>
                    </a:cubicBezTo>
                    <a:cubicBezTo>
                      <a:pt x="0" y="31220"/>
                      <a:pt x="1229" y="24255"/>
                      <a:pt x="3716" y="18375"/>
                    </a:cubicBezTo>
                    <a:cubicBezTo>
                      <a:pt x="6173" y="12494"/>
                      <a:pt x="9684" y="7958"/>
                      <a:pt x="14219" y="4769"/>
                    </a:cubicBezTo>
                    <a:cubicBezTo>
                      <a:pt x="18754" y="1609"/>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6B8BCD27-E94E-0525-8F37-3B9CE0EB5C87}"/>
                  </a:ext>
                </a:extLst>
              </p:cNvPr>
              <p:cNvSpPr/>
              <p:nvPr/>
            </p:nvSpPr>
            <p:spPr>
              <a:xfrm>
                <a:off x="13070356" y="3052897"/>
                <a:ext cx="60256" cy="81926"/>
              </a:xfrm>
              <a:custGeom>
                <a:avLst/>
                <a:gdLst>
                  <a:gd name="connsiteX0" fmla="*/ 51699 w 56877"/>
                  <a:gd name="connsiteY0" fmla="*/ 58723 h 77332"/>
                  <a:gd name="connsiteX1" fmla="*/ 52957 w 56877"/>
                  <a:gd name="connsiteY1" fmla="*/ 65365 h 77332"/>
                  <a:gd name="connsiteX2" fmla="*/ 56877 w 56877"/>
                  <a:gd name="connsiteY2" fmla="*/ 68672 h 77332"/>
                  <a:gd name="connsiteX3" fmla="*/ 54215 w 56877"/>
                  <a:gd name="connsiteY3" fmla="*/ 77215 h 77332"/>
                  <a:gd name="connsiteX4" fmla="*/ 45671 w 56877"/>
                  <a:gd name="connsiteY4" fmla="*/ 73851 h 77332"/>
                  <a:gd name="connsiteX5" fmla="*/ 41341 w 56877"/>
                  <a:gd name="connsiteY5" fmla="*/ 66126 h 77332"/>
                  <a:gd name="connsiteX6" fmla="*/ 21300 w 56877"/>
                  <a:gd name="connsiteY6" fmla="*/ 77333 h 77332"/>
                  <a:gd name="connsiteX7" fmla="*/ 5764 w 56877"/>
                  <a:gd name="connsiteY7" fmla="*/ 71246 h 77332"/>
                  <a:gd name="connsiteX8" fmla="*/ 0 w 56877"/>
                  <a:gd name="connsiteY8" fmla="*/ 54920 h 77332"/>
                  <a:gd name="connsiteX9" fmla="*/ 7724 w 56877"/>
                  <a:gd name="connsiteY9" fmla="*/ 36984 h 77332"/>
                  <a:gd name="connsiteX10" fmla="*/ 29697 w 56877"/>
                  <a:gd name="connsiteY10" fmla="*/ 30839 h 77332"/>
                  <a:gd name="connsiteX11" fmla="*/ 39235 w 56877"/>
                  <a:gd name="connsiteY11" fmla="*/ 30839 h 77332"/>
                  <a:gd name="connsiteX12" fmla="*/ 39235 w 56877"/>
                  <a:gd name="connsiteY12" fmla="*/ 24519 h 77332"/>
                  <a:gd name="connsiteX13" fmla="*/ 36075 w 56877"/>
                  <a:gd name="connsiteY13" fmla="*/ 13400 h 77332"/>
                  <a:gd name="connsiteX14" fmla="*/ 25776 w 56877"/>
                  <a:gd name="connsiteY14" fmla="*/ 9948 h 77332"/>
                  <a:gd name="connsiteX15" fmla="*/ 7841 w 56877"/>
                  <a:gd name="connsiteY15" fmla="*/ 13869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3 h 77332"/>
                  <a:gd name="connsiteX20" fmla="*/ 24255 w 56877"/>
                  <a:gd name="connsiteY20" fmla="*/ 67823 h 77332"/>
                  <a:gd name="connsiteX21" fmla="*/ 39235 w 56877"/>
                  <a:gd name="connsiteY21" fmla="*/ 56324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312 h 77332"/>
                  <a:gd name="connsiteX26" fmla="*/ 2425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3"/>
                    </a:moveTo>
                    <a:cubicBezTo>
                      <a:pt x="51699" y="61708"/>
                      <a:pt x="52108" y="63931"/>
                      <a:pt x="52957" y="65365"/>
                    </a:cubicBezTo>
                    <a:cubicBezTo>
                      <a:pt x="53805" y="66828"/>
                      <a:pt x="55122" y="67911"/>
                      <a:pt x="56877" y="68672"/>
                    </a:cubicBezTo>
                    <a:lnTo>
                      <a:pt x="54215" y="77215"/>
                    </a:lnTo>
                    <a:cubicBezTo>
                      <a:pt x="50587" y="76660"/>
                      <a:pt x="47720" y="75518"/>
                      <a:pt x="45671" y="73851"/>
                    </a:cubicBezTo>
                    <a:cubicBezTo>
                      <a:pt x="43624" y="72154"/>
                      <a:pt x="42190" y="69608"/>
                      <a:pt x="41341" y="66126"/>
                    </a:cubicBezTo>
                    <a:cubicBezTo>
                      <a:pt x="36572" y="73617"/>
                      <a:pt x="29901" y="77333"/>
                      <a:pt x="21300" y="77333"/>
                    </a:cubicBezTo>
                    <a:cubicBezTo>
                      <a:pt x="14775" y="77333"/>
                      <a:pt x="9597" y="75314"/>
                      <a:pt x="5764" y="71246"/>
                    </a:cubicBezTo>
                    <a:cubicBezTo>
                      <a:pt x="1931" y="67180"/>
                      <a:pt x="0" y="61737"/>
                      <a:pt x="0" y="54920"/>
                    </a:cubicBezTo>
                    <a:cubicBezTo>
                      <a:pt x="0" y="47078"/>
                      <a:pt x="2575" y="41109"/>
                      <a:pt x="7724" y="36984"/>
                    </a:cubicBezTo>
                    <a:cubicBezTo>
                      <a:pt x="12844" y="32888"/>
                      <a:pt x="20188" y="30839"/>
                      <a:pt x="29697" y="30839"/>
                    </a:cubicBezTo>
                    <a:lnTo>
                      <a:pt x="39235" y="30839"/>
                    </a:lnTo>
                    <a:lnTo>
                      <a:pt x="39235" y="24519"/>
                    </a:lnTo>
                    <a:cubicBezTo>
                      <a:pt x="39235" y="19399"/>
                      <a:pt x="38182" y="15683"/>
                      <a:pt x="36075" y="13400"/>
                    </a:cubicBezTo>
                    <a:cubicBezTo>
                      <a:pt x="33968" y="11089"/>
                      <a:pt x="30545" y="9948"/>
                      <a:pt x="25776" y="9948"/>
                    </a:cubicBezTo>
                    <a:cubicBezTo>
                      <a:pt x="20656" y="9948"/>
                      <a:pt x="14658" y="11264"/>
                      <a:pt x="7841" y="13869"/>
                    </a:cubicBezTo>
                    <a:lnTo>
                      <a:pt x="4769" y="5062"/>
                    </a:lnTo>
                    <a:cubicBezTo>
                      <a:pt x="12991" y="1697"/>
                      <a:pt x="20656" y="0"/>
                      <a:pt x="27736" y="0"/>
                    </a:cubicBezTo>
                    <a:cubicBezTo>
                      <a:pt x="43711" y="0"/>
                      <a:pt x="51699" y="7988"/>
                      <a:pt x="51699" y="23963"/>
                    </a:cubicBezTo>
                    <a:lnTo>
                      <a:pt x="51699" y="58723"/>
                    </a:lnTo>
                    <a:close/>
                    <a:moveTo>
                      <a:pt x="24255" y="67823"/>
                    </a:moveTo>
                    <a:cubicBezTo>
                      <a:pt x="30779" y="67823"/>
                      <a:pt x="35782" y="63990"/>
                      <a:pt x="39235" y="56324"/>
                    </a:cubicBezTo>
                    <a:lnTo>
                      <a:pt x="39235" y="38944"/>
                    </a:lnTo>
                    <a:lnTo>
                      <a:pt x="31101" y="38944"/>
                    </a:lnTo>
                    <a:cubicBezTo>
                      <a:pt x="18959" y="38944"/>
                      <a:pt x="12903" y="44035"/>
                      <a:pt x="12903" y="54218"/>
                    </a:cubicBezTo>
                    <a:cubicBezTo>
                      <a:pt x="12903" y="58607"/>
                      <a:pt x="13868" y="61971"/>
                      <a:pt x="15829" y="64312"/>
                    </a:cubicBezTo>
                    <a:cubicBezTo>
                      <a:pt x="17789" y="66653"/>
                      <a:pt x="20598" y="67823"/>
                      <a:pt x="24255" y="67823"/>
                    </a:cubicBezTo>
                    <a:close/>
                  </a:path>
                </a:pathLst>
              </a:custGeom>
              <a:solidFill>
                <a:srgbClr val="000000"/>
              </a:solidFill>
              <a:ln w="2922"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F9FCE4AC-7B89-B518-4DF9-5CE7BC5C1FB9}"/>
                  </a:ext>
                </a:extLst>
              </p:cNvPr>
              <p:cNvSpPr/>
              <p:nvPr/>
            </p:nvSpPr>
            <p:spPr>
              <a:xfrm>
                <a:off x="13149178" y="3053052"/>
                <a:ext cx="38745" cy="79849"/>
              </a:xfrm>
              <a:custGeom>
                <a:avLst/>
                <a:gdLst>
                  <a:gd name="connsiteX0" fmla="*/ 30253 w 36572"/>
                  <a:gd name="connsiteY0" fmla="*/ 0 h 75372"/>
                  <a:gd name="connsiteX1" fmla="*/ 36572 w 36572"/>
                  <a:gd name="connsiteY1" fmla="*/ 849 h 75372"/>
                  <a:gd name="connsiteX2" fmla="*/ 34466 w 36572"/>
                  <a:gd name="connsiteY2" fmla="*/ 13021 h 75372"/>
                  <a:gd name="connsiteX3" fmla="*/ 28702 w 36572"/>
                  <a:gd name="connsiteY3" fmla="*/ 12202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3"/>
                      <a:pt x="36572" y="849"/>
                    </a:cubicBezTo>
                    <a:lnTo>
                      <a:pt x="34466" y="13021"/>
                    </a:lnTo>
                    <a:cubicBezTo>
                      <a:pt x="32681" y="12465"/>
                      <a:pt x="30779" y="12202"/>
                      <a:pt x="28702" y="12202"/>
                    </a:cubicBezTo>
                    <a:cubicBezTo>
                      <a:pt x="24606" y="12202"/>
                      <a:pt x="21271" y="13840"/>
                      <a:pt x="18696" y="17088"/>
                    </a:cubicBezTo>
                    <a:cubicBezTo>
                      <a:pt x="16121" y="20365"/>
                      <a:pt x="14102" y="25368"/>
                      <a:pt x="12610" y="32098"/>
                    </a:cubicBezTo>
                    <a:lnTo>
                      <a:pt x="12610" y="75372"/>
                    </a:lnTo>
                    <a:lnTo>
                      <a:pt x="0" y="75372"/>
                    </a:lnTo>
                    <a:lnTo>
                      <a:pt x="0" y="1697"/>
                    </a:lnTo>
                    <a:lnTo>
                      <a:pt x="10913" y="1697"/>
                    </a:lnTo>
                    <a:lnTo>
                      <a:pt x="11908" y="16268"/>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2ADE9C4-FB51-5684-66D9-3DAB685596D3}"/>
                  </a:ext>
                </a:extLst>
              </p:cNvPr>
              <p:cNvSpPr/>
              <p:nvPr/>
            </p:nvSpPr>
            <p:spPr>
              <a:xfrm>
                <a:off x="13192077" y="3052897"/>
                <a:ext cx="59511" cy="81926"/>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91 h 77332"/>
                  <a:gd name="connsiteX4" fmla="*/ 30809 w 56174"/>
                  <a:gd name="connsiteY4" fmla="*/ 67267 h 77332"/>
                  <a:gd name="connsiteX5" fmla="*/ 39849 w 56174"/>
                  <a:gd name="connsiteY5" fmla="*/ 65717 h 77332"/>
                  <a:gd name="connsiteX6" fmla="*/ 48188 w 56174"/>
                  <a:gd name="connsiteY6" fmla="*/ 60684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92 h 77332"/>
                  <a:gd name="connsiteX12" fmla="*/ 28556 w 56174"/>
                  <a:gd name="connsiteY12" fmla="*/ 0 h 77332"/>
                  <a:gd name="connsiteX13" fmla="*/ 49007 w 56174"/>
                  <a:gd name="connsiteY13" fmla="*/ 9480 h 77332"/>
                  <a:gd name="connsiteX14" fmla="*/ 56175 w 56174"/>
                  <a:gd name="connsiteY14" fmla="*/ 36428 h 77332"/>
                  <a:gd name="connsiteX15" fmla="*/ 43975 w 56174"/>
                  <a:gd name="connsiteY15" fmla="*/ 32653 h 77332"/>
                  <a:gd name="connsiteX16" fmla="*/ 28702 w 56174"/>
                  <a:gd name="connsiteY16" fmla="*/ 9539 h 77332"/>
                  <a:gd name="connsiteX17" fmla="*/ 17643 w 56174"/>
                  <a:gd name="connsiteY17" fmla="*/ 15361 h 77332"/>
                  <a:gd name="connsiteX18" fmla="*/ 13020 w 56174"/>
                  <a:gd name="connsiteY18" fmla="*/ 34204 h 77332"/>
                  <a:gd name="connsiteX19" fmla="*/ 43975 w 56174"/>
                  <a:gd name="connsiteY19" fmla="*/ 34204 h 77332"/>
                  <a:gd name="connsiteX20" fmla="*/ 43975 w 56174"/>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58" y="40582"/>
                      <a:pt x="55882" y="43011"/>
                    </a:cubicBezTo>
                    <a:lnTo>
                      <a:pt x="13020" y="43011"/>
                    </a:lnTo>
                    <a:cubicBezTo>
                      <a:pt x="13400" y="51613"/>
                      <a:pt x="15126" y="57787"/>
                      <a:pt x="18198" y="61591"/>
                    </a:cubicBezTo>
                    <a:cubicBezTo>
                      <a:pt x="21271" y="65365"/>
                      <a:pt x="25483" y="67267"/>
                      <a:pt x="30809" y="67267"/>
                    </a:cubicBezTo>
                    <a:cubicBezTo>
                      <a:pt x="34173" y="67267"/>
                      <a:pt x="37187" y="66740"/>
                      <a:pt x="39849" y="65717"/>
                    </a:cubicBezTo>
                    <a:cubicBezTo>
                      <a:pt x="42512" y="64692"/>
                      <a:pt x="45291" y="62996"/>
                      <a:pt x="48188" y="60684"/>
                    </a:cubicBezTo>
                    <a:lnTo>
                      <a:pt x="53776" y="68087"/>
                    </a:lnTo>
                    <a:cubicBezTo>
                      <a:pt x="46871" y="74260"/>
                      <a:pt x="39030" y="77333"/>
                      <a:pt x="30253" y="77333"/>
                    </a:cubicBezTo>
                    <a:cubicBezTo>
                      <a:pt x="20627" y="77333"/>
                      <a:pt x="13195" y="73997"/>
                      <a:pt x="7899" y="67326"/>
                    </a:cubicBezTo>
                    <a:cubicBezTo>
                      <a:pt x="2633" y="60655"/>
                      <a:pt x="0" y="51292"/>
                      <a:pt x="0" y="39237"/>
                    </a:cubicBezTo>
                    <a:cubicBezTo>
                      <a:pt x="0" y="27181"/>
                      <a:pt x="2516" y="17644"/>
                      <a:pt x="7548" y="10592"/>
                    </a:cubicBezTo>
                    <a:cubicBezTo>
                      <a:pt x="12610" y="3540"/>
                      <a:pt x="19603" y="0"/>
                      <a:pt x="28556" y="0"/>
                    </a:cubicBezTo>
                    <a:cubicBezTo>
                      <a:pt x="37450" y="0"/>
                      <a:pt x="44267" y="3160"/>
                      <a:pt x="49007" y="9480"/>
                    </a:cubicBezTo>
                    <a:cubicBezTo>
                      <a:pt x="53776" y="15771"/>
                      <a:pt x="56175" y="24753"/>
                      <a:pt x="56175" y="36428"/>
                    </a:cubicBezTo>
                    <a:close/>
                    <a:moveTo>
                      <a:pt x="43975" y="32653"/>
                    </a:moveTo>
                    <a:cubicBezTo>
                      <a:pt x="43975" y="17234"/>
                      <a:pt x="38884" y="9539"/>
                      <a:pt x="28702" y="9539"/>
                    </a:cubicBezTo>
                    <a:cubicBezTo>
                      <a:pt x="24050" y="9539"/>
                      <a:pt x="20363" y="11469"/>
                      <a:pt x="17643" y="15361"/>
                    </a:cubicBezTo>
                    <a:cubicBezTo>
                      <a:pt x="14921" y="19223"/>
                      <a:pt x="13400" y="25514"/>
                      <a:pt x="13020" y="34204"/>
                    </a:cubicBezTo>
                    <a:lnTo>
                      <a:pt x="43975" y="34204"/>
                    </a:lnTo>
                    <a:lnTo>
                      <a:pt x="43975" y="32653"/>
                    </a:lnTo>
                    <a:close/>
                  </a:path>
                </a:pathLst>
              </a:custGeom>
              <a:solidFill>
                <a:srgbClr val="000000"/>
              </a:solidFill>
              <a:ln w="2922"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3CC88D64-91E1-D5F9-9B4F-052BBBBE30E5}"/>
                  </a:ext>
                </a:extLst>
              </p:cNvPr>
              <p:cNvSpPr/>
              <p:nvPr/>
            </p:nvSpPr>
            <p:spPr>
              <a:xfrm>
                <a:off x="13262717" y="3052897"/>
                <a:ext cx="60256" cy="81926"/>
              </a:xfrm>
              <a:custGeom>
                <a:avLst/>
                <a:gdLst>
                  <a:gd name="connsiteX0" fmla="*/ 51698 w 56877"/>
                  <a:gd name="connsiteY0" fmla="*/ 58723 h 77332"/>
                  <a:gd name="connsiteX1" fmla="*/ 52956 w 56877"/>
                  <a:gd name="connsiteY1" fmla="*/ 65365 h 77332"/>
                  <a:gd name="connsiteX2" fmla="*/ 56877 w 56877"/>
                  <a:gd name="connsiteY2" fmla="*/ 68672 h 77332"/>
                  <a:gd name="connsiteX3" fmla="*/ 54215 w 56877"/>
                  <a:gd name="connsiteY3" fmla="*/ 77215 h 77332"/>
                  <a:gd name="connsiteX4" fmla="*/ 45671 w 56877"/>
                  <a:gd name="connsiteY4" fmla="*/ 73851 h 77332"/>
                  <a:gd name="connsiteX5" fmla="*/ 41312 w 56877"/>
                  <a:gd name="connsiteY5" fmla="*/ 66126 h 77332"/>
                  <a:gd name="connsiteX6" fmla="*/ 21300 w 56877"/>
                  <a:gd name="connsiteY6" fmla="*/ 77333 h 77332"/>
                  <a:gd name="connsiteX7" fmla="*/ 5734 w 56877"/>
                  <a:gd name="connsiteY7" fmla="*/ 71246 h 77332"/>
                  <a:gd name="connsiteX8" fmla="*/ 0 w 56877"/>
                  <a:gd name="connsiteY8" fmla="*/ 54920 h 77332"/>
                  <a:gd name="connsiteX9" fmla="*/ 7695 w 56877"/>
                  <a:gd name="connsiteY9" fmla="*/ 36984 h 77332"/>
                  <a:gd name="connsiteX10" fmla="*/ 29696 w 56877"/>
                  <a:gd name="connsiteY10" fmla="*/ 30839 h 77332"/>
                  <a:gd name="connsiteX11" fmla="*/ 39205 w 56877"/>
                  <a:gd name="connsiteY11" fmla="*/ 30839 h 77332"/>
                  <a:gd name="connsiteX12" fmla="*/ 39205 w 56877"/>
                  <a:gd name="connsiteY12" fmla="*/ 24519 h 77332"/>
                  <a:gd name="connsiteX13" fmla="*/ 36075 w 56877"/>
                  <a:gd name="connsiteY13" fmla="*/ 13400 h 77332"/>
                  <a:gd name="connsiteX14" fmla="*/ 25776 w 56877"/>
                  <a:gd name="connsiteY14" fmla="*/ 9948 h 77332"/>
                  <a:gd name="connsiteX15" fmla="*/ 7841 w 56877"/>
                  <a:gd name="connsiteY15" fmla="*/ 13869 h 77332"/>
                  <a:gd name="connsiteX16" fmla="*/ 4769 w 56877"/>
                  <a:gd name="connsiteY16" fmla="*/ 5062 h 77332"/>
                  <a:gd name="connsiteX17" fmla="*/ 27736 w 56877"/>
                  <a:gd name="connsiteY17" fmla="*/ 0 h 77332"/>
                  <a:gd name="connsiteX18" fmla="*/ 51698 w 56877"/>
                  <a:gd name="connsiteY18" fmla="*/ 23963 h 77332"/>
                  <a:gd name="connsiteX19" fmla="*/ 51698 w 56877"/>
                  <a:gd name="connsiteY19" fmla="*/ 58723 h 77332"/>
                  <a:gd name="connsiteX20" fmla="*/ 24226 w 56877"/>
                  <a:gd name="connsiteY20" fmla="*/ 67823 h 77332"/>
                  <a:gd name="connsiteX21" fmla="*/ 39205 w 56877"/>
                  <a:gd name="connsiteY21" fmla="*/ 56324 h 77332"/>
                  <a:gd name="connsiteX22" fmla="*/ 39205 w 56877"/>
                  <a:gd name="connsiteY22" fmla="*/ 38944 h 77332"/>
                  <a:gd name="connsiteX23" fmla="*/ 31101 w 56877"/>
                  <a:gd name="connsiteY23" fmla="*/ 38944 h 77332"/>
                  <a:gd name="connsiteX24" fmla="*/ 12874 w 56877"/>
                  <a:gd name="connsiteY24" fmla="*/ 54218 h 77332"/>
                  <a:gd name="connsiteX25" fmla="*/ 15828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723"/>
                    </a:moveTo>
                    <a:cubicBezTo>
                      <a:pt x="51698" y="61708"/>
                      <a:pt x="52108" y="63931"/>
                      <a:pt x="52956" y="65365"/>
                    </a:cubicBezTo>
                    <a:cubicBezTo>
                      <a:pt x="53776" y="66828"/>
                      <a:pt x="55093" y="67911"/>
                      <a:pt x="56877" y="68672"/>
                    </a:cubicBezTo>
                    <a:lnTo>
                      <a:pt x="54215" y="77215"/>
                    </a:lnTo>
                    <a:cubicBezTo>
                      <a:pt x="50558" y="76660"/>
                      <a:pt x="47720" y="75518"/>
                      <a:pt x="45671" y="73851"/>
                    </a:cubicBezTo>
                    <a:cubicBezTo>
                      <a:pt x="43594" y="72154"/>
                      <a:pt x="42160" y="69608"/>
                      <a:pt x="41312" y="66126"/>
                    </a:cubicBezTo>
                    <a:cubicBezTo>
                      <a:pt x="36543" y="73617"/>
                      <a:pt x="29872" y="77333"/>
                      <a:pt x="21300" y="77333"/>
                    </a:cubicBezTo>
                    <a:cubicBezTo>
                      <a:pt x="14746" y="77333"/>
                      <a:pt x="9567" y="75314"/>
                      <a:pt x="5734" y="71246"/>
                    </a:cubicBezTo>
                    <a:cubicBezTo>
                      <a:pt x="1902" y="67180"/>
                      <a:pt x="0" y="61737"/>
                      <a:pt x="0" y="54920"/>
                    </a:cubicBezTo>
                    <a:cubicBezTo>
                      <a:pt x="0" y="47078"/>
                      <a:pt x="2575" y="41109"/>
                      <a:pt x="7695" y="36984"/>
                    </a:cubicBezTo>
                    <a:cubicBezTo>
                      <a:pt x="12844" y="32888"/>
                      <a:pt x="20158" y="30839"/>
                      <a:pt x="29696" y="30839"/>
                    </a:cubicBezTo>
                    <a:lnTo>
                      <a:pt x="39205" y="30839"/>
                    </a:lnTo>
                    <a:lnTo>
                      <a:pt x="39205" y="24519"/>
                    </a:lnTo>
                    <a:cubicBezTo>
                      <a:pt x="39205" y="19399"/>
                      <a:pt x="38182" y="15683"/>
                      <a:pt x="36075" y="13400"/>
                    </a:cubicBezTo>
                    <a:cubicBezTo>
                      <a:pt x="33968" y="11089"/>
                      <a:pt x="30545" y="9948"/>
                      <a:pt x="25776" y="9948"/>
                    </a:cubicBezTo>
                    <a:cubicBezTo>
                      <a:pt x="20627" y="9948"/>
                      <a:pt x="14658" y="11264"/>
                      <a:pt x="7841" y="13869"/>
                    </a:cubicBezTo>
                    <a:lnTo>
                      <a:pt x="4769" y="5062"/>
                    </a:lnTo>
                    <a:cubicBezTo>
                      <a:pt x="12961" y="1697"/>
                      <a:pt x="20627" y="0"/>
                      <a:pt x="27736" y="0"/>
                    </a:cubicBezTo>
                    <a:cubicBezTo>
                      <a:pt x="43711" y="0"/>
                      <a:pt x="51698" y="7988"/>
                      <a:pt x="51698" y="23963"/>
                    </a:cubicBezTo>
                    <a:lnTo>
                      <a:pt x="51698" y="58723"/>
                    </a:lnTo>
                    <a:close/>
                    <a:moveTo>
                      <a:pt x="24226" y="67823"/>
                    </a:moveTo>
                    <a:cubicBezTo>
                      <a:pt x="30779" y="67823"/>
                      <a:pt x="35753" y="63990"/>
                      <a:pt x="39205" y="56324"/>
                    </a:cubicBezTo>
                    <a:lnTo>
                      <a:pt x="39205" y="38944"/>
                    </a:lnTo>
                    <a:lnTo>
                      <a:pt x="31101" y="38944"/>
                    </a:lnTo>
                    <a:cubicBezTo>
                      <a:pt x="18959" y="38944"/>
                      <a:pt x="12874" y="44035"/>
                      <a:pt x="12874" y="54218"/>
                    </a:cubicBezTo>
                    <a:cubicBezTo>
                      <a:pt x="12874" y="58607"/>
                      <a:pt x="13868" y="61971"/>
                      <a:pt x="15828" y="64312"/>
                    </a:cubicBezTo>
                    <a:cubicBezTo>
                      <a:pt x="17789" y="66653"/>
                      <a:pt x="20598" y="67823"/>
                      <a:pt x="24226" y="67823"/>
                    </a:cubicBezTo>
                    <a:close/>
                  </a:path>
                </a:pathLst>
              </a:custGeom>
              <a:solidFill>
                <a:srgbClr val="000000"/>
              </a:solidFill>
              <a:ln w="2922"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01640C87-088F-0828-66DA-4C82811D5490}"/>
                  </a:ext>
                </a:extLst>
              </p:cNvPr>
              <p:cNvSpPr/>
              <p:nvPr/>
            </p:nvSpPr>
            <p:spPr>
              <a:xfrm>
                <a:off x="13376409" y="3052897"/>
                <a:ext cx="54738" cy="80004"/>
              </a:xfrm>
              <a:custGeom>
                <a:avLst/>
                <a:gdLst>
                  <a:gd name="connsiteX0" fmla="*/ 32915 w 51669"/>
                  <a:gd name="connsiteY0" fmla="*/ 0 h 75518"/>
                  <a:gd name="connsiteX1" fmla="*/ 46695 w 51669"/>
                  <a:gd name="connsiteY1" fmla="*/ 5823 h 75518"/>
                  <a:gd name="connsiteX2" fmla="*/ 51670 w 51669"/>
                  <a:gd name="connsiteY2" fmla="*/ 21857 h 75518"/>
                  <a:gd name="connsiteX3" fmla="*/ 51670 w 51669"/>
                  <a:gd name="connsiteY3" fmla="*/ 75518 h 75518"/>
                  <a:gd name="connsiteX4" fmla="*/ 39060 w 51669"/>
                  <a:gd name="connsiteY4" fmla="*/ 75518 h 75518"/>
                  <a:gd name="connsiteX5" fmla="*/ 39060 w 51669"/>
                  <a:gd name="connsiteY5" fmla="*/ 23408 h 75518"/>
                  <a:gd name="connsiteX6" fmla="*/ 36689 w 51669"/>
                  <a:gd name="connsiteY6" fmla="*/ 13108 h 75518"/>
                  <a:gd name="connsiteX7" fmla="*/ 29404 w 51669"/>
                  <a:gd name="connsiteY7" fmla="*/ 9948 h 75518"/>
                  <a:gd name="connsiteX8" fmla="*/ 12581 w 51669"/>
                  <a:gd name="connsiteY8" fmla="*/ 23115 h 75518"/>
                  <a:gd name="connsiteX9" fmla="*/ 12581 w 51669"/>
                  <a:gd name="connsiteY9" fmla="*/ 75518 h 75518"/>
                  <a:gd name="connsiteX10" fmla="*/ 0 w 51669"/>
                  <a:gd name="connsiteY10" fmla="*/ 75518 h 75518"/>
                  <a:gd name="connsiteX11" fmla="*/ 0 w 51669"/>
                  <a:gd name="connsiteY11" fmla="*/ 1843 h 75518"/>
                  <a:gd name="connsiteX12" fmla="*/ 10913 w 51669"/>
                  <a:gd name="connsiteY12" fmla="*/ 1843 h 75518"/>
                  <a:gd name="connsiteX13" fmla="*/ 11879 w 51669"/>
                  <a:gd name="connsiteY13" fmla="*/ 12757 h 75518"/>
                  <a:gd name="connsiteX14" fmla="*/ 32915 w 51669"/>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69" h="75518">
                    <a:moveTo>
                      <a:pt x="32915" y="0"/>
                    </a:moveTo>
                    <a:cubicBezTo>
                      <a:pt x="38796" y="0"/>
                      <a:pt x="43390" y="1960"/>
                      <a:pt x="46695" y="5823"/>
                    </a:cubicBezTo>
                    <a:cubicBezTo>
                      <a:pt x="50031" y="9714"/>
                      <a:pt x="51670" y="15039"/>
                      <a:pt x="51670" y="21857"/>
                    </a:cubicBezTo>
                    <a:lnTo>
                      <a:pt x="51670" y="75518"/>
                    </a:lnTo>
                    <a:lnTo>
                      <a:pt x="39060" y="75518"/>
                    </a:lnTo>
                    <a:lnTo>
                      <a:pt x="39060" y="23408"/>
                    </a:lnTo>
                    <a:cubicBezTo>
                      <a:pt x="39060" y="18638"/>
                      <a:pt x="38270" y="15215"/>
                      <a:pt x="36689" y="13108"/>
                    </a:cubicBezTo>
                    <a:cubicBezTo>
                      <a:pt x="35109" y="11002"/>
                      <a:pt x="32681" y="9948"/>
                      <a:pt x="29404" y="9948"/>
                    </a:cubicBezTo>
                    <a:cubicBezTo>
                      <a:pt x="23231" y="9948"/>
                      <a:pt x="17643" y="14337"/>
                      <a:pt x="12581" y="23115"/>
                    </a:cubicBezTo>
                    <a:lnTo>
                      <a:pt x="12581" y="75518"/>
                    </a:lnTo>
                    <a:lnTo>
                      <a:pt x="0" y="75518"/>
                    </a:lnTo>
                    <a:lnTo>
                      <a:pt x="0" y="1843"/>
                    </a:lnTo>
                    <a:lnTo>
                      <a:pt x="10913" y="1843"/>
                    </a:lnTo>
                    <a:lnTo>
                      <a:pt x="11879" y="12757"/>
                    </a:lnTo>
                    <a:cubicBezTo>
                      <a:pt x="17584"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6836CE46-55D4-DDC6-11F1-98DA354B64B6}"/>
                  </a:ext>
                </a:extLst>
              </p:cNvPr>
              <p:cNvSpPr/>
              <p:nvPr/>
            </p:nvSpPr>
            <p:spPr>
              <a:xfrm>
                <a:off x="13449869" y="3052897"/>
                <a:ext cx="59512" cy="81926"/>
              </a:xfrm>
              <a:custGeom>
                <a:avLst/>
                <a:gdLst>
                  <a:gd name="connsiteX0" fmla="*/ 56176 w 56175"/>
                  <a:gd name="connsiteY0" fmla="*/ 36428 h 77332"/>
                  <a:gd name="connsiteX1" fmla="*/ 55883 w 56175"/>
                  <a:gd name="connsiteY1" fmla="*/ 43011 h 77332"/>
                  <a:gd name="connsiteX2" fmla="*/ 13020 w 56175"/>
                  <a:gd name="connsiteY2" fmla="*/ 43011 h 77332"/>
                  <a:gd name="connsiteX3" fmla="*/ 18198 w 56175"/>
                  <a:gd name="connsiteY3" fmla="*/ 61591 h 77332"/>
                  <a:gd name="connsiteX4" fmla="*/ 30809 w 56175"/>
                  <a:gd name="connsiteY4" fmla="*/ 67267 h 77332"/>
                  <a:gd name="connsiteX5" fmla="*/ 39850 w 56175"/>
                  <a:gd name="connsiteY5" fmla="*/ 65717 h 77332"/>
                  <a:gd name="connsiteX6" fmla="*/ 48188 w 56175"/>
                  <a:gd name="connsiteY6" fmla="*/ 60684 h 77332"/>
                  <a:gd name="connsiteX7" fmla="*/ 53776 w 56175"/>
                  <a:gd name="connsiteY7" fmla="*/ 68087 h 77332"/>
                  <a:gd name="connsiteX8" fmla="*/ 30253 w 56175"/>
                  <a:gd name="connsiteY8" fmla="*/ 77333 h 77332"/>
                  <a:gd name="connsiteX9" fmla="*/ 7900 w 56175"/>
                  <a:gd name="connsiteY9" fmla="*/ 67326 h 77332"/>
                  <a:gd name="connsiteX10" fmla="*/ 0 w 56175"/>
                  <a:gd name="connsiteY10" fmla="*/ 39237 h 77332"/>
                  <a:gd name="connsiteX11" fmla="*/ 7549 w 56175"/>
                  <a:gd name="connsiteY11" fmla="*/ 10592 h 77332"/>
                  <a:gd name="connsiteX12" fmla="*/ 28556 w 56175"/>
                  <a:gd name="connsiteY12" fmla="*/ 0 h 77332"/>
                  <a:gd name="connsiteX13" fmla="*/ 49036 w 56175"/>
                  <a:gd name="connsiteY13" fmla="*/ 9480 h 77332"/>
                  <a:gd name="connsiteX14" fmla="*/ 56176 w 56175"/>
                  <a:gd name="connsiteY14" fmla="*/ 36428 h 77332"/>
                  <a:gd name="connsiteX15" fmla="*/ 43975 w 56175"/>
                  <a:gd name="connsiteY15" fmla="*/ 32653 h 77332"/>
                  <a:gd name="connsiteX16" fmla="*/ 28702 w 56175"/>
                  <a:gd name="connsiteY16" fmla="*/ 9539 h 77332"/>
                  <a:gd name="connsiteX17" fmla="*/ 17643 w 56175"/>
                  <a:gd name="connsiteY17" fmla="*/ 15361 h 77332"/>
                  <a:gd name="connsiteX18" fmla="*/ 13020 w 56175"/>
                  <a:gd name="connsiteY18" fmla="*/ 34204 h 77332"/>
                  <a:gd name="connsiteX19" fmla="*/ 43975 w 56175"/>
                  <a:gd name="connsiteY19" fmla="*/ 34204 h 77332"/>
                  <a:gd name="connsiteX20" fmla="*/ 43975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6" y="36428"/>
                    </a:moveTo>
                    <a:cubicBezTo>
                      <a:pt x="56176" y="38388"/>
                      <a:pt x="56088" y="40582"/>
                      <a:pt x="55883" y="43011"/>
                    </a:cubicBezTo>
                    <a:lnTo>
                      <a:pt x="13020" y="43011"/>
                    </a:lnTo>
                    <a:cubicBezTo>
                      <a:pt x="13400" y="51613"/>
                      <a:pt x="15127" y="57787"/>
                      <a:pt x="18198" y="61591"/>
                    </a:cubicBezTo>
                    <a:cubicBezTo>
                      <a:pt x="21271" y="65365"/>
                      <a:pt x="25484" y="67267"/>
                      <a:pt x="30809" y="67267"/>
                    </a:cubicBezTo>
                    <a:cubicBezTo>
                      <a:pt x="34174" y="67267"/>
                      <a:pt x="37187" y="66740"/>
                      <a:pt x="39850" y="65717"/>
                    </a:cubicBezTo>
                    <a:cubicBezTo>
                      <a:pt x="42512" y="64692"/>
                      <a:pt x="45291" y="62996"/>
                      <a:pt x="48188" y="60684"/>
                    </a:cubicBezTo>
                    <a:lnTo>
                      <a:pt x="53776" y="68087"/>
                    </a:lnTo>
                    <a:cubicBezTo>
                      <a:pt x="46871" y="74260"/>
                      <a:pt x="39030" y="77333"/>
                      <a:pt x="30253" y="77333"/>
                    </a:cubicBezTo>
                    <a:cubicBezTo>
                      <a:pt x="20627" y="77333"/>
                      <a:pt x="13195" y="73997"/>
                      <a:pt x="7900" y="67326"/>
                    </a:cubicBezTo>
                    <a:cubicBezTo>
                      <a:pt x="2634" y="60655"/>
                      <a:pt x="0" y="51292"/>
                      <a:pt x="0" y="39237"/>
                    </a:cubicBezTo>
                    <a:cubicBezTo>
                      <a:pt x="0" y="27181"/>
                      <a:pt x="2516" y="17644"/>
                      <a:pt x="7549" y="10592"/>
                    </a:cubicBezTo>
                    <a:cubicBezTo>
                      <a:pt x="12610" y="3540"/>
                      <a:pt x="19603" y="0"/>
                      <a:pt x="28556" y="0"/>
                    </a:cubicBezTo>
                    <a:cubicBezTo>
                      <a:pt x="37450" y="0"/>
                      <a:pt x="44268" y="3160"/>
                      <a:pt x="49036" y="9480"/>
                    </a:cubicBezTo>
                    <a:cubicBezTo>
                      <a:pt x="53776" y="15771"/>
                      <a:pt x="56176" y="24753"/>
                      <a:pt x="56176" y="36428"/>
                    </a:cubicBezTo>
                    <a:close/>
                    <a:moveTo>
                      <a:pt x="43975" y="32653"/>
                    </a:moveTo>
                    <a:cubicBezTo>
                      <a:pt x="43975" y="17234"/>
                      <a:pt x="38884" y="9539"/>
                      <a:pt x="28702" y="9539"/>
                    </a:cubicBezTo>
                    <a:cubicBezTo>
                      <a:pt x="24050" y="9539"/>
                      <a:pt x="20364" y="11469"/>
                      <a:pt x="17643" y="15361"/>
                    </a:cubicBezTo>
                    <a:cubicBezTo>
                      <a:pt x="14922" y="19223"/>
                      <a:pt x="13400" y="25514"/>
                      <a:pt x="13020" y="34204"/>
                    </a:cubicBezTo>
                    <a:lnTo>
                      <a:pt x="43975" y="34204"/>
                    </a:lnTo>
                    <a:lnTo>
                      <a:pt x="43975" y="32653"/>
                    </a:lnTo>
                    <a:close/>
                  </a:path>
                </a:pathLst>
              </a:custGeom>
              <a:solidFill>
                <a:srgbClr val="000000"/>
              </a:solidFill>
              <a:ln w="2922"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E91C3ED-161B-E034-847D-6499520B361C}"/>
                  </a:ext>
                </a:extLst>
              </p:cNvPr>
              <p:cNvSpPr/>
              <p:nvPr/>
            </p:nvSpPr>
            <p:spPr>
              <a:xfrm>
                <a:off x="13516635" y="3054850"/>
                <a:ext cx="63386" cy="78052"/>
              </a:xfrm>
              <a:custGeom>
                <a:avLst/>
                <a:gdLst>
                  <a:gd name="connsiteX0" fmla="*/ 59832 w 59832"/>
                  <a:gd name="connsiteY0" fmla="*/ 0 h 73675"/>
                  <a:gd name="connsiteX1" fmla="*/ 37830 w 59832"/>
                  <a:gd name="connsiteY1" fmla="*/ 73675 h 73675"/>
                  <a:gd name="connsiteX2" fmla="*/ 22704 w 59832"/>
                  <a:gd name="connsiteY2" fmla="*/ 73675 h 73675"/>
                  <a:gd name="connsiteX3" fmla="*/ 0 w 59832"/>
                  <a:gd name="connsiteY3" fmla="*/ 0 h 73675"/>
                  <a:gd name="connsiteX4" fmla="*/ 13166 w 59832"/>
                  <a:gd name="connsiteY4" fmla="*/ 0 h 73675"/>
                  <a:gd name="connsiteX5" fmla="*/ 30282 w 59832"/>
                  <a:gd name="connsiteY5" fmla="*/ 63025 h 73675"/>
                  <a:gd name="connsiteX6" fmla="*/ 47223 w 59832"/>
                  <a:gd name="connsiteY6" fmla="*/ 0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2" h="73675">
                    <a:moveTo>
                      <a:pt x="59832" y="0"/>
                    </a:moveTo>
                    <a:lnTo>
                      <a:pt x="37830" y="73675"/>
                    </a:lnTo>
                    <a:lnTo>
                      <a:pt x="22704" y="73675"/>
                    </a:lnTo>
                    <a:lnTo>
                      <a:pt x="0" y="0"/>
                    </a:lnTo>
                    <a:lnTo>
                      <a:pt x="13166" y="0"/>
                    </a:lnTo>
                    <a:lnTo>
                      <a:pt x="30282" y="63025"/>
                    </a:lnTo>
                    <a:lnTo>
                      <a:pt x="47223" y="0"/>
                    </a:lnTo>
                    <a:close/>
                  </a:path>
                </a:pathLst>
              </a:custGeom>
              <a:solidFill>
                <a:srgbClr val="000000"/>
              </a:solidFill>
              <a:ln w="2922"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38F1893D-5135-BED5-B155-260CCA9C9E16}"/>
                  </a:ext>
                </a:extLst>
              </p:cNvPr>
              <p:cNvSpPr/>
              <p:nvPr/>
            </p:nvSpPr>
            <p:spPr>
              <a:xfrm>
                <a:off x="13588019" y="3052897"/>
                <a:ext cx="63541" cy="81926"/>
              </a:xfrm>
              <a:custGeom>
                <a:avLst/>
                <a:gdLst>
                  <a:gd name="connsiteX0" fmla="*/ 30136 w 59978"/>
                  <a:gd name="connsiteY0" fmla="*/ 0 h 77332"/>
                  <a:gd name="connsiteX1" fmla="*/ 52138 w 59978"/>
                  <a:gd name="connsiteY1" fmla="*/ 9948 h 77332"/>
                  <a:gd name="connsiteX2" fmla="*/ 59979 w 59978"/>
                  <a:gd name="connsiteY2" fmla="*/ 38534 h 77332"/>
                  <a:gd name="connsiteX3" fmla="*/ 51991 w 59978"/>
                  <a:gd name="connsiteY3" fmla="*/ 66916 h 77332"/>
                  <a:gd name="connsiteX4" fmla="*/ 29989 w 59978"/>
                  <a:gd name="connsiteY4" fmla="*/ 77333 h 77332"/>
                  <a:gd name="connsiteX5" fmla="*/ 7929 w 59978"/>
                  <a:gd name="connsiteY5" fmla="*/ 67121 h 77332"/>
                  <a:gd name="connsiteX6" fmla="*/ 0 w 59978"/>
                  <a:gd name="connsiteY6" fmla="*/ 38681 h 77332"/>
                  <a:gd name="connsiteX7" fmla="*/ 7987 w 59978"/>
                  <a:gd name="connsiteY7" fmla="*/ 10182 h 77332"/>
                  <a:gd name="connsiteX8" fmla="*/ 30136 w 59978"/>
                  <a:gd name="connsiteY8" fmla="*/ 0 h 77332"/>
                  <a:gd name="connsiteX9" fmla="*/ 30136 w 59978"/>
                  <a:gd name="connsiteY9" fmla="*/ 10094 h 77332"/>
                  <a:gd name="connsiteX10" fmla="*/ 17525 w 59978"/>
                  <a:gd name="connsiteY10" fmla="*/ 17028 h 77332"/>
                  <a:gd name="connsiteX11" fmla="*/ 13166 w 59978"/>
                  <a:gd name="connsiteY11" fmla="*/ 38681 h 77332"/>
                  <a:gd name="connsiteX12" fmla="*/ 29989 w 59978"/>
                  <a:gd name="connsiteY12" fmla="*/ 67385 h 77332"/>
                  <a:gd name="connsiteX13" fmla="*/ 46813 w 59978"/>
                  <a:gd name="connsiteY13" fmla="*/ 38534 h 77332"/>
                  <a:gd name="connsiteX14" fmla="*/ 42600 w 59978"/>
                  <a:gd name="connsiteY14" fmla="*/ 16970 h 77332"/>
                  <a:gd name="connsiteX15" fmla="*/ 30136 w 59978"/>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2">
                    <a:moveTo>
                      <a:pt x="30136" y="0"/>
                    </a:moveTo>
                    <a:cubicBezTo>
                      <a:pt x="39557" y="0"/>
                      <a:pt x="46900" y="3335"/>
                      <a:pt x="52138" y="9948"/>
                    </a:cubicBezTo>
                    <a:cubicBezTo>
                      <a:pt x="57346" y="16590"/>
                      <a:pt x="59979" y="26128"/>
                      <a:pt x="59979" y="38534"/>
                    </a:cubicBezTo>
                    <a:cubicBezTo>
                      <a:pt x="59979" y="50502"/>
                      <a:pt x="57316" y="59953"/>
                      <a:pt x="51991" y="66916"/>
                    </a:cubicBezTo>
                    <a:cubicBezTo>
                      <a:pt x="46666" y="73880"/>
                      <a:pt x="39322" y="77333"/>
                      <a:pt x="29989" y="77333"/>
                    </a:cubicBezTo>
                    <a:cubicBezTo>
                      <a:pt x="20568" y="77333"/>
                      <a:pt x="13195" y="73939"/>
                      <a:pt x="7929" y="67121"/>
                    </a:cubicBezTo>
                    <a:cubicBezTo>
                      <a:pt x="2662" y="60303"/>
                      <a:pt x="0" y="50823"/>
                      <a:pt x="0" y="38681"/>
                    </a:cubicBezTo>
                    <a:cubicBezTo>
                      <a:pt x="0" y="26450"/>
                      <a:pt x="2662" y="16941"/>
                      <a:pt x="7987" y="10182"/>
                    </a:cubicBezTo>
                    <a:cubicBezTo>
                      <a:pt x="13312" y="3394"/>
                      <a:pt x="20715" y="0"/>
                      <a:pt x="30136" y="0"/>
                    </a:cubicBezTo>
                    <a:close/>
                    <a:moveTo>
                      <a:pt x="30136" y="10094"/>
                    </a:moveTo>
                    <a:cubicBezTo>
                      <a:pt x="24635" y="10094"/>
                      <a:pt x="20422" y="12406"/>
                      <a:pt x="17525" y="17028"/>
                    </a:cubicBezTo>
                    <a:cubicBezTo>
                      <a:pt x="14629" y="21652"/>
                      <a:pt x="13166" y="28879"/>
                      <a:pt x="13166" y="38681"/>
                    </a:cubicBezTo>
                    <a:cubicBezTo>
                      <a:pt x="13166" y="57817"/>
                      <a:pt x="18783" y="67385"/>
                      <a:pt x="29989" y="67385"/>
                    </a:cubicBezTo>
                    <a:cubicBezTo>
                      <a:pt x="41195" y="67385"/>
                      <a:pt x="46813" y="57787"/>
                      <a:pt x="46813" y="38534"/>
                    </a:cubicBezTo>
                    <a:cubicBezTo>
                      <a:pt x="46813" y="28732"/>
                      <a:pt x="45408" y="21535"/>
                      <a:pt x="42600" y="16970"/>
                    </a:cubicBezTo>
                    <a:cubicBezTo>
                      <a:pt x="39791" y="12377"/>
                      <a:pt x="35636" y="10094"/>
                      <a:pt x="30136" y="10094"/>
                    </a:cubicBezTo>
                    <a:close/>
                  </a:path>
                </a:pathLst>
              </a:custGeom>
              <a:solidFill>
                <a:srgbClr val="000000"/>
              </a:solidFill>
              <a:ln w="2922"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7E244036-69D1-301D-998A-D581B58973CF}"/>
                  </a:ext>
                </a:extLst>
              </p:cNvPr>
              <p:cNvSpPr/>
              <p:nvPr/>
            </p:nvSpPr>
            <p:spPr>
              <a:xfrm>
                <a:off x="13668763" y="3018025"/>
                <a:ext cx="17512" cy="114875"/>
              </a:xfrm>
              <a:custGeom>
                <a:avLst/>
                <a:gdLst>
                  <a:gd name="connsiteX0" fmla="*/ 14570 w 16530"/>
                  <a:gd name="connsiteY0" fmla="*/ 34760 h 108434"/>
                  <a:gd name="connsiteX1" fmla="*/ 14570 w 16530"/>
                  <a:gd name="connsiteY1" fmla="*/ 108435 h 108434"/>
                  <a:gd name="connsiteX2" fmla="*/ 1960 w 16530"/>
                  <a:gd name="connsiteY2" fmla="*/ 108435 h 108434"/>
                  <a:gd name="connsiteX3" fmla="*/ 1960 w 16530"/>
                  <a:gd name="connsiteY3" fmla="*/ 34760 h 108434"/>
                  <a:gd name="connsiteX4" fmla="*/ 14570 w 16530"/>
                  <a:gd name="connsiteY4" fmla="*/ 34760 h 108434"/>
                  <a:gd name="connsiteX5" fmla="*/ 8280 w 16530"/>
                  <a:gd name="connsiteY5" fmla="*/ 0 h 108434"/>
                  <a:gd name="connsiteX6" fmla="*/ 14219 w 16530"/>
                  <a:gd name="connsiteY6" fmla="*/ 2399 h 108434"/>
                  <a:gd name="connsiteX7" fmla="*/ 16530 w 16530"/>
                  <a:gd name="connsiteY7" fmla="*/ 8280 h 108434"/>
                  <a:gd name="connsiteX8" fmla="*/ 14277 w 16530"/>
                  <a:gd name="connsiteY8" fmla="*/ 14073 h 108434"/>
                  <a:gd name="connsiteX9" fmla="*/ 8280 w 16530"/>
                  <a:gd name="connsiteY9" fmla="*/ 16385 h 108434"/>
                  <a:gd name="connsiteX10" fmla="*/ 2311 w 16530"/>
                  <a:gd name="connsiteY10" fmla="*/ 14073 h 108434"/>
                  <a:gd name="connsiteX11" fmla="*/ 0 w 16530"/>
                  <a:gd name="connsiteY11" fmla="*/ 8280 h 108434"/>
                  <a:gd name="connsiteX12" fmla="*/ 2311 w 16530"/>
                  <a:gd name="connsiteY12" fmla="*/ 2399 h 108434"/>
                  <a:gd name="connsiteX13" fmla="*/ 8280 w 16530"/>
                  <a:gd name="connsiteY13" fmla="*/ 0 h 10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4">
                    <a:moveTo>
                      <a:pt x="14570" y="34760"/>
                    </a:moveTo>
                    <a:lnTo>
                      <a:pt x="14570" y="108435"/>
                    </a:lnTo>
                    <a:lnTo>
                      <a:pt x="1960" y="108435"/>
                    </a:lnTo>
                    <a:lnTo>
                      <a:pt x="1960" y="34760"/>
                    </a:lnTo>
                    <a:lnTo>
                      <a:pt x="14570" y="34760"/>
                    </a:lnTo>
                    <a:close/>
                    <a:moveTo>
                      <a:pt x="8280" y="0"/>
                    </a:moveTo>
                    <a:cubicBezTo>
                      <a:pt x="10708" y="0"/>
                      <a:pt x="12669" y="790"/>
                      <a:pt x="14219" y="2399"/>
                    </a:cubicBezTo>
                    <a:cubicBezTo>
                      <a:pt x="15770" y="3979"/>
                      <a:pt x="16530" y="5940"/>
                      <a:pt x="16530" y="8280"/>
                    </a:cubicBezTo>
                    <a:cubicBezTo>
                      <a:pt x="16530" y="10592"/>
                      <a:pt x="15799" y="12552"/>
                      <a:pt x="14277" y="14073"/>
                    </a:cubicBezTo>
                    <a:cubicBezTo>
                      <a:pt x="12785" y="15624"/>
                      <a:pt x="10796" y="16385"/>
                      <a:pt x="8280" y="16385"/>
                    </a:cubicBezTo>
                    <a:cubicBezTo>
                      <a:pt x="5852" y="16385"/>
                      <a:pt x="3862" y="15624"/>
                      <a:pt x="2311" y="14073"/>
                    </a:cubicBezTo>
                    <a:cubicBezTo>
                      <a:pt x="761" y="12552"/>
                      <a:pt x="0" y="10592"/>
                      <a:pt x="0" y="8280"/>
                    </a:cubicBezTo>
                    <a:cubicBezTo>
                      <a:pt x="0" y="5940"/>
                      <a:pt x="761" y="3979"/>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8FBCD11E-5CC3-5C94-78BE-BED94EAE85B1}"/>
                  </a:ext>
                </a:extLst>
              </p:cNvPr>
              <p:cNvSpPr/>
              <p:nvPr/>
            </p:nvSpPr>
            <p:spPr>
              <a:xfrm>
                <a:off x="13707508" y="3021744"/>
                <a:ext cx="25385" cy="113079"/>
              </a:xfrm>
              <a:custGeom>
                <a:avLst/>
                <a:gdLst>
                  <a:gd name="connsiteX0" fmla="*/ 14570 w 23962"/>
                  <a:gd name="connsiteY0" fmla="*/ 106738 h 106738"/>
                  <a:gd name="connsiteX1" fmla="*/ 3921 w 23962"/>
                  <a:gd name="connsiteY1" fmla="*/ 102700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7 w 23962"/>
                  <a:gd name="connsiteY6" fmla="*/ 96380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65" y="106738"/>
                      <a:pt x="6524" y="105393"/>
                      <a:pt x="3921" y="102700"/>
                    </a:cubicBezTo>
                    <a:cubicBezTo>
                      <a:pt x="1287" y="99979"/>
                      <a:pt x="0" y="96205"/>
                      <a:pt x="0" y="91348"/>
                    </a:cubicBezTo>
                    <a:lnTo>
                      <a:pt x="0" y="1404"/>
                    </a:lnTo>
                    <a:lnTo>
                      <a:pt x="12610" y="0"/>
                    </a:lnTo>
                    <a:lnTo>
                      <a:pt x="12610" y="90909"/>
                    </a:lnTo>
                    <a:cubicBezTo>
                      <a:pt x="12610" y="94567"/>
                      <a:pt x="14102" y="96380"/>
                      <a:pt x="17087" y="96380"/>
                    </a:cubicBezTo>
                    <a:cubicBezTo>
                      <a:pt x="18286" y="96380"/>
                      <a:pt x="19661" y="96088"/>
                      <a:pt x="21153" y="95532"/>
                    </a:cubicBezTo>
                    <a:lnTo>
                      <a:pt x="23962" y="104368"/>
                    </a:lnTo>
                    <a:cubicBezTo>
                      <a:pt x="20948" y="105948"/>
                      <a:pt x="17818" y="106738"/>
                      <a:pt x="14570" y="106738"/>
                    </a:cubicBezTo>
                    <a:close/>
                  </a:path>
                </a:pathLst>
              </a:custGeom>
              <a:solidFill>
                <a:srgbClr val="000000"/>
              </a:solidFill>
              <a:ln w="2922"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ACB9E6F8-5BD1-1CDC-350F-C28EA8B1C2C9}"/>
                  </a:ext>
                </a:extLst>
              </p:cNvPr>
              <p:cNvSpPr/>
              <p:nvPr/>
            </p:nvSpPr>
            <p:spPr>
              <a:xfrm>
                <a:off x="13741944" y="3052897"/>
                <a:ext cx="63510" cy="81926"/>
              </a:xfrm>
              <a:custGeom>
                <a:avLst/>
                <a:gdLst>
                  <a:gd name="connsiteX0" fmla="*/ 30106 w 59949"/>
                  <a:gd name="connsiteY0" fmla="*/ 0 h 77332"/>
                  <a:gd name="connsiteX1" fmla="*/ 52108 w 59949"/>
                  <a:gd name="connsiteY1" fmla="*/ 9948 h 77332"/>
                  <a:gd name="connsiteX2" fmla="*/ 59949 w 59949"/>
                  <a:gd name="connsiteY2" fmla="*/ 38534 h 77332"/>
                  <a:gd name="connsiteX3" fmla="*/ 51962 w 59949"/>
                  <a:gd name="connsiteY3" fmla="*/ 66916 h 77332"/>
                  <a:gd name="connsiteX4" fmla="*/ 29960 w 59949"/>
                  <a:gd name="connsiteY4" fmla="*/ 77333 h 77332"/>
                  <a:gd name="connsiteX5" fmla="*/ 7900 w 59949"/>
                  <a:gd name="connsiteY5" fmla="*/ 67121 h 77332"/>
                  <a:gd name="connsiteX6" fmla="*/ 0 w 59949"/>
                  <a:gd name="connsiteY6" fmla="*/ 38681 h 77332"/>
                  <a:gd name="connsiteX7" fmla="*/ 7959 w 59949"/>
                  <a:gd name="connsiteY7" fmla="*/ 10182 h 77332"/>
                  <a:gd name="connsiteX8" fmla="*/ 30106 w 59949"/>
                  <a:gd name="connsiteY8" fmla="*/ 0 h 77332"/>
                  <a:gd name="connsiteX9" fmla="*/ 30106 w 59949"/>
                  <a:gd name="connsiteY9" fmla="*/ 10094 h 77332"/>
                  <a:gd name="connsiteX10" fmla="*/ 17497 w 59949"/>
                  <a:gd name="connsiteY10" fmla="*/ 17028 h 77332"/>
                  <a:gd name="connsiteX11" fmla="*/ 13166 w 59949"/>
                  <a:gd name="connsiteY11" fmla="*/ 38681 h 77332"/>
                  <a:gd name="connsiteX12" fmla="*/ 29960 w 59949"/>
                  <a:gd name="connsiteY12" fmla="*/ 67385 h 77332"/>
                  <a:gd name="connsiteX13" fmla="*/ 46783 w 59949"/>
                  <a:gd name="connsiteY13" fmla="*/ 38534 h 77332"/>
                  <a:gd name="connsiteX14" fmla="*/ 42570 w 59949"/>
                  <a:gd name="connsiteY14" fmla="*/ 16970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27" y="0"/>
                      <a:pt x="46871" y="3335"/>
                      <a:pt x="52108" y="9948"/>
                    </a:cubicBezTo>
                    <a:cubicBezTo>
                      <a:pt x="57316" y="16590"/>
                      <a:pt x="59949" y="26128"/>
                      <a:pt x="59949" y="38534"/>
                    </a:cubicBezTo>
                    <a:cubicBezTo>
                      <a:pt x="59949" y="50502"/>
                      <a:pt x="57287" y="59953"/>
                      <a:pt x="51962" y="66916"/>
                    </a:cubicBezTo>
                    <a:cubicBezTo>
                      <a:pt x="46638" y="73880"/>
                      <a:pt x="39294" y="77333"/>
                      <a:pt x="29960" y="77333"/>
                    </a:cubicBezTo>
                    <a:cubicBezTo>
                      <a:pt x="20539" y="77333"/>
                      <a:pt x="13166" y="73939"/>
                      <a:pt x="7900" y="67121"/>
                    </a:cubicBezTo>
                    <a:cubicBezTo>
                      <a:pt x="2634" y="60303"/>
                      <a:pt x="0" y="50823"/>
                      <a:pt x="0" y="38681"/>
                    </a:cubicBezTo>
                    <a:cubicBezTo>
                      <a:pt x="0" y="26450"/>
                      <a:pt x="2663" y="16941"/>
                      <a:pt x="7959" y="10182"/>
                    </a:cubicBezTo>
                    <a:cubicBezTo>
                      <a:pt x="13283" y="3394"/>
                      <a:pt x="20686" y="0"/>
                      <a:pt x="30106" y="0"/>
                    </a:cubicBezTo>
                    <a:close/>
                    <a:moveTo>
                      <a:pt x="30106" y="10094"/>
                    </a:moveTo>
                    <a:cubicBezTo>
                      <a:pt x="24606" y="10094"/>
                      <a:pt x="20393" y="12406"/>
                      <a:pt x="17497" y="17028"/>
                    </a:cubicBezTo>
                    <a:cubicBezTo>
                      <a:pt x="14600" y="21652"/>
                      <a:pt x="13166" y="28879"/>
                      <a:pt x="13166" y="38681"/>
                    </a:cubicBezTo>
                    <a:cubicBezTo>
                      <a:pt x="13166" y="57817"/>
                      <a:pt x="18755" y="67385"/>
                      <a:pt x="29960" y="67385"/>
                    </a:cubicBezTo>
                    <a:cubicBezTo>
                      <a:pt x="41166" y="67385"/>
                      <a:pt x="46783" y="57787"/>
                      <a:pt x="46783" y="38534"/>
                    </a:cubicBezTo>
                    <a:cubicBezTo>
                      <a:pt x="46783" y="28732"/>
                      <a:pt x="45379" y="21535"/>
                      <a:pt x="42570" y="16970"/>
                    </a:cubicBezTo>
                    <a:cubicBezTo>
                      <a:pt x="39762" y="12377"/>
                      <a:pt x="35607" y="10094"/>
                      <a:pt x="30106" y="10094"/>
                    </a:cubicBezTo>
                    <a:close/>
                  </a:path>
                </a:pathLst>
              </a:custGeom>
              <a:solidFill>
                <a:srgbClr val="000000"/>
              </a:solidFill>
              <a:ln w="2922"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611959B6-3E65-6D26-E955-AB1964938FD8}"/>
                  </a:ext>
                </a:extLst>
              </p:cNvPr>
              <p:cNvSpPr/>
              <p:nvPr/>
            </p:nvSpPr>
            <p:spPr>
              <a:xfrm>
                <a:off x="13824735" y="3053052"/>
                <a:ext cx="38745" cy="79849"/>
              </a:xfrm>
              <a:custGeom>
                <a:avLst/>
                <a:gdLst>
                  <a:gd name="connsiteX0" fmla="*/ 30281 w 36572"/>
                  <a:gd name="connsiteY0" fmla="*/ 0 h 75372"/>
                  <a:gd name="connsiteX1" fmla="*/ 36572 w 36572"/>
                  <a:gd name="connsiteY1" fmla="*/ 849 h 75372"/>
                  <a:gd name="connsiteX2" fmla="*/ 34465 w 36572"/>
                  <a:gd name="connsiteY2" fmla="*/ 13021 h 75372"/>
                  <a:gd name="connsiteX3" fmla="*/ 28731 w 36572"/>
                  <a:gd name="connsiteY3" fmla="*/ 12202 h 75372"/>
                  <a:gd name="connsiteX4" fmla="*/ 18725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7 w 36572"/>
                  <a:gd name="connsiteY10" fmla="*/ 16268 h 75372"/>
                  <a:gd name="connsiteX11" fmla="*/ 30281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1" y="0"/>
                    </a:moveTo>
                    <a:cubicBezTo>
                      <a:pt x="32710" y="0"/>
                      <a:pt x="34787" y="293"/>
                      <a:pt x="36572" y="849"/>
                    </a:cubicBezTo>
                    <a:lnTo>
                      <a:pt x="34465" y="13021"/>
                    </a:lnTo>
                    <a:cubicBezTo>
                      <a:pt x="32710" y="12465"/>
                      <a:pt x="30779" y="12202"/>
                      <a:pt x="28731" y="12202"/>
                    </a:cubicBezTo>
                    <a:cubicBezTo>
                      <a:pt x="24606" y="12202"/>
                      <a:pt x="21271" y="13840"/>
                      <a:pt x="18725" y="17088"/>
                    </a:cubicBezTo>
                    <a:cubicBezTo>
                      <a:pt x="16150" y="20365"/>
                      <a:pt x="14102" y="25368"/>
                      <a:pt x="12610" y="32098"/>
                    </a:cubicBezTo>
                    <a:lnTo>
                      <a:pt x="12610" y="75372"/>
                    </a:lnTo>
                    <a:lnTo>
                      <a:pt x="0" y="75372"/>
                    </a:lnTo>
                    <a:lnTo>
                      <a:pt x="0" y="1697"/>
                    </a:lnTo>
                    <a:lnTo>
                      <a:pt x="10942" y="1697"/>
                    </a:lnTo>
                    <a:lnTo>
                      <a:pt x="11907" y="16268"/>
                    </a:lnTo>
                    <a:cubicBezTo>
                      <a:pt x="15565" y="5413"/>
                      <a:pt x="21680" y="0"/>
                      <a:pt x="30281" y="0"/>
                    </a:cubicBezTo>
                    <a:close/>
                  </a:path>
                </a:pathLst>
              </a:custGeom>
              <a:solidFill>
                <a:srgbClr val="000000"/>
              </a:solidFill>
              <a:ln w="2922" cap="flat">
                <a:noFill/>
                <a:prstDash val="solid"/>
                <a:miter/>
              </a:ln>
            </p:spPr>
            <p:txBody>
              <a:bodyPr rtlCol="0" anchor="ctr"/>
              <a:lstStyle/>
              <a:p>
                <a:endParaRPr lang="en-US"/>
              </a:p>
            </p:txBody>
          </p:sp>
          <p:grpSp>
            <p:nvGrpSpPr>
              <p:cNvPr id="422" name="Graphic 12">
                <a:extLst>
                  <a:ext uri="{FF2B5EF4-FFF2-40B4-BE49-F238E27FC236}">
                    <a16:creationId xmlns:a16="http://schemas.microsoft.com/office/drawing/2014/main" id="{883A240A-B22A-4D9D-818D-E513F5CB62C0}"/>
                  </a:ext>
                </a:extLst>
              </p:cNvPr>
              <p:cNvGrpSpPr/>
              <p:nvPr/>
            </p:nvGrpSpPr>
            <p:grpSpPr>
              <a:xfrm>
                <a:off x="12317124" y="2372159"/>
                <a:ext cx="181202" cy="77556"/>
                <a:chOff x="9224684" y="4848398"/>
                <a:chExt cx="171041" cy="73207"/>
              </a:xfrm>
              <a:noFill/>
            </p:grpSpPr>
            <p:sp>
              <p:nvSpPr>
                <p:cNvPr id="423" name="Freeform: Shape 422">
                  <a:extLst>
                    <a:ext uri="{FF2B5EF4-FFF2-40B4-BE49-F238E27FC236}">
                      <a16:creationId xmlns:a16="http://schemas.microsoft.com/office/drawing/2014/main" id="{599D9BAD-D1F1-CF11-0F65-977FFAC2AEC9}"/>
                    </a:ext>
                  </a:extLst>
                </p:cNvPr>
                <p:cNvSpPr/>
                <p:nvPr/>
              </p:nvSpPr>
              <p:spPr>
                <a:xfrm>
                  <a:off x="9224684" y="4886026"/>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604D21F8-1D4D-1EAE-7467-51F89FA221A0}"/>
                    </a:ext>
                  </a:extLst>
                </p:cNvPr>
                <p:cNvSpPr/>
                <p:nvPr/>
              </p:nvSpPr>
              <p:spPr>
                <a:xfrm>
                  <a:off x="9359183" y="4848398"/>
                  <a:ext cx="36543" cy="73207"/>
                </a:xfrm>
                <a:custGeom>
                  <a:avLst/>
                  <a:gdLst>
                    <a:gd name="connsiteX0" fmla="*/ 0 w 36543"/>
                    <a:gd name="connsiteY0" fmla="*/ 73207 h 73207"/>
                    <a:gd name="connsiteX1" fmla="*/ 36543 w 36543"/>
                    <a:gd name="connsiteY1" fmla="*/ 36604 h 73207"/>
                    <a:gd name="connsiteX2" fmla="*/ 0 w 36543"/>
                    <a:gd name="connsiteY2" fmla="*/ 0 h 73207"/>
                  </a:gdLst>
                  <a:ahLst/>
                  <a:cxnLst>
                    <a:cxn ang="0">
                      <a:pos x="connsiteX0" y="connsiteY0"/>
                    </a:cxn>
                    <a:cxn ang="0">
                      <a:pos x="connsiteX1" y="connsiteY1"/>
                    </a:cxn>
                    <a:cxn ang="0">
                      <a:pos x="connsiteX2" y="connsiteY2"/>
                    </a:cxn>
                  </a:cxnLst>
                  <a:rect l="l" t="t" r="r" b="b"/>
                  <a:pathLst>
                    <a:path w="36543" h="73207">
                      <a:moveTo>
                        <a:pt x="0" y="73207"/>
                      </a:moveTo>
                      <a:lnTo>
                        <a:pt x="36543" y="36604"/>
                      </a:lnTo>
                      <a:lnTo>
                        <a:pt x="0" y="0"/>
                      </a:lnTo>
                    </a:path>
                  </a:pathLst>
                </a:custGeom>
                <a:noFill/>
                <a:ln w="14611" cap="rnd">
                  <a:solidFill>
                    <a:srgbClr val="FD6234"/>
                  </a:solidFill>
                  <a:prstDash val="solid"/>
                  <a:miter/>
                </a:ln>
              </p:spPr>
              <p:txBody>
                <a:bodyPr rtlCol="0" anchor="ctr"/>
                <a:lstStyle/>
                <a:p>
                  <a:endParaRPr lang="en-US"/>
                </a:p>
              </p:txBody>
            </p:sp>
          </p:grpSp>
          <p:grpSp>
            <p:nvGrpSpPr>
              <p:cNvPr id="425" name="Graphic 12">
                <a:extLst>
                  <a:ext uri="{FF2B5EF4-FFF2-40B4-BE49-F238E27FC236}">
                    <a16:creationId xmlns:a16="http://schemas.microsoft.com/office/drawing/2014/main" id="{B7104C68-8903-11B1-4ADC-2949030B1606}"/>
                  </a:ext>
                </a:extLst>
              </p:cNvPr>
              <p:cNvGrpSpPr/>
              <p:nvPr/>
            </p:nvGrpSpPr>
            <p:grpSpPr>
              <a:xfrm>
                <a:off x="12317124" y="2541964"/>
                <a:ext cx="181202" cy="77524"/>
                <a:chOff x="9224684" y="5008682"/>
                <a:chExt cx="171041" cy="73177"/>
              </a:xfrm>
              <a:noFill/>
            </p:grpSpPr>
            <p:sp>
              <p:nvSpPr>
                <p:cNvPr id="426" name="Freeform: Shape 425">
                  <a:extLst>
                    <a:ext uri="{FF2B5EF4-FFF2-40B4-BE49-F238E27FC236}">
                      <a16:creationId xmlns:a16="http://schemas.microsoft.com/office/drawing/2014/main" id="{AB55E7EB-6DF3-B70D-4E29-4F96AA7C891C}"/>
                    </a:ext>
                  </a:extLst>
                </p:cNvPr>
                <p:cNvSpPr/>
                <p:nvPr/>
              </p:nvSpPr>
              <p:spPr>
                <a:xfrm>
                  <a:off x="9224684" y="5046309"/>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1BA97CFB-58C6-2A30-ADAD-BABE4E606AEB}"/>
                    </a:ext>
                  </a:extLst>
                </p:cNvPr>
                <p:cNvSpPr/>
                <p:nvPr/>
              </p:nvSpPr>
              <p:spPr>
                <a:xfrm>
                  <a:off x="9359183" y="5008682"/>
                  <a:ext cx="36543" cy="73177"/>
                </a:xfrm>
                <a:custGeom>
                  <a:avLst/>
                  <a:gdLst>
                    <a:gd name="connsiteX0" fmla="*/ 0 w 36543"/>
                    <a:gd name="connsiteY0" fmla="*/ 73178 h 73177"/>
                    <a:gd name="connsiteX1" fmla="*/ 36543 w 36543"/>
                    <a:gd name="connsiteY1" fmla="*/ 36574 h 73177"/>
                    <a:gd name="connsiteX2" fmla="*/ 0 w 36543"/>
                    <a:gd name="connsiteY2" fmla="*/ 0 h 73177"/>
                  </a:gdLst>
                  <a:ahLst/>
                  <a:cxnLst>
                    <a:cxn ang="0">
                      <a:pos x="connsiteX0" y="connsiteY0"/>
                    </a:cxn>
                    <a:cxn ang="0">
                      <a:pos x="connsiteX1" y="connsiteY1"/>
                    </a:cxn>
                    <a:cxn ang="0">
                      <a:pos x="connsiteX2" y="connsiteY2"/>
                    </a:cxn>
                  </a:cxnLst>
                  <a:rect l="l" t="t" r="r" b="b"/>
                  <a:pathLst>
                    <a:path w="36543" h="73177">
                      <a:moveTo>
                        <a:pt x="0" y="73178"/>
                      </a:moveTo>
                      <a:lnTo>
                        <a:pt x="36543" y="36574"/>
                      </a:lnTo>
                      <a:lnTo>
                        <a:pt x="0" y="0"/>
                      </a:lnTo>
                    </a:path>
                  </a:pathLst>
                </a:custGeom>
                <a:noFill/>
                <a:ln w="14611" cap="rnd">
                  <a:solidFill>
                    <a:srgbClr val="FD6234"/>
                  </a:solidFill>
                  <a:prstDash val="solid"/>
                  <a:miter/>
                </a:ln>
              </p:spPr>
              <p:txBody>
                <a:bodyPr rtlCol="0" anchor="ctr"/>
                <a:lstStyle/>
                <a:p>
                  <a:endParaRPr lang="en-US"/>
                </a:p>
              </p:txBody>
            </p:sp>
          </p:grpSp>
          <p:grpSp>
            <p:nvGrpSpPr>
              <p:cNvPr id="428" name="Graphic 12">
                <a:extLst>
                  <a:ext uri="{FF2B5EF4-FFF2-40B4-BE49-F238E27FC236}">
                    <a16:creationId xmlns:a16="http://schemas.microsoft.com/office/drawing/2014/main" id="{48496BB2-A330-58A6-6612-2FECC3F0A885}"/>
                  </a:ext>
                </a:extLst>
              </p:cNvPr>
              <p:cNvGrpSpPr/>
              <p:nvPr/>
            </p:nvGrpSpPr>
            <p:grpSpPr>
              <a:xfrm>
                <a:off x="12317124" y="2889106"/>
                <a:ext cx="181202" cy="77524"/>
                <a:chOff x="9224684" y="5336358"/>
                <a:chExt cx="171041" cy="73177"/>
              </a:xfrm>
              <a:noFill/>
            </p:grpSpPr>
            <p:sp>
              <p:nvSpPr>
                <p:cNvPr id="429" name="Freeform: Shape 428">
                  <a:extLst>
                    <a:ext uri="{FF2B5EF4-FFF2-40B4-BE49-F238E27FC236}">
                      <a16:creationId xmlns:a16="http://schemas.microsoft.com/office/drawing/2014/main" id="{F3D603D7-A8CA-1F32-B78D-06AB5F37CA8F}"/>
                    </a:ext>
                  </a:extLst>
                </p:cNvPr>
                <p:cNvSpPr/>
                <p:nvPr/>
              </p:nvSpPr>
              <p:spPr>
                <a:xfrm>
                  <a:off x="9224684" y="5373986"/>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D4479ACC-00A4-4723-4760-67A7CEA6DB26}"/>
                    </a:ext>
                  </a:extLst>
                </p:cNvPr>
                <p:cNvSpPr/>
                <p:nvPr/>
              </p:nvSpPr>
              <p:spPr>
                <a:xfrm>
                  <a:off x="9359183" y="5336358"/>
                  <a:ext cx="36543" cy="73177"/>
                </a:xfrm>
                <a:custGeom>
                  <a:avLst/>
                  <a:gdLst>
                    <a:gd name="connsiteX0" fmla="*/ 0 w 36543"/>
                    <a:gd name="connsiteY0" fmla="*/ 73178 h 73177"/>
                    <a:gd name="connsiteX1" fmla="*/ 36543 w 36543"/>
                    <a:gd name="connsiteY1" fmla="*/ 36604 h 73177"/>
                    <a:gd name="connsiteX2" fmla="*/ 0 w 36543"/>
                    <a:gd name="connsiteY2" fmla="*/ 0 h 73177"/>
                  </a:gdLst>
                  <a:ahLst/>
                  <a:cxnLst>
                    <a:cxn ang="0">
                      <a:pos x="connsiteX0" y="connsiteY0"/>
                    </a:cxn>
                    <a:cxn ang="0">
                      <a:pos x="connsiteX1" y="connsiteY1"/>
                    </a:cxn>
                    <a:cxn ang="0">
                      <a:pos x="connsiteX2" y="connsiteY2"/>
                    </a:cxn>
                  </a:cxnLst>
                  <a:rect l="l" t="t" r="r" b="b"/>
                  <a:pathLst>
                    <a:path w="36543" h="73177">
                      <a:moveTo>
                        <a:pt x="0" y="73178"/>
                      </a:moveTo>
                      <a:lnTo>
                        <a:pt x="36543" y="36604"/>
                      </a:lnTo>
                      <a:lnTo>
                        <a:pt x="0" y="0"/>
                      </a:lnTo>
                    </a:path>
                  </a:pathLst>
                </a:custGeom>
                <a:noFill/>
                <a:ln w="14611" cap="rnd">
                  <a:solidFill>
                    <a:srgbClr val="FD6234"/>
                  </a:solidFill>
                  <a:prstDash val="solid"/>
                  <a:miter/>
                </a:ln>
              </p:spPr>
              <p:txBody>
                <a:bodyPr rtlCol="0" anchor="ctr"/>
                <a:lstStyle/>
                <a:p>
                  <a:endParaRPr lang="en-US"/>
                </a:p>
              </p:txBody>
            </p:sp>
          </p:grpSp>
        </p:grpSp>
        <p:sp>
          <p:nvSpPr>
            <p:cNvPr id="431" name="Freeform: Shape 430">
              <a:extLst>
                <a:ext uri="{FF2B5EF4-FFF2-40B4-BE49-F238E27FC236}">
                  <a16:creationId xmlns:a16="http://schemas.microsoft.com/office/drawing/2014/main" id="{7603B82E-08DD-F71A-9CD1-EA58CD94D1A9}"/>
                </a:ext>
              </a:extLst>
            </p:cNvPr>
            <p:cNvSpPr/>
            <p:nvPr/>
          </p:nvSpPr>
          <p:spPr>
            <a:xfrm>
              <a:off x="8149788" y="1482095"/>
              <a:ext cx="683490" cy="683713"/>
            </a:xfrm>
            <a:custGeom>
              <a:avLst/>
              <a:gdLst>
                <a:gd name="connsiteX0" fmla="*/ 645165 w 645164"/>
                <a:gd name="connsiteY0" fmla="*/ 322673 h 645375"/>
                <a:gd name="connsiteX1" fmla="*/ 322597 w 645164"/>
                <a:gd name="connsiteY1" fmla="*/ 0 h 645375"/>
                <a:gd name="connsiteX2" fmla="*/ 0 w 645164"/>
                <a:gd name="connsiteY2" fmla="*/ 322673 h 645375"/>
                <a:gd name="connsiteX3" fmla="*/ 322597 w 645164"/>
                <a:gd name="connsiteY3" fmla="*/ 645375 h 645375"/>
                <a:gd name="connsiteX4" fmla="*/ 645165 w 645164"/>
                <a:gd name="connsiteY4" fmla="*/ 32267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4" h="645375">
                  <a:moveTo>
                    <a:pt x="645165" y="322673"/>
                  </a:moveTo>
                  <a:cubicBezTo>
                    <a:pt x="645165" y="144483"/>
                    <a:pt x="500719" y="0"/>
                    <a:pt x="322597" y="0"/>
                  </a:cubicBezTo>
                  <a:cubicBezTo>
                    <a:pt x="144446" y="0"/>
                    <a:pt x="0" y="144483"/>
                    <a:pt x="0" y="322673"/>
                  </a:cubicBezTo>
                  <a:cubicBezTo>
                    <a:pt x="0" y="500892"/>
                    <a:pt x="144446" y="645375"/>
                    <a:pt x="322597" y="645375"/>
                  </a:cubicBezTo>
                  <a:cubicBezTo>
                    <a:pt x="500719" y="645375"/>
                    <a:pt x="645165" y="500892"/>
                    <a:pt x="645165" y="322673"/>
                  </a:cubicBezTo>
                  <a:close/>
                </a:path>
              </a:pathLst>
            </a:custGeom>
            <a:solidFill>
              <a:srgbClr val="FD6234"/>
            </a:solidFill>
            <a:ln w="2922"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16F74EF6-6294-2CE2-D01F-850ACB24EF7A}"/>
                </a:ext>
              </a:extLst>
            </p:cNvPr>
            <p:cNvSpPr/>
            <p:nvPr/>
          </p:nvSpPr>
          <p:spPr>
            <a:xfrm>
              <a:off x="9053504" y="1636339"/>
              <a:ext cx="89082" cy="125602"/>
            </a:xfrm>
            <a:custGeom>
              <a:avLst/>
              <a:gdLst>
                <a:gd name="connsiteX0" fmla="*/ 35987 w 84087"/>
                <a:gd name="connsiteY0" fmla="*/ 0 h 118559"/>
                <a:gd name="connsiteX1" fmla="*/ 71623 w 84087"/>
                <a:gd name="connsiteY1" fmla="*/ 9977 h 118559"/>
                <a:gd name="connsiteX2" fmla="*/ 84087 w 84087"/>
                <a:gd name="connsiteY2" fmla="*/ 39237 h 118559"/>
                <a:gd name="connsiteX3" fmla="*/ 72150 w 84087"/>
                <a:gd name="connsiteY3" fmla="*/ 69666 h 118559"/>
                <a:gd name="connsiteX4" fmla="*/ 39381 w 84087"/>
                <a:gd name="connsiteY4" fmla="*/ 80171 h 118559"/>
                <a:gd name="connsiteX5" fmla="*/ 30867 w 84087"/>
                <a:gd name="connsiteY5" fmla="*/ 80171 h 118559"/>
                <a:gd name="connsiteX6" fmla="*/ 30867 w 84087"/>
                <a:gd name="connsiteY6" fmla="*/ 118559 h 118559"/>
                <a:gd name="connsiteX7" fmla="*/ 0 w 84087"/>
                <a:gd name="connsiteY7" fmla="*/ 118559 h 118559"/>
                <a:gd name="connsiteX8" fmla="*/ 0 w 84087"/>
                <a:gd name="connsiteY8" fmla="*/ 0 h 118559"/>
                <a:gd name="connsiteX9" fmla="*/ 35987 w 84087"/>
                <a:gd name="connsiteY9" fmla="*/ 0 h 118559"/>
                <a:gd name="connsiteX10" fmla="*/ 36485 w 84087"/>
                <a:gd name="connsiteY10" fmla="*/ 58167 h 118559"/>
                <a:gd name="connsiteX11" fmla="*/ 48685 w 84087"/>
                <a:gd name="connsiteY11" fmla="*/ 53720 h 118559"/>
                <a:gd name="connsiteX12" fmla="*/ 52518 w 84087"/>
                <a:gd name="connsiteY12" fmla="*/ 39237 h 118559"/>
                <a:gd name="connsiteX13" fmla="*/ 48773 w 84087"/>
                <a:gd name="connsiteY13" fmla="*/ 26011 h 118559"/>
                <a:gd name="connsiteX14" fmla="*/ 36485 w 84087"/>
                <a:gd name="connsiteY14" fmla="*/ 21681 h 118559"/>
                <a:gd name="connsiteX15" fmla="*/ 30867 w 84087"/>
                <a:gd name="connsiteY15" fmla="*/ 21681 h 118559"/>
                <a:gd name="connsiteX16" fmla="*/ 30867 w 84087"/>
                <a:gd name="connsiteY16" fmla="*/ 58167 h 118559"/>
                <a:gd name="connsiteX17" fmla="*/ 36485 w 84087"/>
                <a:gd name="connsiteY17" fmla="*/ 58167 h 11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4087" h="118559">
                  <a:moveTo>
                    <a:pt x="35987" y="0"/>
                  </a:moveTo>
                  <a:cubicBezTo>
                    <a:pt x="51435" y="0"/>
                    <a:pt x="63314" y="3335"/>
                    <a:pt x="71623" y="9977"/>
                  </a:cubicBezTo>
                  <a:cubicBezTo>
                    <a:pt x="79932" y="16648"/>
                    <a:pt x="84087" y="26392"/>
                    <a:pt x="84087" y="39237"/>
                  </a:cubicBezTo>
                  <a:cubicBezTo>
                    <a:pt x="84087" y="52550"/>
                    <a:pt x="80108" y="62674"/>
                    <a:pt x="72150" y="69666"/>
                  </a:cubicBezTo>
                  <a:cubicBezTo>
                    <a:pt x="64162" y="76660"/>
                    <a:pt x="53249" y="80171"/>
                    <a:pt x="39381" y="80171"/>
                  </a:cubicBezTo>
                  <a:lnTo>
                    <a:pt x="30867" y="80171"/>
                  </a:lnTo>
                  <a:lnTo>
                    <a:pt x="30867" y="118559"/>
                  </a:lnTo>
                  <a:lnTo>
                    <a:pt x="0" y="118559"/>
                  </a:lnTo>
                  <a:lnTo>
                    <a:pt x="0" y="0"/>
                  </a:lnTo>
                  <a:lnTo>
                    <a:pt x="35987" y="0"/>
                  </a:lnTo>
                  <a:close/>
                  <a:moveTo>
                    <a:pt x="36485" y="58167"/>
                  </a:moveTo>
                  <a:cubicBezTo>
                    <a:pt x="42073" y="58167"/>
                    <a:pt x="46140" y="56675"/>
                    <a:pt x="48685" y="53720"/>
                  </a:cubicBezTo>
                  <a:cubicBezTo>
                    <a:pt x="51231" y="50765"/>
                    <a:pt x="52518" y="45937"/>
                    <a:pt x="52518" y="39237"/>
                  </a:cubicBezTo>
                  <a:cubicBezTo>
                    <a:pt x="52518" y="33326"/>
                    <a:pt x="51260" y="28908"/>
                    <a:pt x="48773" y="26011"/>
                  </a:cubicBezTo>
                  <a:cubicBezTo>
                    <a:pt x="46257" y="23115"/>
                    <a:pt x="42190" y="21681"/>
                    <a:pt x="36485" y="21681"/>
                  </a:cubicBezTo>
                  <a:lnTo>
                    <a:pt x="30867" y="21681"/>
                  </a:lnTo>
                  <a:lnTo>
                    <a:pt x="30867" y="58167"/>
                  </a:lnTo>
                  <a:lnTo>
                    <a:pt x="36485" y="58167"/>
                  </a:lnTo>
                  <a:close/>
                </a:path>
              </a:pathLst>
            </a:custGeom>
            <a:solidFill>
              <a:srgbClr val="FD6234"/>
            </a:solidFill>
            <a:ln w="2922"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7E3D8DC1-F997-17D5-3D15-55DB55BCA5B7}"/>
                </a:ext>
              </a:extLst>
            </p:cNvPr>
            <p:cNvSpPr/>
            <p:nvPr/>
          </p:nvSpPr>
          <p:spPr>
            <a:xfrm>
              <a:off x="9141315" y="1662376"/>
              <a:ext cx="78574" cy="102788"/>
            </a:xfrm>
            <a:custGeom>
              <a:avLst/>
              <a:gdLst>
                <a:gd name="connsiteX0" fmla="*/ 39557 w 74168"/>
                <a:gd name="connsiteY0" fmla="*/ 0 h 97024"/>
                <a:gd name="connsiteX1" fmla="*/ 57053 w 74168"/>
                <a:gd name="connsiteY1" fmla="*/ 3072 h 97024"/>
                <a:gd name="connsiteX2" fmla="*/ 71126 w 74168"/>
                <a:gd name="connsiteY2" fmla="*/ 11411 h 97024"/>
                <a:gd name="connsiteX3" fmla="*/ 60535 w 74168"/>
                <a:gd name="connsiteY3" fmla="*/ 27445 h 97024"/>
                <a:gd name="connsiteX4" fmla="*/ 41605 w 74168"/>
                <a:gd name="connsiteY4" fmla="*/ 20804 h 97024"/>
                <a:gd name="connsiteX5" fmla="*/ 35548 w 74168"/>
                <a:gd name="connsiteY5" fmla="*/ 22412 h 97024"/>
                <a:gd name="connsiteX6" fmla="*/ 33412 w 74168"/>
                <a:gd name="connsiteY6" fmla="*/ 26772 h 97024"/>
                <a:gd name="connsiteX7" fmla="*/ 34612 w 74168"/>
                <a:gd name="connsiteY7" fmla="*/ 30517 h 97024"/>
                <a:gd name="connsiteX8" fmla="*/ 39293 w 74168"/>
                <a:gd name="connsiteY8" fmla="*/ 33853 h 97024"/>
                <a:gd name="connsiteX9" fmla="*/ 50148 w 74168"/>
                <a:gd name="connsiteY9" fmla="*/ 38184 h 97024"/>
                <a:gd name="connsiteX10" fmla="*/ 68288 w 74168"/>
                <a:gd name="connsiteY10" fmla="*/ 49127 h 97024"/>
                <a:gd name="connsiteX11" fmla="*/ 74169 w 74168"/>
                <a:gd name="connsiteY11" fmla="*/ 66682 h 97024"/>
                <a:gd name="connsiteX12" fmla="*/ 69312 w 74168"/>
                <a:gd name="connsiteY12" fmla="*/ 82804 h 97024"/>
                <a:gd name="connsiteX13" fmla="*/ 55678 w 74168"/>
                <a:gd name="connsiteY13" fmla="*/ 93367 h 97024"/>
                <a:gd name="connsiteX14" fmla="*/ 35812 w 74168"/>
                <a:gd name="connsiteY14" fmla="*/ 97024 h 97024"/>
                <a:gd name="connsiteX15" fmla="*/ 15770 w 74168"/>
                <a:gd name="connsiteY15" fmla="*/ 93367 h 97024"/>
                <a:gd name="connsiteX16" fmla="*/ 0 w 74168"/>
                <a:gd name="connsiteY16" fmla="*/ 83214 h 97024"/>
                <a:gd name="connsiteX17" fmla="*/ 13810 w 74168"/>
                <a:gd name="connsiteY17" fmla="*/ 67706 h 97024"/>
                <a:gd name="connsiteX18" fmla="*/ 34437 w 74168"/>
                <a:gd name="connsiteY18" fmla="*/ 76397 h 97024"/>
                <a:gd name="connsiteX19" fmla="*/ 41517 w 74168"/>
                <a:gd name="connsiteY19" fmla="*/ 74524 h 97024"/>
                <a:gd name="connsiteX20" fmla="*/ 44004 w 74168"/>
                <a:gd name="connsiteY20" fmla="*/ 69228 h 97024"/>
                <a:gd name="connsiteX21" fmla="*/ 42804 w 74168"/>
                <a:gd name="connsiteY21" fmla="*/ 64547 h 97024"/>
                <a:gd name="connsiteX22" fmla="*/ 38269 w 74168"/>
                <a:gd name="connsiteY22" fmla="*/ 61065 h 97024"/>
                <a:gd name="connsiteX23" fmla="*/ 27971 w 74168"/>
                <a:gd name="connsiteY23" fmla="*/ 56968 h 97024"/>
                <a:gd name="connsiteX24" fmla="*/ 9801 w 74168"/>
                <a:gd name="connsiteY24" fmla="*/ 45791 h 97024"/>
                <a:gd name="connsiteX25" fmla="*/ 4096 w 74168"/>
                <a:gd name="connsiteY25" fmla="*/ 28821 h 97024"/>
                <a:gd name="connsiteX26" fmla="*/ 8251 w 74168"/>
                <a:gd name="connsiteY26" fmla="*/ 14074 h 97024"/>
                <a:gd name="connsiteX27" fmla="*/ 20451 w 74168"/>
                <a:gd name="connsiteY27" fmla="*/ 3745 h 97024"/>
                <a:gd name="connsiteX28" fmla="*/ 39557 w 74168"/>
                <a:gd name="connsiteY28" fmla="*/ 0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168" h="97024">
                  <a:moveTo>
                    <a:pt x="39557" y="0"/>
                  </a:moveTo>
                  <a:cubicBezTo>
                    <a:pt x="45701" y="0"/>
                    <a:pt x="51523" y="1024"/>
                    <a:pt x="57053" y="3072"/>
                  </a:cubicBezTo>
                  <a:cubicBezTo>
                    <a:pt x="62553" y="5120"/>
                    <a:pt x="67235" y="7900"/>
                    <a:pt x="71126" y="11411"/>
                  </a:cubicBezTo>
                  <a:lnTo>
                    <a:pt x="60535" y="27445"/>
                  </a:lnTo>
                  <a:cubicBezTo>
                    <a:pt x="54068" y="23028"/>
                    <a:pt x="47749" y="20804"/>
                    <a:pt x="41605" y="20804"/>
                  </a:cubicBezTo>
                  <a:cubicBezTo>
                    <a:pt x="39001" y="20804"/>
                    <a:pt x="36982" y="21330"/>
                    <a:pt x="35548" y="22412"/>
                  </a:cubicBezTo>
                  <a:cubicBezTo>
                    <a:pt x="34115" y="23495"/>
                    <a:pt x="33412" y="24958"/>
                    <a:pt x="33412" y="26772"/>
                  </a:cubicBezTo>
                  <a:cubicBezTo>
                    <a:pt x="33412" y="28235"/>
                    <a:pt x="33822" y="29494"/>
                    <a:pt x="34612" y="30517"/>
                  </a:cubicBezTo>
                  <a:cubicBezTo>
                    <a:pt x="35402" y="31542"/>
                    <a:pt x="36982" y="32653"/>
                    <a:pt x="39293" y="33853"/>
                  </a:cubicBezTo>
                  <a:cubicBezTo>
                    <a:pt x="41634" y="35053"/>
                    <a:pt x="45233" y="36486"/>
                    <a:pt x="50148" y="38184"/>
                  </a:cubicBezTo>
                  <a:cubicBezTo>
                    <a:pt x="58311" y="41139"/>
                    <a:pt x="64367" y="44796"/>
                    <a:pt x="68288" y="49127"/>
                  </a:cubicBezTo>
                  <a:cubicBezTo>
                    <a:pt x="72208" y="53428"/>
                    <a:pt x="74169" y="59280"/>
                    <a:pt x="74169" y="66682"/>
                  </a:cubicBezTo>
                  <a:cubicBezTo>
                    <a:pt x="74169" y="72826"/>
                    <a:pt x="72559" y="78181"/>
                    <a:pt x="69312" y="82804"/>
                  </a:cubicBezTo>
                  <a:cubicBezTo>
                    <a:pt x="66094" y="87398"/>
                    <a:pt x="61529" y="90939"/>
                    <a:pt x="55678" y="93367"/>
                  </a:cubicBezTo>
                  <a:cubicBezTo>
                    <a:pt x="49826" y="95825"/>
                    <a:pt x="43185" y="97024"/>
                    <a:pt x="35812" y="97024"/>
                  </a:cubicBezTo>
                  <a:cubicBezTo>
                    <a:pt x="28643" y="97024"/>
                    <a:pt x="21973" y="95825"/>
                    <a:pt x="15770" y="93367"/>
                  </a:cubicBezTo>
                  <a:cubicBezTo>
                    <a:pt x="9567" y="90939"/>
                    <a:pt x="4301" y="87544"/>
                    <a:pt x="0" y="83214"/>
                  </a:cubicBezTo>
                  <a:lnTo>
                    <a:pt x="13810" y="67706"/>
                  </a:lnTo>
                  <a:cubicBezTo>
                    <a:pt x="20978" y="73500"/>
                    <a:pt x="27854" y="76397"/>
                    <a:pt x="34437" y="76397"/>
                  </a:cubicBezTo>
                  <a:cubicBezTo>
                    <a:pt x="37509" y="76397"/>
                    <a:pt x="39878" y="75782"/>
                    <a:pt x="41517" y="74524"/>
                  </a:cubicBezTo>
                  <a:cubicBezTo>
                    <a:pt x="43155" y="73266"/>
                    <a:pt x="44004" y="71510"/>
                    <a:pt x="44004" y="69228"/>
                  </a:cubicBezTo>
                  <a:cubicBezTo>
                    <a:pt x="44004" y="67297"/>
                    <a:pt x="43594" y="65746"/>
                    <a:pt x="42804" y="64547"/>
                  </a:cubicBezTo>
                  <a:cubicBezTo>
                    <a:pt x="42014" y="63346"/>
                    <a:pt x="40493" y="62176"/>
                    <a:pt x="38269" y="61065"/>
                  </a:cubicBezTo>
                  <a:cubicBezTo>
                    <a:pt x="36075" y="59923"/>
                    <a:pt x="32623" y="58548"/>
                    <a:pt x="27971" y="56968"/>
                  </a:cubicBezTo>
                  <a:cubicBezTo>
                    <a:pt x="19661" y="54013"/>
                    <a:pt x="13605" y="50268"/>
                    <a:pt x="9801" y="45791"/>
                  </a:cubicBezTo>
                  <a:cubicBezTo>
                    <a:pt x="5998" y="41285"/>
                    <a:pt x="4096" y="35638"/>
                    <a:pt x="4096" y="28821"/>
                  </a:cubicBezTo>
                  <a:cubicBezTo>
                    <a:pt x="4096" y="23349"/>
                    <a:pt x="5471" y="18434"/>
                    <a:pt x="8251" y="14074"/>
                  </a:cubicBezTo>
                  <a:cubicBezTo>
                    <a:pt x="11060" y="9685"/>
                    <a:pt x="15126" y="6232"/>
                    <a:pt x="20451" y="3745"/>
                  </a:cubicBezTo>
                  <a:cubicBezTo>
                    <a:pt x="25805" y="1229"/>
                    <a:pt x="32184" y="0"/>
                    <a:pt x="39557" y="0"/>
                  </a:cubicBezTo>
                  <a:close/>
                </a:path>
              </a:pathLst>
            </a:custGeom>
            <a:solidFill>
              <a:srgbClr val="FD6234"/>
            </a:solidFill>
            <a:ln w="2922"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CCA6A9B1-B2F6-FB95-C03C-8A29DD27F84A}"/>
                </a:ext>
              </a:extLst>
            </p:cNvPr>
            <p:cNvSpPr/>
            <p:nvPr/>
          </p:nvSpPr>
          <p:spPr>
            <a:xfrm>
              <a:off x="9227670" y="1614113"/>
              <a:ext cx="35428" cy="147827"/>
            </a:xfrm>
            <a:custGeom>
              <a:avLst/>
              <a:gdLst>
                <a:gd name="connsiteX0" fmla="*/ 31540 w 33441"/>
                <a:gd name="connsiteY0" fmla="*/ 48630 h 139538"/>
                <a:gd name="connsiteX1" fmla="*/ 31540 w 33441"/>
                <a:gd name="connsiteY1" fmla="*/ 139539 h 139538"/>
                <a:gd name="connsiteX2" fmla="*/ 1873 w 33441"/>
                <a:gd name="connsiteY2" fmla="*/ 139539 h 139538"/>
                <a:gd name="connsiteX3" fmla="*/ 1873 w 33441"/>
                <a:gd name="connsiteY3" fmla="*/ 48630 h 139538"/>
                <a:gd name="connsiteX4" fmla="*/ 31540 w 33441"/>
                <a:gd name="connsiteY4" fmla="*/ 48630 h 139538"/>
                <a:gd name="connsiteX5" fmla="*/ 16706 w 33441"/>
                <a:gd name="connsiteY5" fmla="*/ 0 h 139538"/>
                <a:gd name="connsiteX6" fmla="*/ 28731 w 33441"/>
                <a:gd name="connsiteY6" fmla="*/ 4711 h 139538"/>
                <a:gd name="connsiteX7" fmla="*/ 33442 w 33441"/>
                <a:gd name="connsiteY7" fmla="*/ 16386 h 139538"/>
                <a:gd name="connsiteX8" fmla="*/ 28731 w 33441"/>
                <a:gd name="connsiteY8" fmla="*/ 28148 h 139538"/>
                <a:gd name="connsiteX9" fmla="*/ 16706 w 33441"/>
                <a:gd name="connsiteY9" fmla="*/ 32742 h 139538"/>
                <a:gd name="connsiteX10" fmla="*/ 4681 w 33441"/>
                <a:gd name="connsiteY10" fmla="*/ 28148 h 139538"/>
                <a:gd name="connsiteX11" fmla="*/ 0 w 33441"/>
                <a:gd name="connsiteY11" fmla="*/ 16386 h 139538"/>
                <a:gd name="connsiteX12" fmla="*/ 4681 w 33441"/>
                <a:gd name="connsiteY12" fmla="*/ 4711 h 139538"/>
                <a:gd name="connsiteX13" fmla="*/ 16706 w 33441"/>
                <a:gd name="connsiteY13" fmla="*/ 0 h 13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41" h="139538">
                  <a:moveTo>
                    <a:pt x="31540" y="48630"/>
                  </a:moveTo>
                  <a:lnTo>
                    <a:pt x="31540" y="139539"/>
                  </a:lnTo>
                  <a:lnTo>
                    <a:pt x="1873" y="139539"/>
                  </a:lnTo>
                  <a:lnTo>
                    <a:pt x="1873" y="48630"/>
                  </a:lnTo>
                  <a:lnTo>
                    <a:pt x="31540" y="48630"/>
                  </a:lnTo>
                  <a:close/>
                  <a:moveTo>
                    <a:pt x="16706" y="0"/>
                  </a:moveTo>
                  <a:cubicBezTo>
                    <a:pt x="21592" y="0"/>
                    <a:pt x="25601" y="1580"/>
                    <a:pt x="28731" y="4711"/>
                  </a:cubicBezTo>
                  <a:cubicBezTo>
                    <a:pt x="31862" y="7813"/>
                    <a:pt x="33442" y="11733"/>
                    <a:pt x="33442" y="16386"/>
                  </a:cubicBezTo>
                  <a:cubicBezTo>
                    <a:pt x="33442" y="21155"/>
                    <a:pt x="31862" y="25076"/>
                    <a:pt x="28731" y="28148"/>
                  </a:cubicBezTo>
                  <a:cubicBezTo>
                    <a:pt x="25601" y="31220"/>
                    <a:pt x="21592" y="32742"/>
                    <a:pt x="16706" y="32742"/>
                  </a:cubicBezTo>
                  <a:cubicBezTo>
                    <a:pt x="11820" y="32742"/>
                    <a:pt x="7812" y="31220"/>
                    <a:pt x="4681" y="28148"/>
                  </a:cubicBezTo>
                  <a:cubicBezTo>
                    <a:pt x="1551" y="25076"/>
                    <a:pt x="0" y="21155"/>
                    <a:pt x="0" y="16386"/>
                  </a:cubicBezTo>
                  <a:cubicBezTo>
                    <a:pt x="0" y="11733"/>
                    <a:pt x="1551" y="7813"/>
                    <a:pt x="4681" y="4711"/>
                  </a:cubicBezTo>
                  <a:cubicBezTo>
                    <a:pt x="7812" y="1580"/>
                    <a:pt x="11820" y="0"/>
                    <a:pt x="16706" y="0"/>
                  </a:cubicBezTo>
                  <a:close/>
                </a:path>
              </a:pathLst>
            </a:custGeom>
            <a:solidFill>
              <a:srgbClr val="FD6234"/>
            </a:solidFill>
            <a:ln w="2922"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927F782B-AA92-6465-EA5F-6D2648E52597}"/>
                </a:ext>
              </a:extLst>
            </p:cNvPr>
            <p:cNvSpPr/>
            <p:nvPr/>
          </p:nvSpPr>
          <p:spPr>
            <a:xfrm>
              <a:off x="9276644" y="1624436"/>
              <a:ext cx="79504" cy="137505"/>
            </a:xfrm>
            <a:custGeom>
              <a:avLst/>
              <a:gdLst>
                <a:gd name="connsiteX0" fmla="*/ 52518 w 75046"/>
                <a:gd name="connsiteY0" fmla="*/ 35814 h 129795"/>
                <a:gd name="connsiteX1" fmla="*/ 69048 w 75046"/>
                <a:gd name="connsiteY1" fmla="*/ 42806 h 129795"/>
                <a:gd name="connsiteX2" fmla="*/ 75046 w 75046"/>
                <a:gd name="connsiteY2" fmla="*/ 62235 h 129795"/>
                <a:gd name="connsiteX3" fmla="*/ 75046 w 75046"/>
                <a:gd name="connsiteY3" fmla="*/ 129795 h 129795"/>
                <a:gd name="connsiteX4" fmla="*/ 45350 w 75046"/>
                <a:gd name="connsiteY4" fmla="*/ 129795 h 129795"/>
                <a:gd name="connsiteX5" fmla="*/ 45350 w 75046"/>
                <a:gd name="connsiteY5" fmla="*/ 66156 h 129795"/>
                <a:gd name="connsiteX6" fmla="*/ 44091 w 75046"/>
                <a:gd name="connsiteY6" fmla="*/ 59865 h 129795"/>
                <a:gd name="connsiteX7" fmla="*/ 40405 w 75046"/>
                <a:gd name="connsiteY7" fmla="*/ 57963 h 129795"/>
                <a:gd name="connsiteX8" fmla="*/ 29667 w 75046"/>
                <a:gd name="connsiteY8" fmla="*/ 67531 h 129795"/>
                <a:gd name="connsiteX9" fmla="*/ 29667 w 75046"/>
                <a:gd name="connsiteY9" fmla="*/ 129795 h 129795"/>
                <a:gd name="connsiteX10" fmla="*/ 0 w 75046"/>
                <a:gd name="connsiteY10" fmla="*/ 129795 h 129795"/>
                <a:gd name="connsiteX11" fmla="*/ 0 w 75046"/>
                <a:gd name="connsiteY11" fmla="*/ 3072 h 129795"/>
                <a:gd name="connsiteX12" fmla="*/ 29667 w 75046"/>
                <a:gd name="connsiteY12" fmla="*/ 0 h 129795"/>
                <a:gd name="connsiteX13" fmla="*/ 29667 w 75046"/>
                <a:gd name="connsiteY13" fmla="*/ 47927 h 129795"/>
                <a:gd name="connsiteX14" fmla="*/ 40083 w 75046"/>
                <a:gd name="connsiteY14" fmla="*/ 38710 h 129795"/>
                <a:gd name="connsiteX15" fmla="*/ 52518 w 75046"/>
                <a:gd name="connsiteY15" fmla="*/ 35814 h 12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46" h="129795">
                  <a:moveTo>
                    <a:pt x="52518" y="35814"/>
                  </a:moveTo>
                  <a:cubicBezTo>
                    <a:pt x="59569" y="35814"/>
                    <a:pt x="65099" y="38125"/>
                    <a:pt x="69048" y="42806"/>
                  </a:cubicBezTo>
                  <a:cubicBezTo>
                    <a:pt x="73057" y="47459"/>
                    <a:pt x="75046" y="53925"/>
                    <a:pt x="75046" y="62235"/>
                  </a:cubicBezTo>
                  <a:lnTo>
                    <a:pt x="75046" y="129795"/>
                  </a:lnTo>
                  <a:lnTo>
                    <a:pt x="45350" y="129795"/>
                  </a:lnTo>
                  <a:lnTo>
                    <a:pt x="45350" y="66156"/>
                  </a:lnTo>
                  <a:cubicBezTo>
                    <a:pt x="45350" y="63201"/>
                    <a:pt x="44940" y="61093"/>
                    <a:pt x="44091" y="59865"/>
                  </a:cubicBezTo>
                  <a:cubicBezTo>
                    <a:pt x="43214" y="58607"/>
                    <a:pt x="42014" y="57963"/>
                    <a:pt x="40405" y="57963"/>
                  </a:cubicBezTo>
                  <a:cubicBezTo>
                    <a:pt x="37128" y="57963"/>
                    <a:pt x="33529" y="61152"/>
                    <a:pt x="29667" y="67531"/>
                  </a:cubicBezTo>
                  <a:lnTo>
                    <a:pt x="29667" y="129795"/>
                  </a:lnTo>
                  <a:lnTo>
                    <a:pt x="0" y="129795"/>
                  </a:lnTo>
                  <a:lnTo>
                    <a:pt x="0" y="3072"/>
                  </a:lnTo>
                  <a:lnTo>
                    <a:pt x="29667" y="0"/>
                  </a:lnTo>
                  <a:lnTo>
                    <a:pt x="29667" y="47927"/>
                  </a:lnTo>
                  <a:cubicBezTo>
                    <a:pt x="32973" y="43713"/>
                    <a:pt x="36426" y="40641"/>
                    <a:pt x="40083" y="38710"/>
                  </a:cubicBezTo>
                  <a:cubicBezTo>
                    <a:pt x="43711" y="36779"/>
                    <a:pt x="47866" y="35814"/>
                    <a:pt x="52518" y="35814"/>
                  </a:cubicBezTo>
                  <a:close/>
                </a:path>
              </a:pathLst>
            </a:custGeom>
            <a:solidFill>
              <a:srgbClr val="FD6234"/>
            </a:solidFill>
            <a:ln w="2922"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CB0D5352-3401-A6F6-CD30-99FF9B353DC0}"/>
                </a:ext>
              </a:extLst>
            </p:cNvPr>
            <p:cNvSpPr/>
            <p:nvPr/>
          </p:nvSpPr>
          <p:spPr>
            <a:xfrm>
              <a:off x="9367152" y="1662376"/>
              <a:ext cx="88896" cy="102788"/>
            </a:xfrm>
            <a:custGeom>
              <a:avLst/>
              <a:gdLst>
                <a:gd name="connsiteX0" fmla="*/ 41956 w 83911"/>
                <a:gd name="connsiteY0" fmla="*/ 0 h 97024"/>
                <a:gd name="connsiteX1" fmla="*/ 72735 w 83911"/>
                <a:gd name="connsiteY1" fmla="*/ 12347 h 97024"/>
                <a:gd name="connsiteX2" fmla="*/ 83912 w 83911"/>
                <a:gd name="connsiteY2" fmla="*/ 48600 h 97024"/>
                <a:gd name="connsiteX3" fmla="*/ 72735 w 83911"/>
                <a:gd name="connsiteY3" fmla="*/ 84238 h 97024"/>
                <a:gd name="connsiteX4" fmla="*/ 41956 w 83911"/>
                <a:gd name="connsiteY4" fmla="*/ 97024 h 97024"/>
                <a:gd name="connsiteX5" fmla="*/ 11089 w 83911"/>
                <a:gd name="connsiteY5" fmla="*/ 84677 h 97024"/>
                <a:gd name="connsiteX6" fmla="*/ 0 w 83911"/>
                <a:gd name="connsiteY6" fmla="*/ 48425 h 97024"/>
                <a:gd name="connsiteX7" fmla="*/ 11177 w 83911"/>
                <a:gd name="connsiteY7" fmla="*/ 12787 h 97024"/>
                <a:gd name="connsiteX8" fmla="*/ 41956 w 83911"/>
                <a:gd name="connsiteY8" fmla="*/ 0 h 97024"/>
                <a:gd name="connsiteX9" fmla="*/ 41956 w 83911"/>
                <a:gd name="connsiteY9" fmla="*/ 21652 h 97024"/>
                <a:gd name="connsiteX10" fmla="*/ 33266 w 83911"/>
                <a:gd name="connsiteY10" fmla="*/ 27796 h 97024"/>
                <a:gd name="connsiteX11" fmla="*/ 30516 w 83911"/>
                <a:gd name="connsiteY11" fmla="*/ 48425 h 97024"/>
                <a:gd name="connsiteX12" fmla="*/ 33178 w 83911"/>
                <a:gd name="connsiteY12" fmla="*/ 69491 h 97024"/>
                <a:gd name="connsiteX13" fmla="*/ 41956 w 83911"/>
                <a:gd name="connsiteY13" fmla="*/ 75548 h 97024"/>
                <a:gd name="connsiteX14" fmla="*/ 50645 w 83911"/>
                <a:gd name="connsiteY14" fmla="*/ 69403 h 97024"/>
                <a:gd name="connsiteX15" fmla="*/ 53396 w 83911"/>
                <a:gd name="connsiteY15" fmla="*/ 48600 h 97024"/>
                <a:gd name="connsiteX16" fmla="*/ 50645 w 83911"/>
                <a:gd name="connsiteY16" fmla="*/ 27709 h 97024"/>
                <a:gd name="connsiteX17" fmla="*/ 41956 w 83911"/>
                <a:gd name="connsiteY17" fmla="*/ 21652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11" h="97024">
                  <a:moveTo>
                    <a:pt x="41956" y="0"/>
                  </a:moveTo>
                  <a:cubicBezTo>
                    <a:pt x="55034" y="0"/>
                    <a:pt x="65304" y="4125"/>
                    <a:pt x="72735" y="12347"/>
                  </a:cubicBezTo>
                  <a:cubicBezTo>
                    <a:pt x="80196" y="20599"/>
                    <a:pt x="83912" y="32683"/>
                    <a:pt x="83912" y="48600"/>
                  </a:cubicBezTo>
                  <a:cubicBezTo>
                    <a:pt x="83912" y="63844"/>
                    <a:pt x="80196" y="75723"/>
                    <a:pt x="72735" y="84238"/>
                  </a:cubicBezTo>
                  <a:cubicBezTo>
                    <a:pt x="65304" y="92782"/>
                    <a:pt x="55034" y="97024"/>
                    <a:pt x="41956" y="97024"/>
                  </a:cubicBezTo>
                  <a:cubicBezTo>
                    <a:pt x="28761" y="97024"/>
                    <a:pt x="18491" y="92928"/>
                    <a:pt x="11089" y="84677"/>
                  </a:cubicBezTo>
                  <a:cubicBezTo>
                    <a:pt x="3687" y="76426"/>
                    <a:pt x="0" y="64342"/>
                    <a:pt x="0" y="48425"/>
                  </a:cubicBezTo>
                  <a:cubicBezTo>
                    <a:pt x="0" y="33180"/>
                    <a:pt x="3716" y="21301"/>
                    <a:pt x="11177" y="12787"/>
                  </a:cubicBezTo>
                  <a:cubicBezTo>
                    <a:pt x="18608" y="4242"/>
                    <a:pt x="28877" y="0"/>
                    <a:pt x="41956" y="0"/>
                  </a:cubicBezTo>
                  <a:close/>
                  <a:moveTo>
                    <a:pt x="41956" y="21652"/>
                  </a:moveTo>
                  <a:cubicBezTo>
                    <a:pt x="37977" y="21652"/>
                    <a:pt x="35080" y="23700"/>
                    <a:pt x="33266" y="27796"/>
                  </a:cubicBezTo>
                  <a:cubicBezTo>
                    <a:pt x="31452" y="31893"/>
                    <a:pt x="30516" y="38769"/>
                    <a:pt x="30516" y="48425"/>
                  </a:cubicBezTo>
                  <a:cubicBezTo>
                    <a:pt x="30516" y="58431"/>
                    <a:pt x="31423" y="65454"/>
                    <a:pt x="33178" y="69491"/>
                  </a:cubicBezTo>
                  <a:cubicBezTo>
                    <a:pt x="34934" y="73529"/>
                    <a:pt x="37860" y="75548"/>
                    <a:pt x="41956" y="75548"/>
                  </a:cubicBezTo>
                  <a:cubicBezTo>
                    <a:pt x="45935" y="75548"/>
                    <a:pt x="48831" y="73500"/>
                    <a:pt x="50645" y="69403"/>
                  </a:cubicBezTo>
                  <a:cubicBezTo>
                    <a:pt x="52489" y="65307"/>
                    <a:pt x="53396" y="58372"/>
                    <a:pt x="53396" y="48600"/>
                  </a:cubicBezTo>
                  <a:cubicBezTo>
                    <a:pt x="53396" y="38710"/>
                    <a:pt x="52489" y="31747"/>
                    <a:pt x="50645" y="27709"/>
                  </a:cubicBezTo>
                  <a:cubicBezTo>
                    <a:pt x="48831" y="23671"/>
                    <a:pt x="45935" y="21652"/>
                    <a:pt x="41956" y="21652"/>
                  </a:cubicBezTo>
                  <a:close/>
                </a:path>
              </a:pathLst>
            </a:custGeom>
            <a:solidFill>
              <a:srgbClr val="FD6234"/>
            </a:solidFill>
            <a:ln w="2922"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13A0E36B-9A18-6464-37CC-B04649215ED1}"/>
                </a:ext>
              </a:extLst>
            </p:cNvPr>
            <p:cNvSpPr/>
            <p:nvPr/>
          </p:nvSpPr>
          <p:spPr>
            <a:xfrm>
              <a:off x="9466897" y="1624436"/>
              <a:ext cx="44447" cy="140728"/>
            </a:xfrm>
            <a:custGeom>
              <a:avLst/>
              <a:gdLst>
                <a:gd name="connsiteX0" fmla="*/ 25572 w 41955"/>
                <a:gd name="connsiteY0" fmla="*/ 132838 h 132837"/>
                <a:gd name="connsiteX1" fmla="*/ 6642 w 41955"/>
                <a:gd name="connsiteY1" fmla="*/ 125845 h 132837"/>
                <a:gd name="connsiteX2" fmla="*/ 0 w 41955"/>
                <a:gd name="connsiteY2" fmla="*/ 106416 h 132837"/>
                <a:gd name="connsiteX3" fmla="*/ 0 w 41955"/>
                <a:gd name="connsiteY3" fmla="*/ 3072 h 132837"/>
                <a:gd name="connsiteX4" fmla="*/ 29668 w 41955"/>
                <a:gd name="connsiteY4" fmla="*/ 0 h 132837"/>
                <a:gd name="connsiteX5" fmla="*/ 29668 w 41955"/>
                <a:gd name="connsiteY5" fmla="*/ 105217 h 132837"/>
                <a:gd name="connsiteX6" fmla="*/ 33413 w 41955"/>
                <a:gd name="connsiteY6" fmla="*/ 109489 h 132837"/>
                <a:gd name="connsiteX7" fmla="*/ 36660 w 41955"/>
                <a:gd name="connsiteY7" fmla="*/ 108962 h 132837"/>
                <a:gd name="connsiteX8" fmla="*/ 41956 w 41955"/>
                <a:gd name="connsiteY8" fmla="*/ 129795 h 132837"/>
                <a:gd name="connsiteX9" fmla="*/ 25572 w 41955"/>
                <a:gd name="connsiteY9" fmla="*/ 132838 h 1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55" h="132837">
                  <a:moveTo>
                    <a:pt x="25572" y="132838"/>
                  </a:moveTo>
                  <a:cubicBezTo>
                    <a:pt x="17379" y="132838"/>
                    <a:pt x="11089" y="130527"/>
                    <a:pt x="6642" y="125845"/>
                  </a:cubicBezTo>
                  <a:cubicBezTo>
                    <a:pt x="2224" y="121192"/>
                    <a:pt x="0" y="114726"/>
                    <a:pt x="0" y="106416"/>
                  </a:cubicBezTo>
                  <a:lnTo>
                    <a:pt x="0" y="3072"/>
                  </a:lnTo>
                  <a:lnTo>
                    <a:pt x="29668" y="0"/>
                  </a:lnTo>
                  <a:lnTo>
                    <a:pt x="29668" y="105217"/>
                  </a:lnTo>
                  <a:cubicBezTo>
                    <a:pt x="29668" y="108055"/>
                    <a:pt x="30926" y="109489"/>
                    <a:pt x="33413" y="109489"/>
                  </a:cubicBezTo>
                  <a:cubicBezTo>
                    <a:pt x="34788" y="109489"/>
                    <a:pt x="35870" y="109314"/>
                    <a:pt x="36660" y="108962"/>
                  </a:cubicBezTo>
                  <a:lnTo>
                    <a:pt x="41956" y="129795"/>
                  </a:lnTo>
                  <a:cubicBezTo>
                    <a:pt x="37392" y="131843"/>
                    <a:pt x="31950" y="132838"/>
                    <a:pt x="25572" y="132838"/>
                  </a:cubicBezTo>
                  <a:close/>
                </a:path>
              </a:pathLst>
            </a:custGeom>
            <a:solidFill>
              <a:srgbClr val="FD6234"/>
            </a:solidFill>
            <a:ln w="2922"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5D03D307-1096-8DCE-1F87-DF967BC43D3F}"/>
                </a:ext>
              </a:extLst>
            </p:cNvPr>
            <p:cNvSpPr/>
            <p:nvPr/>
          </p:nvSpPr>
          <p:spPr>
            <a:xfrm>
              <a:off x="9512956" y="1662376"/>
              <a:ext cx="88896" cy="102788"/>
            </a:xfrm>
            <a:custGeom>
              <a:avLst/>
              <a:gdLst>
                <a:gd name="connsiteX0" fmla="*/ 41956 w 83911"/>
                <a:gd name="connsiteY0" fmla="*/ 0 h 97024"/>
                <a:gd name="connsiteX1" fmla="*/ 72735 w 83911"/>
                <a:gd name="connsiteY1" fmla="*/ 12347 h 97024"/>
                <a:gd name="connsiteX2" fmla="*/ 83912 w 83911"/>
                <a:gd name="connsiteY2" fmla="*/ 48600 h 97024"/>
                <a:gd name="connsiteX3" fmla="*/ 72735 w 83911"/>
                <a:gd name="connsiteY3" fmla="*/ 84238 h 97024"/>
                <a:gd name="connsiteX4" fmla="*/ 41956 w 83911"/>
                <a:gd name="connsiteY4" fmla="*/ 97024 h 97024"/>
                <a:gd name="connsiteX5" fmla="*/ 11089 w 83911"/>
                <a:gd name="connsiteY5" fmla="*/ 84677 h 97024"/>
                <a:gd name="connsiteX6" fmla="*/ 0 w 83911"/>
                <a:gd name="connsiteY6" fmla="*/ 48425 h 97024"/>
                <a:gd name="connsiteX7" fmla="*/ 11177 w 83911"/>
                <a:gd name="connsiteY7" fmla="*/ 12787 h 97024"/>
                <a:gd name="connsiteX8" fmla="*/ 41956 w 83911"/>
                <a:gd name="connsiteY8" fmla="*/ 0 h 97024"/>
                <a:gd name="connsiteX9" fmla="*/ 41956 w 83911"/>
                <a:gd name="connsiteY9" fmla="*/ 21652 h 97024"/>
                <a:gd name="connsiteX10" fmla="*/ 33266 w 83911"/>
                <a:gd name="connsiteY10" fmla="*/ 27796 h 97024"/>
                <a:gd name="connsiteX11" fmla="*/ 30545 w 83911"/>
                <a:gd name="connsiteY11" fmla="*/ 48425 h 97024"/>
                <a:gd name="connsiteX12" fmla="*/ 33178 w 83911"/>
                <a:gd name="connsiteY12" fmla="*/ 69491 h 97024"/>
                <a:gd name="connsiteX13" fmla="*/ 41956 w 83911"/>
                <a:gd name="connsiteY13" fmla="*/ 75548 h 97024"/>
                <a:gd name="connsiteX14" fmla="*/ 50645 w 83911"/>
                <a:gd name="connsiteY14" fmla="*/ 69403 h 97024"/>
                <a:gd name="connsiteX15" fmla="*/ 53396 w 83911"/>
                <a:gd name="connsiteY15" fmla="*/ 48600 h 97024"/>
                <a:gd name="connsiteX16" fmla="*/ 50645 w 83911"/>
                <a:gd name="connsiteY16" fmla="*/ 27709 h 97024"/>
                <a:gd name="connsiteX17" fmla="*/ 41956 w 83911"/>
                <a:gd name="connsiteY17" fmla="*/ 21652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11" h="97024">
                  <a:moveTo>
                    <a:pt x="41956" y="0"/>
                  </a:moveTo>
                  <a:cubicBezTo>
                    <a:pt x="55034" y="0"/>
                    <a:pt x="65304" y="4125"/>
                    <a:pt x="72735" y="12347"/>
                  </a:cubicBezTo>
                  <a:cubicBezTo>
                    <a:pt x="80196" y="20599"/>
                    <a:pt x="83912" y="32683"/>
                    <a:pt x="83912" y="48600"/>
                  </a:cubicBezTo>
                  <a:cubicBezTo>
                    <a:pt x="83912" y="63844"/>
                    <a:pt x="80196" y="75723"/>
                    <a:pt x="72735" y="84238"/>
                  </a:cubicBezTo>
                  <a:cubicBezTo>
                    <a:pt x="65304" y="92782"/>
                    <a:pt x="55034" y="97024"/>
                    <a:pt x="41956" y="97024"/>
                  </a:cubicBezTo>
                  <a:cubicBezTo>
                    <a:pt x="28760" y="97024"/>
                    <a:pt x="18491" y="92928"/>
                    <a:pt x="11089" y="84677"/>
                  </a:cubicBezTo>
                  <a:cubicBezTo>
                    <a:pt x="3716" y="76426"/>
                    <a:pt x="0" y="64342"/>
                    <a:pt x="0" y="48425"/>
                  </a:cubicBezTo>
                  <a:cubicBezTo>
                    <a:pt x="0" y="33180"/>
                    <a:pt x="3716" y="21301"/>
                    <a:pt x="11177" y="12787"/>
                  </a:cubicBezTo>
                  <a:cubicBezTo>
                    <a:pt x="18608" y="4242"/>
                    <a:pt x="28877" y="0"/>
                    <a:pt x="41956" y="0"/>
                  </a:cubicBezTo>
                  <a:close/>
                  <a:moveTo>
                    <a:pt x="41956" y="21652"/>
                  </a:moveTo>
                  <a:cubicBezTo>
                    <a:pt x="37977" y="21652"/>
                    <a:pt x="35080" y="23700"/>
                    <a:pt x="33266" y="27796"/>
                  </a:cubicBezTo>
                  <a:cubicBezTo>
                    <a:pt x="31452" y="31893"/>
                    <a:pt x="30545" y="38769"/>
                    <a:pt x="30545" y="48425"/>
                  </a:cubicBezTo>
                  <a:cubicBezTo>
                    <a:pt x="30545" y="58431"/>
                    <a:pt x="31423" y="65454"/>
                    <a:pt x="33178" y="69491"/>
                  </a:cubicBezTo>
                  <a:cubicBezTo>
                    <a:pt x="34934" y="73529"/>
                    <a:pt x="37860" y="75548"/>
                    <a:pt x="41956" y="75548"/>
                  </a:cubicBezTo>
                  <a:cubicBezTo>
                    <a:pt x="45935" y="75548"/>
                    <a:pt x="48831" y="73500"/>
                    <a:pt x="50645" y="69403"/>
                  </a:cubicBezTo>
                  <a:cubicBezTo>
                    <a:pt x="52489" y="65307"/>
                    <a:pt x="53396" y="58372"/>
                    <a:pt x="53396" y="48600"/>
                  </a:cubicBezTo>
                  <a:cubicBezTo>
                    <a:pt x="53396" y="38710"/>
                    <a:pt x="52489" y="31747"/>
                    <a:pt x="50645" y="27709"/>
                  </a:cubicBezTo>
                  <a:cubicBezTo>
                    <a:pt x="48831" y="23671"/>
                    <a:pt x="45935" y="21652"/>
                    <a:pt x="41956" y="21652"/>
                  </a:cubicBezTo>
                  <a:close/>
                </a:path>
              </a:pathLst>
            </a:custGeom>
            <a:solidFill>
              <a:srgbClr val="FD6234"/>
            </a:solidFill>
            <a:ln w="2922"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40D84340-A97A-3996-4657-8C1A80BA9CE4}"/>
                </a:ext>
              </a:extLst>
            </p:cNvPr>
            <p:cNvSpPr/>
            <p:nvPr/>
          </p:nvSpPr>
          <p:spPr>
            <a:xfrm>
              <a:off x="9604921" y="1649729"/>
              <a:ext cx="92863" cy="152662"/>
            </a:xfrm>
            <a:custGeom>
              <a:avLst/>
              <a:gdLst>
                <a:gd name="connsiteX0" fmla="*/ 87657 w 87656"/>
                <a:gd name="connsiteY0" fmla="*/ 20804 h 144102"/>
                <a:gd name="connsiteX1" fmla="*/ 64484 w 87656"/>
                <a:gd name="connsiteY1" fmla="*/ 24549 h 144102"/>
                <a:gd name="connsiteX2" fmla="*/ 76743 w 87656"/>
                <a:gd name="connsiteY2" fmla="*/ 33678 h 144102"/>
                <a:gd name="connsiteX3" fmla="*/ 80664 w 87656"/>
                <a:gd name="connsiteY3" fmla="*/ 48074 h 144102"/>
                <a:gd name="connsiteX4" fmla="*/ 76246 w 87656"/>
                <a:gd name="connsiteY4" fmla="*/ 63786 h 144102"/>
                <a:gd name="connsiteX5" fmla="*/ 63548 w 87656"/>
                <a:gd name="connsiteY5" fmla="*/ 74437 h 144102"/>
                <a:gd name="connsiteX6" fmla="*/ 44179 w 87656"/>
                <a:gd name="connsiteY6" fmla="*/ 78269 h 144102"/>
                <a:gd name="connsiteX7" fmla="*/ 35314 w 87656"/>
                <a:gd name="connsiteY7" fmla="*/ 77420 h 144102"/>
                <a:gd name="connsiteX8" fmla="*/ 32915 w 87656"/>
                <a:gd name="connsiteY8" fmla="*/ 82044 h 144102"/>
                <a:gd name="connsiteX9" fmla="*/ 34700 w 87656"/>
                <a:gd name="connsiteY9" fmla="*/ 85877 h 144102"/>
                <a:gd name="connsiteX10" fmla="*/ 41634 w 87656"/>
                <a:gd name="connsiteY10" fmla="*/ 87135 h 144102"/>
                <a:gd name="connsiteX11" fmla="*/ 52547 w 87656"/>
                <a:gd name="connsiteY11" fmla="*/ 87135 h 144102"/>
                <a:gd name="connsiteX12" fmla="*/ 77358 w 87656"/>
                <a:gd name="connsiteY12" fmla="*/ 94479 h 144102"/>
                <a:gd name="connsiteX13" fmla="*/ 86486 w 87656"/>
                <a:gd name="connsiteY13" fmla="*/ 113585 h 144102"/>
                <a:gd name="connsiteX14" fmla="*/ 74783 w 87656"/>
                <a:gd name="connsiteY14" fmla="*/ 135911 h 144102"/>
                <a:gd name="connsiteX15" fmla="*/ 41458 w 87656"/>
                <a:gd name="connsiteY15" fmla="*/ 144103 h 144102"/>
                <a:gd name="connsiteX16" fmla="*/ 16297 w 87656"/>
                <a:gd name="connsiteY16" fmla="*/ 140533 h 144102"/>
                <a:gd name="connsiteX17" fmla="*/ 3599 w 87656"/>
                <a:gd name="connsiteY17" fmla="*/ 130468 h 144102"/>
                <a:gd name="connsiteX18" fmla="*/ 0 w 87656"/>
                <a:gd name="connsiteY18" fmla="*/ 114434 h 144102"/>
                <a:gd name="connsiteX19" fmla="*/ 26625 w 87656"/>
                <a:gd name="connsiteY19" fmla="*/ 114434 h 144102"/>
                <a:gd name="connsiteX20" fmla="*/ 29697 w 87656"/>
                <a:gd name="connsiteY20" fmla="*/ 122715 h 144102"/>
                <a:gd name="connsiteX21" fmla="*/ 41780 w 87656"/>
                <a:gd name="connsiteY21" fmla="*/ 125172 h 144102"/>
                <a:gd name="connsiteX22" fmla="*/ 53396 w 87656"/>
                <a:gd name="connsiteY22" fmla="*/ 122627 h 144102"/>
                <a:gd name="connsiteX23" fmla="*/ 56614 w 87656"/>
                <a:gd name="connsiteY23" fmla="*/ 115633 h 144102"/>
                <a:gd name="connsiteX24" fmla="*/ 46052 w 87656"/>
                <a:gd name="connsiteY24" fmla="*/ 107266 h 144102"/>
                <a:gd name="connsiteX25" fmla="*/ 36514 w 87656"/>
                <a:gd name="connsiteY25" fmla="*/ 107266 h 144102"/>
                <a:gd name="connsiteX26" fmla="*/ 15448 w 87656"/>
                <a:gd name="connsiteY26" fmla="*/ 102408 h 144102"/>
                <a:gd name="connsiteX27" fmla="*/ 8719 w 87656"/>
                <a:gd name="connsiteY27" fmla="*/ 89358 h 144102"/>
                <a:gd name="connsiteX28" fmla="*/ 11615 w 87656"/>
                <a:gd name="connsiteY28" fmla="*/ 79557 h 144102"/>
                <a:gd name="connsiteX29" fmla="*/ 19105 w 87656"/>
                <a:gd name="connsiteY29" fmla="*/ 71803 h 144102"/>
                <a:gd name="connsiteX30" fmla="*/ 7519 w 87656"/>
                <a:gd name="connsiteY30" fmla="*/ 60889 h 144102"/>
                <a:gd name="connsiteX31" fmla="*/ 3921 w 87656"/>
                <a:gd name="connsiteY31" fmla="*/ 45704 h 144102"/>
                <a:gd name="connsiteX32" fmla="*/ 14424 w 87656"/>
                <a:gd name="connsiteY32" fmla="*/ 20892 h 144102"/>
                <a:gd name="connsiteX33" fmla="*/ 42980 w 87656"/>
                <a:gd name="connsiteY33" fmla="*/ 12114 h 144102"/>
                <a:gd name="connsiteX34" fmla="*/ 62934 w 87656"/>
                <a:gd name="connsiteY34" fmla="*/ 9129 h 144102"/>
                <a:gd name="connsiteX35" fmla="*/ 81015 w 87656"/>
                <a:gd name="connsiteY35" fmla="*/ 0 h 144102"/>
                <a:gd name="connsiteX36" fmla="*/ 87657 w 87656"/>
                <a:gd name="connsiteY36" fmla="*/ 20804 h 144102"/>
                <a:gd name="connsiteX37" fmla="*/ 42980 w 87656"/>
                <a:gd name="connsiteY37" fmla="*/ 31366 h 144102"/>
                <a:gd name="connsiteX38" fmla="*/ 33091 w 87656"/>
                <a:gd name="connsiteY38" fmla="*/ 45031 h 144102"/>
                <a:gd name="connsiteX39" fmla="*/ 42980 w 87656"/>
                <a:gd name="connsiteY39" fmla="*/ 59338 h 144102"/>
                <a:gd name="connsiteX40" fmla="*/ 50324 w 87656"/>
                <a:gd name="connsiteY40" fmla="*/ 55944 h 144102"/>
                <a:gd name="connsiteX41" fmla="*/ 52693 w 87656"/>
                <a:gd name="connsiteY41" fmla="*/ 44679 h 144102"/>
                <a:gd name="connsiteX42" fmla="*/ 50324 w 87656"/>
                <a:gd name="connsiteY42" fmla="*/ 34438 h 144102"/>
                <a:gd name="connsiteX43" fmla="*/ 42980 w 87656"/>
                <a:gd name="connsiteY43" fmla="*/ 31366 h 14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7656" h="144102">
                  <a:moveTo>
                    <a:pt x="87657" y="20804"/>
                  </a:moveTo>
                  <a:cubicBezTo>
                    <a:pt x="82449" y="23290"/>
                    <a:pt x="74695" y="24549"/>
                    <a:pt x="64484" y="24549"/>
                  </a:cubicBezTo>
                  <a:cubicBezTo>
                    <a:pt x="70043" y="26948"/>
                    <a:pt x="74139" y="29991"/>
                    <a:pt x="76743" y="33678"/>
                  </a:cubicBezTo>
                  <a:cubicBezTo>
                    <a:pt x="79377" y="37364"/>
                    <a:pt x="80664" y="42163"/>
                    <a:pt x="80664" y="48074"/>
                  </a:cubicBezTo>
                  <a:cubicBezTo>
                    <a:pt x="80664" y="54013"/>
                    <a:pt x="79201" y="59221"/>
                    <a:pt x="76246" y="63786"/>
                  </a:cubicBezTo>
                  <a:cubicBezTo>
                    <a:pt x="73291" y="68321"/>
                    <a:pt x="69048" y="71891"/>
                    <a:pt x="63548" y="74437"/>
                  </a:cubicBezTo>
                  <a:cubicBezTo>
                    <a:pt x="58018" y="77011"/>
                    <a:pt x="51582" y="78269"/>
                    <a:pt x="44179" y="78269"/>
                  </a:cubicBezTo>
                  <a:cubicBezTo>
                    <a:pt x="40551" y="78269"/>
                    <a:pt x="37596" y="78006"/>
                    <a:pt x="35314" y="77420"/>
                  </a:cubicBezTo>
                  <a:cubicBezTo>
                    <a:pt x="33705" y="78445"/>
                    <a:pt x="32915" y="79996"/>
                    <a:pt x="32915" y="82044"/>
                  </a:cubicBezTo>
                  <a:cubicBezTo>
                    <a:pt x="32915" y="83741"/>
                    <a:pt x="33530" y="84999"/>
                    <a:pt x="34700" y="85877"/>
                  </a:cubicBezTo>
                  <a:cubicBezTo>
                    <a:pt x="35899" y="86725"/>
                    <a:pt x="38211" y="87135"/>
                    <a:pt x="41634" y="87135"/>
                  </a:cubicBezTo>
                  <a:lnTo>
                    <a:pt x="52547" y="87135"/>
                  </a:lnTo>
                  <a:cubicBezTo>
                    <a:pt x="62992" y="87135"/>
                    <a:pt x="71272" y="89593"/>
                    <a:pt x="77358" y="94479"/>
                  </a:cubicBezTo>
                  <a:cubicBezTo>
                    <a:pt x="83443" y="99365"/>
                    <a:pt x="86486" y="105744"/>
                    <a:pt x="86486" y="113585"/>
                  </a:cubicBezTo>
                  <a:cubicBezTo>
                    <a:pt x="86486" y="123007"/>
                    <a:pt x="82595" y="130468"/>
                    <a:pt x="74783" y="135911"/>
                  </a:cubicBezTo>
                  <a:cubicBezTo>
                    <a:pt x="67001" y="141382"/>
                    <a:pt x="55882" y="144103"/>
                    <a:pt x="41458" y="144103"/>
                  </a:cubicBezTo>
                  <a:cubicBezTo>
                    <a:pt x="30750" y="144103"/>
                    <a:pt x="22382" y="142903"/>
                    <a:pt x="16297" y="140533"/>
                  </a:cubicBezTo>
                  <a:cubicBezTo>
                    <a:pt x="10211" y="138134"/>
                    <a:pt x="5969" y="134798"/>
                    <a:pt x="3599" y="130468"/>
                  </a:cubicBezTo>
                  <a:cubicBezTo>
                    <a:pt x="1199" y="126138"/>
                    <a:pt x="0" y="120812"/>
                    <a:pt x="0" y="114434"/>
                  </a:cubicBezTo>
                  <a:lnTo>
                    <a:pt x="26625" y="114434"/>
                  </a:lnTo>
                  <a:cubicBezTo>
                    <a:pt x="26625" y="118296"/>
                    <a:pt x="27649" y="121047"/>
                    <a:pt x="29697" y="122715"/>
                  </a:cubicBezTo>
                  <a:cubicBezTo>
                    <a:pt x="31716" y="124353"/>
                    <a:pt x="35753" y="125172"/>
                    <a:pt x="41780" y="125172"/>
                  </a:cubicBezTo>
                  <a:cubicBezTo>
                    <a:pt x="47368" y="125172"/>
                    <a:pt x="51231" y="124323"/>
                    <a:pt x="53396" y="122627"/>
                  </a:cubicBezTo>
                  <a:cubicBezTo>
                    <a:pt x="55561" y="120900"/>
                    <a:pt x="56614" y="118589"/>
                    <a:pt x="56614" y="115633"/>
                  </a:cubicBezTo>
                  <a:cubicBezTo>
                    <a:pt x="56614" y="110045"/>
                    <a:pt x="53103" y="107266"/>
                    <a:pt x="46052" y="107266"/>
                  </a:cubicBezTo>
                  <a:lnTo>
                    <a:pt x="36514" y="107266"/>
                  </a:lnTo>
                  <a:cubicBezTo>
                    <a:pt x="26947" y="107266"/>
                    <a:pt x="19925" y="105656"/>
                    <a:pt x="15448" y="102408"/>
                  </a:cubicBezTo>
                  <a:cubicBezTo>
                    <a:pt x="10942" y="99161"/>
                    <a:pt x="8719" y="94830"/>
                    <a:pt x="8719" y="89358"/>
                  </a:cubicBezTo>
                  <a:cubicBezTo>
                    <a:pt x="8719" y="85935"/>
                    <a:pt x="9684" y="82687"/>
                    <a:pt x="11615" y="79557"/>
                  </a:cubicBezTo>
                  <a:cubicBezTo>
                    <a:pt x="13546" y="76426"/>
                    <a:pt x="16033" y="73851"/>
                    <a:pt x="19105" y="71803"/>
                  </a:cubicBezTo>
                  <a:cubicBezTo>
                    <a:pt x="13751" y="68614"/>
                    <a:pt x="9889" y="64985"/>
                    <a:pt x="7519" y="60889"/>
                  </a:cubicBezTo>
                  <a:cubicBezTo>
                    <a:pt x="5120" y="56793"/>
                    <a:pt x="3921" y="51731"/>
                    <a:pt x="3921" y="45704"/>
                  </a:cubicBezTo>
                  <a:cubicBezTo>
                    <a:pt x="3921" y="35141"/>
                    <a:pt x="7431" y="26861"/>
                    <a:pt x="14424" y="20892"/>
                  </a:cubicBezTo>
                  <a:cubicBezTo>
                    <a:pt x="21417" y="14923"/>
                    <a:pt x="30926" y="11997"/>
                    <a:pt x="42980" y="12114"/>
                  </a:cubicBezTo>
                  <a:cubicBezTo>
                    <a:pt x="50616" y="12202"/>
                    <a:pt x="57258" y="11207"/>
                    <a:pt x="62934" y="9129"/>
                  </a:cubicBezTo>
                  <a:cubicBezTo>
                    <a:pt x="68610" y="7023"/>
                    <a:pt x="74637" y="3980"/>
                    <a:pt x="81015" y="0"/>
                  </a:cubicBezTo>
                  <a:lnTo>
                    <a:pt x="87657" y="20804"/>
                  </a:lnTo>
                  <a:close/>
                  <a:moveTo>
                    <a:pt x="42980" y="31366"/>
                  </a:moveTo>
                  <a:cubicBezTo>
                    <a:pt x="36397" y="31366"/>
                    <a:pt x="33091" y="35931"/>
                    <a:pt x="33091" y="45031"/>
                  </a:cubicBezTo>
                  <a:cubicBezTo>
                    <a:pt x="33091" y="54569"/>
                    <a:pt x="36397" y="59338"/>
                    <a:pt x="42980" y="59338"/>
                  </a:cubicBezTo>
                  <a:cubicBezTo>
                    <a:pt x="46286" y="59338"/>
                    <a:pt x="48714" y="58197"/>
                    <a:pt x="50324" y="55944"/>
                  </a:cubicBezTo>
                  <a:cubicBezTo>
                    <a:pt x="51903" y="53662"/>
                    <a:pt x="52693" y="49917"/>
                    <a:pt x="52693" y="44679"/>
                  </a:cubicBezTo>
                  <a:cubicBezTo>
                    <a:pt x="52693" y="39910"/>
                    <a:pt x="51903" y="36486"/>
                    <a:pt x="50324" y="34438"/>
                  </a:cubicBezTo>
                  <a:cubicBezTo>
                    <a:pt x="48714" y="32390"/>
                    <a:pt x="46286" y="31366"/>
                    <a:pt x="42980" y="31366"/>
                  </a:cubicBezTo>
                  <a:close/>
                </a:path>
              </a:pathLst>
            </a:custGeom>
            <a:solidFill>
              <a:srgbClr val="FD6234"/>
            </a:solidFill>
            <a:ln w="2922"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1DDA1E9C-3047-3E65-43C7-0D12BE37E9A5}"/>
                </a:ext>
              </a:extLst>
            </p:cNvPr>
            <p:cNvSpPr/>
            <p:nvPr/>
          </p:nvSpPr>
          <p:spPr>
            <a:xfrm>
              <a:off x="9702838" y="1614113"/>
              <a:ext cx="35428" cy="147827"/>
            </a:xfrm>
            <a:custGeom>
              <a:avLst/>
              <a:gdLst>
                <a:gd name="connsiteX0" fmla="*/ 31569 w 33441"/>
                <a:gd name="connsiteY0" fmla="*/ 48630 h 139538"/>
                <a:gd name="connsiteX1" fmla="*/ 31569 w 33441"/>
                <a:gd name="connsiteY1" fmla="*/ 139539 h 139538"/>
                <a:gd name="connsiteX2" fmla="*/ 1902 w 33441"/>
                <a:gd name="connsiteY2" fmla="*/ 139539 h 139538"/>
                <a:gd name="connsiteX3" fmla="*/ 1902 w 33441"/>
                <a:gd name="connsiteY3" fmla="*/ 48630 h 139538"/>
                <a:gd name="connsiteX4" fmla="*/ 31569 w 33441"/>
                <a:gd name="connsiteY4" fmla="*/ 48630 h 139538"/>
                <a:gd name="connsiteX5" fmla="*/ 16735 w 33441"/>
                <a:gd name="connsiteY5" fmla="*/ 0 h 139538"/>
                <a:gd name="connsiteX6" fmla="*/ 28760 w 33441"/>
                <a:gd name="connsiteY6" fmla="*/ 4711 h 139538"/>
                <a:gd name="connsiteX7" fmla="*/ 33442 w 33441"/>
                <a:gd name="connsiteY7" fmla="*/ 16386 h 139538"/>
                <a:gd name="connsiteX8" fmla="*/ 28760 w 33441"/>
                <a:gd name="connsiteY8" fmla="*/ 28148 h 139538"/>
                <a:gd name="connsiteX9" fmla="*/ 16735 w 33441"/>
                <a:gd name="connsiteY9" fmla="*/ 32742 h 139538"/>
                <a:gd name="connsiteX10" fmla="*/ 4710 w 33441"/>
                <a:gd name="connsiteY10" fmla="*/ 28148 h 139538"/>
                <a:gd name="connsiteX11" fmla="*/ 0 w 33441"/>
                <a:gd name="connsiteY11" fmla="*/ 16386 h 139538"/>
                <a:gd name="connsiteX12" fmla="*/ 4710 w 33441"/>
                <a:gd name="connsiteY12" fmla="*/ 4711 h 139538"/>
                <a:gd name="connsiteX13" fmla="*/ 16735 w 33441"/>
                <a:gd name="connsiteY13" fmla="*/ 0 h 13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41" h="139538">
                  <a:moveTo>
                    <a:pt x="31569" y="48630"/>
                  </a:moveTo>
                  <a:lnTo>
                    <a:pt x="31569" y="139539"/>
                  </a:lnTo>
                  <a:lnTo>
                    <a:pt x="1902" y="139539"/>
                  </a:lnTo>
                  <a:lnTo>
                    <a:pt x="1902" y="48630"/>
                  </a:lnTo>
                  <a:lnTo>
                    <a:pt x="31569" y="48630"/>
                  </a:lnTo>
                  <a:close/>
                  <a:moveTo>
                    <a:pt x="16735" y="0"/>
                  </a:moveTo>
                  <a:cubicBezTo>
                    <a:pt x="21621" y="0"/>
                    <a:pt x="25630" y="1580"/>
                    <a:pt x="28760" y="4711"/>
                  </a:cubicBezTo>
                  <a:cubicBezTo>
                    <a:pt x="31891" y="7813"/>
                    <a:pt x="33442" y="11733"/>
                    <a:pt x="33442" y="16386"/>
                  </a:cubicBezTo>
                  <a:cubicBezTo>
                    <a:pt x="33442" y="21155"/>
                    <a:pt x="31891" y="25076"/>
                    <a:pt x="28760" y="28148"/>
                  </a:cubicBezTo>
                  <a:cubicBezTo>
                    <a:pt x="25630" y="31220"/>
                    <a:pt x="21621" y="32742"/>
                    <a:pt x="16735" y="32742"/>
                  </a:cubicBezTo>
                  <a:cubicBezTo>
                    <a:pt x="11849" y="32742"/>
                    <a:pt x="7841" y="31220"/>
                    <a:pt x="4710" y="28148"/>
                  </a:cubicBezTo>
                  <a:cubicBezTo>
                    <a:pt x="1580" y="25076"/>
                    <a:pt x="0" y="21155"/>
                    <a:pt x="0" y="16386"/>
                  </a:cubicBezTo>
                  <a:cubicBezTo>
                    <a:pt x="0" y="11733"/>
                    <a:pt x="1580" y="7813"/>
                    <a:pt x="4710" y="4711"/>
                  </a:cubicBezTo>
                  <a:cubicBezTo>
                    <a:pt x="7841" y="1580"/>
                    <a:pt x="11849" y="0"/>
                    <a:pt x="16735" y="0"/>
                  </a:cubicBezTo>
                  <a:close/>
                </a:path>
              </a:pathLst>
            </a:custGeom>
            <a:solidFill>
              <a:srgbClr val="FD6234"/>
            </a:solidFill>
            <a:ln w="2922"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28D9C4E9-4800-10E8-3D4E-6DD002CCDCE8}"/>
                </a:ext>
              </a:extLst>
            </p:cNvPr>
            <p:cNvSpPr/>
            <p:nvPr/>
          </p:nvSpPr>
          <p:spPr>
            <a:xfrm>
              <a:off x="9748030" y="1662376"/>
              <a:ext cx="76250" cy="102788"/>
            </a:xfrm>
            <a:custGeom>
              <a:avLst/>
              <a:gdLst>
                <a:gd name="connsiteX0" fmla="*/ 42629 w 71974"/>
                <a:gd name="connsiteY0" fmla="*/ 0 h 97024"/>
                <a:gd name="connsiteX1" fmla="*/ 58662 w 71974"/>
                <a:gd name="connsiteY1" fmla="*/ 2897 h 97024"/>
                <a:gd name="connsiteX2" fmla="*/ 71974 w 71974"/>
                <a:gd name="connsiteY2" fmla="*/ 11587 h 97024"/>
                <a:gd name="connsiteX3" fmla="*/ 59686 w 71974"/>
                <a:gd name="connsiteY3" fmla="*/ 28294 h 97024"/>
                <a:gd name="connsiteX4" fmla="*/ 45203 w 71974"/>
                <a:gd name="connsiteY4" fmla="*/ 22325 h 97024"/>
                <a:gd name="connsiteX5" fmla="*/ 34437 w 71974"/>
                <a:gd name="connsiteY5" fmla="*/ 28294 h 97024"/>
                <a:gd name="connsiteX6" fmla="*/ 30867 w 71974"/>
                <a:gd name="connsiteY6" fmla="*/ 49127 h 97024"/>
                <a:gd name="connsiteX7" fmla="*/ 34524 w 71974"/>
                <a:gd name="connsiteY7" fmla="*/ 68730 h 97024"/>
                <a:gd name="connsiteX8" fmla="*/ 45028 w 71974"/>
                <a:gd name="connsiteY8" fmla="*/ 74173 h 97024"/>
                <a:gd name="connsiteX9" fmla="*/ 51669 w 71974"/>
                <a:gd name="connsiteY9" fmla="*/ 72914 h 97024"/>
                <a:gd name="connsiteX10" fmla="*/ 59189 w 71974"/>
                <a:gd name="connsiteY10" fmla="*/ 68730 h 97024"/>
                <a:gd name="connsiteX11" fmla="*/ 71974 w 71974"/>
                <a:gd name="connsiteY11" fmla="*/ 86110 h 97024"/>
                <a:gd name="connsiteX12" fmla="*/ 43155 w 71974"/>
                <a:gd name="connsiteY12" fmla="*/ 97024 h 97024"/>
                <a:gd name="connsiteX13" fmla="*/ 11411 w 71974"/>
                <a:gd name="connsiteY13" fmla="*/ 84414 h 97024"/>
                <a:gd name="connsiteX14" fmla="*/ 0 w 71974"/>
                <a:gd name="connsiteY14" fmla="*/ 49273 h 97024"/>
                <a:gd name="connsiteX15" fmla="*/ 5208 w 71974"/>
                <a:gd name="connsiteY15" fmla="*/ 23261 h 97024"/>
                <a:gd name="connsiteX16" fmla="*/ 20042 w 71974"/>
                <a:gd name="connsiteY16" fmla="*/ 6057 h 97024"/>
                <a:gd name="connsiteX17" fmla="*/ 42629 w 71974"/>
                <a:gd name="connsiteY17" fmla="*/ 0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974" h="97024">
                  <a:moveTo>
                    <a:pt x="42629" y="0"/>
                  </a:moveTo>
                  <a:cubicBezTo>
                    <a:pt x="48539" y="0"/>
                    <a:pt x="53893" y="966"/>
                    <a:pt x="58662" y="2897"/>
                  </a:cubicBezTo>
                  <a:cubicBezTo>
                    <a:pt x="63431" y="4828"/>
                    <a:pt x="67878" y="7724"/>
                    <a:pt x="71974" y="11587"/>
                  </a:cubicBezTo>
                  <a:lnTo>
                    <a:pt x="59686" y="28294"/>
                  </a:lnTo>
                  <a:cubicBezTo>
                    <a:pt x="54683" y="24315"/>
                    <a:pt x="49856" y="22325"/>
                    <a:pt x="45203" y="22325"/>
                  </a:cubicBezTo>
                  <a:cubicBezTo>
                    <a:pt x="40405" y="22325"/>
                    <a:pt x="36836" y="24315"/>
                    <a:pt x="34437" y="28294"/>
                  </a:cubicBezTo>
                  <a:cubicBezTo>
                    <a:pt x="32067" y="32273"/>
                    <a:pt x="30867" y="39207"/>
                    <a:pt x="30867" y="49127"/>
                  </a:cubicBezTo>
                  <a:cubicBezTo>
                    <a:pt x="30867" y="58548"/>
                    <a:pt x="32096" y="65073"/>
                    <a:pt x="34524" y="68730"/>
                  </a:cubicBezTo>
                  <a:cubicBezTo>
                    <a:pt x="36982" y="72359"/>
                    <a:pt x="40464" y="74173"/>
                    <a:pt x="45028" y="74173"/>
                  </a:cubicBezTo>
                  <a:cubicBezTo>
                    <a:pt x="47398" y="74173"/>
                    <a:pt x="49621" y="73763"/>
                    <a:pt x="51669" y="72914"/>
                  </a:cubicBezTo>
                  <a:cubicBezTo>
                    <a:pt x="53717" y="72066"/>
                    <a:pt x="56204" y="70661"/>
                    <a:pt x="59189" y="68730"/>
                  </a:cubicBezTo>
                  <a:lnTo>
                    <a:pt x="71974" y="86110"/>
                  </a:lnTo>
                  <a:cubicBezTo>
                    <a:pt x="63782" y="93396"/>
                    <a:pt x="54186" y="97024"/>
                    <a:pt x="43155" y="97024"/>
                  </a:cubicBezTo>
                  <a:cubicBezTo>
                    <a:pt x="29609" y="97024"/>
                    <a:pt x="19047" y="92840"/>
                    <a:pt x="11411" y="84414"/>
                  </a:cubicBezTo>
                  <a:cubicBezTo>
                    <a:pt x="3803" y="76016"/>
                    <a:pt x="0" y="64283"/>
                    <a:pt x="0" y="49273"/>
                  </a:cubicBezTo>
                  <a:cubicBezTo>
                    <a:pt x="0" y="39383"/>
                    <a:pt x="1726" y="30722"/>
                    <a:pt x="5208" y="23261"/>
                  </a:cubicBezTo>
                  <a:cubicBezTo>
                    <a:pt x="8660" y="15829"/>
                    <a:pt x="13605" y="10094"/>
                    <a:pt x="20042" y="6057"/>
                  </a:cubicBezTo>
                  <a:cubicBezTo>
                    <a:pt x="26449" y="2019"/>
                    <a:pt x="33998" y="0"/>
                    <a:pt x="42629" y="0"/>
                  </a:cubicBezTo>
                  <a:close/>
                </a:path>
              </a:pathLst>
            </a:custGeom>
            <a:solidFill>
              <a:srgbClr val="FD6234"/>
            </a:solidFill>
            <a:ln w="2922"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BA5BD629-D25F-D3CE-2036-60FE7D469847}"/>
                </a:ext>
              </a:extLst>
            </p:cNvPr>
            <p:cNvSpPr/>
            <p:nvPr/>
          </p:nvSpPr>
          <p:spPr>
            <a:xfrm>
              <a:off x="9868356" y="1613927"/>
              <a:ext cx="66114" cy="168595"/>
            </a:xfrm>
            <a:custGeom>
              <a:avLst/>
              <a:gdLst>
                <a:gd name="connsiteX0" fmla="*/ 36836 w 62407"/>
                <a:gd name="connsiteY0" fmla="*/ 0 h 159141"/>
                <a:gd name="connsiteX1" fmla="*/ 62407 w 62407"/>
                <a:gd name="connsiteY1" fmla="*/ 5998 h 159141"/>
                <a:gd name="connsiteX2" fmla="*/ 25571 w 62407"/>
                <a:gd name="connsiteY2" fmla="*/ 159142 h 159141"/>
                <a:gd name="connsiteX3" fmla="*/ 0 w 62407"/>
                <a:gd name="connsiteY3" fmla="*/ 153173 h 159141"/>
              </a:gdLst>
              <a:ahLst/>
              <a:cxnLst>
                <a:cxn ang="0">
                  <a:pos x="connsiteX0" y="connsiteY0"/>
                </a:cxn>
                <a:cxn ang="0">
                  <a:pos x="connsiteX1" y="connsiteY1"/>
                </a:cxn>
                <a:cxn ang="0">
                  <a:pos x="connsiteX2" y="connsiteY2"/>
                </a:cxn>
                <a:cxn ang="0">
                  <a:pos x="connsiteX3" y="connsiteY3"/>
                </a:cxn>
              </a:cxnLst>
              <a:rect l="l" t="t" r="r" b="b"/>
              <a:pathLst>
                <a:path w="62407" h="159141">
                  <a:moveTo>
                    <a:pt x="36836" y="0"/>
                  </a:moveTo>
                  <a:lnTo>
                    <a:pt x="62407" y="5998"/>
                  </a:lnTo>
                  <a:lnTo>
                    <a:pt x="25571" y="159142"/>
                  </a:lnTo>
                  <a:lnTo>
                    <a:pt x="0" y="153173"/>
                  </a:lnTo>
                  <a:close/>
                </a:path>
              </a:pathLst>
            </a:custGeom>
            <a:solidFill>
              <a:srgbClr val="FD6234"/>
            </a:solidFill>
            <a:ln w="2922"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427A9E3E-0631-DA28-2148-DE83310282FD}"/>
                </a:ext>
              </a:extLst>
            </p:cNvPr>
            <p:cNvSpPr/>
            <p:nvPr/>
          </p:nvSpPr>
          <p:spPr>
            <a:xfrm>
              <a:off x="9987969" y="1636339"/>
              <a:ext cx="75506" cy="125602"/>
            </a:xfrm>
            <a:custGeom>
              <a:avLst/>
              <a:gdLst>
                <a:gd name="connsiteX0" fmla="*/ 30867 w 71272"/>
                <a:gd name="connsiteY0" fmla="*/ 0 h 118559"/>
                <a:gd name="connsiteX1" fmla="*/ 30867 w 71272"/>
                <a:gd name="connsiteY1" fmla="*/ 94507 h 118559"/>
                <a:gd name="connsiteX2" fmla="*/ 71272 w 71272"/>
                <a:gd name="connsiteY2" fmla="*/ 94507 h 118559"/>
                <a:gd name="connsiteX3" fmla="*/ 68054 w 71272"/>
                <a:gd name="connsiteY3" fmla="*/ 118559 h 118559"/>
                <a:gd name="connsiteX4" fmla="*/ 0 w 71272"/>
                <a:gd name="connsiteY4" fmla="*/ 118559 h 118559"/>
                <a:gd name="connsiteX5" fmla="*/ 0 w 71272"/>
                <a:gd name="connsiteY5" fmla="*/ 0 h 11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72" h="118559">
                  <a:moveTo>
                    <a:pt x="30867" y="0"/>
                  </a:moveTo>
                  <a:lnTo>
                    <a:pt x="30867" y="94507"/>
                  </a:lnTo>
                  <a:lnTo>
                    <a:pt x="71272" y="94507"/>
                  </a:lnTo>
                  <a:lnTo>
                    <a:pt x="68054" y="118559"/>
                  </a:lnTo>
                  <a:lnTo>
                    <a:pt x="0" y="118559"/>
                  </a:lnTo>
                  <a:lnTo>
                    <a:pt x="0" y="0"/>
                  </a:lnTo>
                  <a:close/>
                </a:path>
              </a:pathLst>
            </a:custGeom>
            <a:solidFill>
              <a:srgbClr val="FD6234"/>
            </a:solidFill>
            <a:ln w="2922"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E4588BE-4BA9-F0F4-3E89-A3C34B58CA2F}"/>
                </a:ext>
              </a:extLst>
            </p:cNvPr>
            <p:cNvSpPr/>
            <p:nvPr/>
          </p:nvSpPr>
          <p:spPr>
            <a:xfrm>
              <a:off x="10065118" y="1662376"/>
              <a:ext cx="88896" cy="102788"/>
            </a:xfrm>
            <a:custGeom>
              <a:avLst/>
              <a:gdLst>
                <a:gd name="connsiteX0" fmla="*/ 41956 w 83911"/>
                <a:gd name="connsiteY0" fmla="*/ 0 h 97024"/>
                <a:gd name="connsiteX1" fmla="*/ 72735 w 83911"/>
                <a:gd name="connsiteY1" fmla="*/ 12347 h 97024"/>
                <a:gd name="connsiteX2" fmla="*/ 83912 w 83911"/>
                <a:gd name="connsiteY2" fmla="*/ 48600 h 97024"/>
                <a:gd name="connsiteX3" fmla="*/ 72735 w 83911"/>
                <a:gd name="connsiteY3" fmla="*/ 84238 h 97024"/>
                <a:gd name="connsiteX4" fmla="*/ 41956 w 83911"/>
                <a:gd name="connsiteY4" fmla="*/ 97024 h 97024"/>
                <a:gd name="connsiteX5" fmla="*/ 11089 w 83911"/>
                <a:gd name="connsiteY5" fmla="*/ 84677 h 97024"/>
                <a:gd name="connsiteX6" fmla="*/ 0 w 83911"/>
                <a:gd name="connsiteY6" fmla="*/ 48425 h 97024"/>
                <a:gd name="connsiteX7" fmla="*/ 11177 w 83911"/>
                <a:gd name="connsiteY7" fmla="*/ 12787 h 97024"/>
                <a:gd name="connsiteX8" fmla="*/ 41956 w 83911"/>
                <a:gd name="connsiteY8" fmla="*/ 0 h 97024"/>
                <a:gd name="connsiteX9" fmla="*/ 41956 w 83911"/>
                <a:gd name="connsiteY9" fmla="*/ 21652 h 97024"/>
                <a:gd name="connsiteX10" fmla="*/ 33237 w 83911"/>
                <a:gd name="connsiteY10" fmla="*/ 27796 h 97024"/>
                <a:gd name="connsiteX11" fmla="*/ 30516 w 83911"/>
                <a:gd name="connsiteY11" fmla="*/ 48425 h 97024"/>
                <a:gd name="connsiteX12" fmla="*/ 33178 w 83911"/>
                <a:gd name="connsiteY12" fmla="*/ 69491 h 97024"/>
                <a:gd name="connsiteX13" fmla="*/ 41956 w 83911"/>
                <a:gd name="connsiteY13" fmla="*/ 75548 h 97024"/>
                <a:gd name="connsiteX14" fmla="*/ 50645 w 83911"/>
                <a:gd name="connsiteY14" fmla="*/ 69403 h 97024"/>
                <a:gd name="connsiteX15" fmla="*/ 53366 w 83911"/>
                <a:gd name="connsiteY15" fmla="*/ 48600 h 97024"/>
                <a:gd name="connsiteX16" fmla="*/ 50645 w 83911"/>
                <a:gd name="connsiteY16" fmla="*/ 27709 h 97024"/>
                <a:gd name="connsiteX17" fmla="*/ 41956 w 83911"/>
                <a:gd name="connsiteY17" fmla="*/ 21652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11" h="97024">
                  <a:moveTo>
                    <a:pt x="41956" y="0"/>
                  </a:moveTo>
                  <a:cubicBezTo>
                    <a:pt x="55034" y="0"/>
                    <a:pt x="65274" y="4125"/>
                    <a:pt x="72735" y="12347"/>
                  </a:cubicBezTo>
                  <a:cubicBezTo>
                    <a:pt x="80196" y="20599"/>
                    <a:pt x="83912" y="32683"/>
                    <a:pt x="83912" y="48600"/>
                  </a:cubicBezTo>
                  <a:cubicBezTo>
                    <a:pt x="83912" y="63844"/>
                    <a:pt x="80196" y="75723"/>
                    <a:pt x="72735" y="84238"/>
                  </a:cubicBezTo>
                  <a:cubicBezTo>
                    <a:pt x="65274" y="92782"/>
                    <a:pt x="55034" y="97024"/>
                    <a:pt x="41956" y="97024"/>
                  </a:cubicBezTo>
                  <a:cubicBezTo>
                    <a:pt x="28761" y="97024"/>
                    <a:pt x="18462" y="92928"/>
                    <a:pt x="11089" y="84677"/>
                  </a:cubicBezTo>
                  <a:cubicBezTo>
                    <a:pt x="3687" y="76426"/>
                    <a:pt x="0" y="64342"/>
                    <a:pt x="0" y="48425"/>
                  </a:cubicBezTo>
                  <a:cubicBezTo>
                    <a:pt x="0" y="33180"/>
                    <a:pt x="3716" y="21301"/>
                    <a:pt x="11177" y="12787"/>
                  </a:cubicBezTo>
                  <a:cubicBezTo>
                    <a:pt x="18608" y="4242"/>
                    <a:pt x="28878" y="0"/>
                    <a:pt x="41956" y="0"/>
                  </a:cubicBezTo>
                  <a:close/>
                  <a:moveTo>
                    <a:pt x="41956" y="21652"/>
                  </a:moveTo>
                  <a:cubicBezTo>
                    <a:pt x="37977" y="21652"/>
                    <a:pt x="35080" y="23700"/>
                    <a:pt x="33237" y="27796"/>
                  </a:cubicBezTo>
                  <a:cubicBezTo>
                    <a:pt x="31423" y="31893"/>
                    <a:pt x="30516" y="38769"/>
                    <a:pt x="30516" y="48425"/>
                  </a:cubicBezTo>
                  <a:cubicBezTo>
                    <a:pt x="30516" y="58431"/>
                    <a:pt x="31394" y="65454"/>
                    <a:pt x="33178" y="69491"/>
                  </a:cubicBezTo>
                  <a:cubicBezTo>
                    <a:pt x="34934" y="73529"/>
                    <a:pt x="37860" y="75548"/>
                    <a:pt x="41956" y="75548"/>
                  </a:cubicBezTo>
                  <a:cubicBezTo>
                    <a:pt x="45935" y="75548"/>
                    <a:pt x="48831" y="73500"/>
                    <a:pt x="50645" y="69403"/>
                  </a:cubicBezTo>
                  <a:cubicBezTo>
                    <a:pt x="52459" y="65307"/>
                    <a:pt x="53366" y="58372"/>
                    <a:pt x="53366" y="48600"/>
                  </a:cubicBezTo>
                  <a:cubicBezTo>
                    <a:pt x="53366" y="38710"/>
                    <a:pt x="52459" y="31747"/>
                    <a:pt x="50645" y="27709"/>
                  </a:cubicBezTo>
                  <a:cubicBezTo>
                    <a:pt x="48831" y="23671"/>
                    <a:pt x="45935" y="21652"/>
                    <a:pt x="41956" y="21652"/>
                  </a:cubicBezTo>
                  <a:close/>
                </a:path>
              </a:pathLst>
            </a:custGeom>
            <a:solidFill>
              <a:srgbClr val="FD6234"/>
            </a:solidFill>
            <a:ln w="2922"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E33AEC03-EAFC-6F39-2E86-5196A13419F8}"/>
                </a:ext>
              </a:extLst>
            </p:cNvPr>
            <p:cNvSpPr/>
            <p:nvPr/>
          </p:nvSpPr>
          <p:spPr>
            <a:xfrm>
              <a:off x="10157083" y="1649729"/>
              <a:ext cx="92863" cy="152662"/>
            </a:xfrm>
            <a:custGeom>
              <a:avLst/>
              <a:gdLst>
                <a:gd name="connsiteX0" fmla="*/ 87657 w 87656"/>
                <a:gd name="connsiteY0" fmla="*/ 20804 h 144102"/>
                <a:gd name="connsiteX1" fmla="*/ 64455 w 87656"/>
                <a:gd name="connsiteY1" fmla="*/ 24549 h 144102"/>
                <a:gd name="connsiteX2" fmla="*/ 76744 w 87656"/>
                <a:gd name="connsiteY2" fmla="*/ 33678 h 144102"/>
                <a:gd name="connsiteX3" fmla="*/ 80664 w 87656"/>
                <a:gd name="connsiteY3" fmla="*/ 48074 h 144102"/>
                <a:gd name="connsiteX4" fmla="*/ 76246 w 87656"/>
                <a:gd name="connsiteY4" fmla="*/ 63786 h 144102"/>
                <a:gd name="connsiteX5" fmla="*/ 63519 w 87656"/>
                <a:gd name="connsiteY5" fmla="*/ 74437 h 144102"/>
                <a:gd name="connsiteX6" fmla="*/ 44180 w 87656"/>
                <a:gd name="connsiteY6" fmla="*/ 78269 h 144102"/>
                <a:gd name="connsiteX7" fmla="*/ 35314 w 87656"/>
                <a:gd name="connsiteY7" fmla="*/ 77420 h 144102"/>
                <a:gd name="connsiteX8" fmla="*/ 32915 w 87656"/>
                <a:gd name="connsiteY8" fmla="*/ 82044 h 144102"/>
                <a:gd name="connsiteX9" fmla="*/ 34700 w 87656"/>
                <a:gd name="connsiteY9" fmla="*/ 85877 h 144102"/>
                <a:gd name="connsiteX10" fmla="*/ 41605 w 87656"/>
                <a:gd name="connsiteY10" fmla="*/ 87135 h 144102"/>
                <a:gd name="connsiteX11" fmla="*/ 52518 w 87656"/>
                <a:gd name="connsiteY11" fmla="*/ 87135 h 144102"/>
                <a:gd name="connsiteX12" fmla="*/ 77329 w 87656"/>
                <a:gd name="connsiteY12" fmla="*/ 94479 h 144102"/>
                <a:gd name="connsiteX13" fmla="*/ 86457 w 87656"/>
                <a:gd name="connsiteY13" fmla="*/ 113585 h 144102"/>
                <a:gd name="connsiteX14" fmla="*/ 74783 w 87656"/>
                <a:gd name="connsiteY14" fmla="*/ 135911 h 144102"/>
                <a:gd name="connsiteX15" fmla="*/ 41429 w 87656"/>
                <a:gd name="connsiteY15" fmla="*/ 144103 h 144102"/>
                <a:gd name="connsiteX16" fmla="*/ 16297 w 87656"/>
                <a:gd name="connsiteY16" fmla="*/ 140533 h 144102"/>
                <a:gd name="connsiteX17" fmla="*/ 3570 w 87656"/>
                <a:gd name="connsiteY17" fmla="*/ 130468 h 144102"/>
                <a:gd name="connsiteX18" fmla="*/ 0 w 87656"/>
                <a:gd name="connsiteY18" fmla="*/ 114434 h 144102"/>
                <a:gd name="connsiteX19" fmla="*/ 26596 w 87656"/>
                <a:gd name="connsiteY19" fmla="*/ 114434 h 144102"/>
                <a:gd name="connsiteX20" fmla="*/ 29668 w 87656"/>
                <a:gd name="connsiteY20" fmla="*/ 122715 h 144102"/>
                <a:gd name="connsiteX21" fmla="*/ 41780 w 87656"/>
                <a:gd name="connsiteY21" fmla="*/ 125172 h 144102"/>
                <a:gd name="connsiteX22" fmla="*/ 53366 w 87656"/>
                <a:gd name="connsiteY22" fmla="*/ 122627 h 144102"/>
                <a:gd name="connsiteX23" fmla="*/ 56614 w 87656"/>
                <a:gd name="connsiteY23" fmla="*/ 115633 h 144102"/>
                <a:gd name="connsiteX24" fmla="*/ 46052 w 87656"/>
                <a:gd name="connsiteY24" fmla="*/ 107266 h 144102"/>
                <a:gd name="connsiteX25" fmla="*/ 36485 w 87656"/>
                <a:gd name="connsiteY25" fmla="*/ 107266 h 144102"/>
                <a:gd name="connsiteX26" fmla="*/ 15419 w 87656"/>
                <a:gd name="connsiteY26" fmla="*/ 102408 h 144102"/>
                <a:gd name="connsiteX27" fmla="*/ 8690 w 87656"/>
                <a:gd name="connsiteY27" fmla="*/ 89358 h 144102"/>
                <a:gd name="connsiteX28" fmla="*/ 11586 w 87656"/>
                <a:gd name="connsiteY28" fmla="*/ 79557 h 144102"/>
                <a:gd name="connsiteX29" fmla="*/ 19105 w 87656"/>
                <a:gd name="connsiteY29" fmla="*/ 71803 h 144102"/>
                <a:gd name="connsiteX30" fmla="*/ 7490 w 87656"/>
                <a:gd name="connsiteY30" fmla="*/ 60889 h 144102"/>
                <a:gd name="connsiteX31" fmla="*/ 3921 w 87656"/>
                <a:gd name="connsiteY31" fmla="*/ 45704 h 144102"/>
                <a:gd name="connsiteX32" fmla="*/ 14395 w 87656"/>
                <a:gd name="connsiteY32" fmla="*/ 20892 h 144102"/>
                <a:gd name="connsiteX33" fmla="*/ 42980 w 87656"/>
                <a:gd name="connsiteY33" fmla="*/ 12114 h 144102"/>
                <a:gd name="connsiteX34" fmla="*/ 62934 w 87656"/>
                <a:gd name="connsiteY34" fmla="*/ 9129 h 144102"/>
                <a:gd name="connsiteX35" fmla="*/ 81015 w 87656"/>
                <a:gd name="connsiteY35" fmla="*/ 0 h 144102"/>
                <a:gd name="connsiteX36" fmla="*/ 87657 w 87656"/>
                <a:gd name="connsiteY36" fmla="*/ 20804 h 144102"/>
                <a:gd name="connsiteX37" fmla="*/ 42980 w 87656"/>
                <a:gd name="connsiteY37" fmla="*/ 31366 h 144102"/>
                <a:gd name="connsiteX38" fmla="*/ 33091 w 87656"/>
                <a:gd name="connsiteY38" fmla="*/ 45031 h 144102"/>
                <a:gd name="connsiteX39" fmla="*/ 42980 w 87656"/>
                <a:gd name="connsiteY39" fmla="*/ 59338 h 144102"/>
                <a:gd name="connsiteX40" fmla="*/ 50324 w 87656"/>
                <a:gd name="connsiteY40" fmla="*/ 55944 h 144102"/>
                <a:gd name="connsiteX41" fmla="*/ 52693 w 87656"/>
                <a:gd name="connsiteY41" fmla="*/ 44679 h 144102"/>
                <a:gd name="connsiteX42" fmla="*/ 50324 w 87656"/>
                <a:gd name="connsiteY42" fmla="*/ 34438 h 144102"/>
                <a:gd name="connsiteX43" fmla="*/ 42980 w 87656"/>
                <a:gd name="connsiteY43" fmla="*/ 31366 h 144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7656" h="144102">
                  <a:moveTo>
                    <a:pt x="87657" y="20804"/>
                  </a:moveTo>
                  <a:cubicBezTo>
                    <a:pt x="82420" y="23290"/>
                    <a:pt x="74695" y="24549"/>
                    <a:pt x="64455" y="24549"/>
                  </a:cubicBezTo>
                  <a:cubicBezTo>
                    <a:pt x="70044" y="26948"/>
                    <a:pt x="74140" y="29991"/>
                    <a:pt x="76744" y="33678"/>
                  </a:cubicBezTo>
                  <a:cubicBezTo>
                    <a:pt x="79347" y="37364"/>
                    <a:pt x="80664" y="42163"/>
                    <a:pt x="80664" y="48074"/>
                  </a:cubicBezTo>
                  <a:cubicBezTo>
                    <a:pt x="80664" y="54013"/>
                    <a:pt x="79201" y="59221"/>
                    <a:pt x="76246" y="63786"/>
                  </a:cubicBezTo>
                  <a:cubicBezTo>
                    <a:pt x="73291" y="68321"/>
                    <a:pt x="69049" y="71891"/>
                    <a:pt x="63519" y="74437"/>
                  </a:cubicBezTo>
                  <a:cubicBezTo>
                    <a:pt x="58019" y="77011"/>
                    <a:pt x="51552" y="78269"/>
                    <a:pt x="44180" y="78269"/>
                  </a:cubicBezTo>
                  <a:cubicBezTo>
                    <a:pt x="40522" y="78269"/>
                    <a:pt x="37567" y="78006"/>
                    <a:pt x="35314" y="77420"/>
                  </a:cubicBezTo>
                  <a:cubicBezTo>
                    <a:pt x="33705" y="78445"/>
                    <a:pt x="32915" y="79996"/>
                    <a:pt x="32915" y="82044"/>
                  </a:cubicBezTo>
                  <a:cubicBezTo>
                    <a:pt x="32915" y="83741"/>
                    <a:pt x="33500" y="84999"/>
                    <a:pt x="34700" y="85877"/>
                  </a:cubicBezTo>
                  <a:cubicBezTo>
                    <a:pt x="35899" y="86725"/>
                    <a:pt x="38211" y="87135"/>
                    <a:pt x="41605" y="87135"/>
                  </a:cubicBezTo>
                  <a:lnTo>
                    <a:pt x="52518" y="87135"/>
                  </a:lnTo>
                  <a:cubicBezTo>
                    <a:pt x="62992" y="87135"/>
                    <a:pt x="71243" y="89593"/>
                    <a:pt x="77329" y="94479"/>
                  </a:cubicBezTo>
                  <a:cubicBezTo>
                    <a:pt x="83414" y="99365"/>
                    <a:pt x="86457" y="105744"/>
                    <a:pt x="86457" y="113585"/>
                  </a:cubicBezTo>
                  <a:cubicBezTo>
                    <a:pt x="86457" y="123007"/>
                    <a:pt x="82566" y="130468"/>
                    <a:pt x="74783" y="135911"/>
                  </a:cubicBezTo>
                  <a:cubicBezTo>
                    <a:pt x="67001" y="141382"/>
                    <a:pt x="55883" y="144103"/>
                    <a:pt x="41429" y="144103"/>
                  </a:cubicBezTo>
                  <a:cubicBezTo>
                    <a:pt x="30750" y="144103"/>
                    <a:pt x="22353" y="142903"/>
                    <a:pt x="16297" y="140533"/>
                  </a:cubicBezTo>
                  <a:cubicBezTo>
                    <a:pt x="10211" y="138134"/>
                    <a:pt x="5969" y="134798"/>
                    <a:pt x="3570" y="130468"/>
                  </a:cubicBezTo>
                  <a:cubicBezTo>
                    <a:pt x="1200" y="126138"/>
                    <a:pt x="0" y="120812"/>
                    <a:pt x="0" y="114434"/>
                  </a:cubicBezTo>
                  <a:lnTo>
                    <a:pt x="26596" y="114434"/>
                  </a:lnTo>
                  <a:cubicBezTo>
                    <a:pt x="26596" y="118296"/>
                    <a:pt x="27620" y="121047"/>
                    <a:pt x="29668" y="122715"/>
                  </a:cubicBezTo>
                  <a:cubicBezTo>
                    <a:pt x="31716" y="124353"/>
                    <a:pt x="35753" y="125172"/>
                    <a:pt x="41780" y="125172"/>
                  </a:cubicBezTo>
                  <a:cubicBezTo>
                    <a:pt x="47369" y="125172"/>
                    <a:pt x="51231" y="124323"/>
                    <a:pt x="53366" y="122627"/>
                  </a:cubicBezTo>
                  <a:cubicBezTo>
                    <a:pt x="55532" y="120900"/>
                    <a:pt x="56614" y="118589"/>
                    <a:pt x="56614" y="115633"/>
                  </a:cubicBezTo>
                  <a:cubicBezTo>
                    <a:pt x="56614" y="110045"/>
                    <a:pt x="53103" y="107266"/>
                    <a:pt x="46052" y="107266"/>
                  </a:cubicBezTo>
                  <a:lnTo>
                    <a:pt x="36485" y="107266"/>
                  </a:lnTo>
                  <a:cubicBezTo>
                    <a:pt x="26947" y="107266"/>
                    <a:pt x="19925" y="105656"/>
                    <a:pt x="15419" y="102408"/>
                  </a:cubicBezTo>
                  <a:cubicBezTo>
                    <a:pt x="10942" y="99161"/>
                    <a:pt x="8690" y="94830"/>
                    <a:pt x="8690" y="89358"/>
                  </a:cubicBezTo>
                  <a:cubicBezTo>
                    <a:pt x="8690" y="85935"/>
                    <a:pt x="9655" y="82687"/>
                    <a:pt x="11586" y="79557"/>
                  </a:cubicBezTo>
                  <a:cubicBezTo>
                    <a:pt x="13517" y="76426"/>
                    <a:pt x="16034" y="73851"/>
                    <a:pt x="19105" y="71803"/>
                  </a:cubicBezTo>
                  <a:cubicBezTo>
                    <a:pt x="13751" y="68614"/>
                    <a:pt x="9889" y="64985"/>
                    <a:pt x="7490" y="60889"/>
                  </a:cubicBezTo>
                  <a:cubicBezTo>
                    <a:pt x="5120" y="56793"/>
                    <a:pt x="3921" y="51731"/>
                    <a:pt x="3921" y="45704"/>
                  </a:cubicBezTo>
                  <a:cubicBezTo>
                    <a:pt x="3921" y="35141"/>
                    <a:pt x="7402" y="26861"/>
                    <a:pt x="14395" y="20892"/>
                  </a:cubicBezTo>
                  <a:cubicBezTo>
                    <a:pt x="21388" y="14923"/>
                    <a:pt x="30926" y="11997"/>
                    <a:pt x="42980" y="12114"/>
                  </a:cubicBezTo>
                  <a:cubicBezTo>
                    <a:pt x="50587" y="12202"/>
                    <a:pt x="57258" y="11207"/>
                    <a:pt x="62934" y="9129"/>
                  </a:cubicBezTo>
                  <a:cubicBezTo>
                    <a:pt x="68610" y="7023"/>
                    <a:pt x="74637" y="3980"/>
                    <a:pt x="81015" y="0"/>
                  </a:cubicBezTo>
                  <a:lnTo>
                    <a:pt x="87657" y="20804"/>
                  </a:lnTo>
                  <a:close/>
                  <a:moveTo>
                    <a:pt x="42980" y="31366"/>
                  </a:moveTo>
                  <a:cubicBezTo>
                    <a:pt x="36368" y="31366"/>
                    <a:pt x="33091" y="35931"/>
                    <a:pt x="33091" y="45031"/>
                  </a:cubicBezTo>
                  <a:cubicBezTo>
                    <a:pt x="33091" y="54569"/>
                    <a:pt x="36368" y="59338"/>
                    <a:pt x="42980" y="59338"/>
                  </a:cubicBezTo>
                  <a:cubicBezTo>
                    <a:pt x="46286" y="59338"/>
                    <a:pt x="48714" y="58197"/>
                    <a:pt x="50324" y="55944"/>
                  </a:cubicBezTo>
                  <a:cubicBezTo>
                    <a:pt x="51903" y="53662"/>
                    <a:pt x="52693" y="49917"/>
                    <a:pt x="52693" y="44679"/>
                  </a:cubicBezTo>
                  <a:cubicBezTo>
                    <a:pt x="52693" y="39910"/>
                    <a:pt x="51903" y="36486"/>
                    <a:pt x="50324" y="34438"/>
                  </a:cubicBezTo>
                  <a:cubicBezTo>
                    <a:pt x="48714" y="32390"/>
                    <a:pt x="46286" y="31366"/>
                    <a:pt x="42980" y="31366"/>
                  </a:cubicBezTo>
                  <a:close/>
                </a:path>
              </a:pathLst>
            </a:custGeom>
            <a:solidFill>
              <a:srgbClr val="FD6234"/>
            </a:solidFill>
            <a:ln w="2922"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1590FBE0-095C-EB31-C9CE-2921BE2E2CCE}"/>
                </a:ext>
              </a:extLst>
            </p:cNvPr>
            <p:cNvSpPr/>
            <p:nvPr/>
          </p:nvSpPr>
          <p:spPr>
            <a:xfrm>
              <a:off x="10249047" y="1662376"/>
              <a:ext cx="88896" cy="102788"/>
            </a:xfrm>
            <a:custGeom>
              <a:avLst/>
              <a:gdLst>
                <a:gd name="connsiteX0" fmla="*/ 41956 w 83911"/>
                <a:gd name="connsiteY0" fmla="*/ 0 h 97024"/>
                <a:gd name="connsiteX1" fmla="*/ 72735 w 83911"/>
                <a:gd name="connsiteY1" fmla="*/ 12347 h 97024"/>
                <a:gd name="connsiteX2" fmla="*/ 83912 w 83911"/>
                <a:gd name="connsiteY2" fmla="*/ 48600 h 97024"/>
                <a:gd name="connsiteX3" fmla="*/ 72735 w 83911"/>
                <a:gd name="connsiteY3" fmla="*/ 84238 h 97024"/>
                <a:gd name="connsiteX4" fmla="*/ 41956 w 83911"/>
                <a:gd name="connsiteY4" fmla="*/ 97024 h 97024"/>
                <a:gd name="connsiteX5" fmla="*/ 11089 w 83911"/>
                <a:gd name="connsiteY5" fmla="*/ 84677 h 97024"/>
                <a:gd name="connsiteX6" fmla="*/ 0 w 83911"/>
                <a:gd name="connsiteY6" fmla="*/ 48425 h 97024"/>
                <a:gd name="connsiteX7" fmla="*/ 11176 w 83911"/>
                <a:gd name="connsiteY7" fmla="*/ 12787 h 97024"/>
                <a:gd name="connsiteX8" fmla="*/ 41956 w 83911"/>
                <a:gd name="connsiteY8" fmla="*/ 0 h 97024"/>
                <a:gd name="connsiteX9" fmla="*/ 41956 w 83911"/>
                <a:gd name="connsiteY9" fmla="*/ 21652 h 97024"/>
                <a:gd name="connsiteX10" fmla="*/ 33266 w 83911"/>
                <a:gd name="connsiteY10" fmla="*/ 27796 h 97024"/>
                <a:gd name="connsiteX11" fmla="*/ 30516 w 83911"/>
                <a:gd name="connsiteY11" fmla="*/ 48425 h 97024"/>
                <a:gd name="connsiteX12" fmla="*/ 33178 w 83911"/>
                <a:gd name="connsiteY12" fmla="*/ 69491 h 97024"/>
                <a:gd name="connsiteX13" fmla="*/ 41956 w 83911"/>
                <a:gd name="connsiteY13" fmla="*/ 75548 h 97024"/>
                <a:gd name="connsiteX14" fmla="*/ 50646 w 83911"/>
                <a:gd name="connsiteY14" fmla="*/ 69403 h 97024"/>
                <a:gd name="connsiteX15" fmla="*/ 53366 w 83911"/>
                <a:gd name="connsiteY15" fmla="*/ 48600 h 97024"/>
                <a:gd name="connsiteX16" fmla="*/ 50646 w 83911"/>
                <a:gd name="connsiteY16" fmla="*/ 27709 h 97024"/>
                <a:gd name="connsiteX17" fmla="*/ 41956 w 83911"/>
                <a:gd name="connsiteY17" fmla="*/ 21652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911" h="97024">
                  <a:moveTo>
                    <a:pt x="41956" y="0"/>
                  </a:moveTo>
                  <a:cubicBezTo>
                    <a:pt x="55034" y="0"/>
                    <a:pt x="65274" y="4125"/>
                    <a:pt x="72735" y="12347"/>
                  </a:cubicBezTo>
                  <a:cubicBezTo>
                    <a:pt x="80196" y="20599"/>
                    <a:pt x="83912" y="32683"/>
                    <a:pt x="83912" y="48600"/>
                  </a:cubicBezTo>
                  <a:cubicBezTo>
                    <a:pt x="83912" y="63844"/>
                    <a:pt x="80196" y="75723"/>
                    <a:pt x="72735" y="84238"/>
                  </a:cubicBezTo>
                  <a:cubicBezTo>
                    <a:pt x="65274" y="92782"/>
                    <a:pt x="55034" y="97024"/>
                    <a:pt x="41956" y="97024"/>
                  </a:cubicBezTo>
                  <a:cubicBezTo>
                    <a:pt x="28760" y="97024"/>
                    <a:pt x="18462" y="92928"/>
                    <a:pt x="11089" y="84677"/>
                  </a:cubicBezTo>
                  <a:cubicBezTo>
                    <a:pt x="3687" y="76426"/>
                    <a:pt x="0" y="64342"/>
                    <a:pt x="0" y="48425"/>
                  </a:cubicBezTo>
                  <a:cubicBezTo>
                    <a:pt x="0" y="33180"/>
                    <a:pt x="3716" y="21301"/>
                    <a:pt x="11176" y="12787"/>
                  </a:cubicBezTo>
                  <a:cubicBezTo>
                    <a:pt x="18608" y="4242"/>
                    <a:pt x="28877" y="0"/>
                    <a:pt x="41956" y="0"/>
                  </a:cubicBezTo>
                  <a:close/>
                  <a:moveTo>
                    <a:pt x="41956" y="21652"/>
                  </a:moveTo>
                  <a:cubicBezTo>
                    <a:pt x="37977" y="21652"/>
                    <a:pt x="35080" y="23700"/>
                    <a:pt x="33266" y="27796"/>
                  </a:cubicBezTo>
                  <a:cubicBezTo>
                    <a:pt x="31423" y="31893"/>
                    <a:pt x="30516" y="38769"/>
                    <a:pt x="30516" y="48425"/>
                  </a:cubicBezTo>
                  <a:cubicBezTo>
                    <a:pt x="30516" y="58431"/>
                    <a:pt x="31394" y="65454"/>
                    <a:pt x="33178" y="69491"/>
                  </a:cubicBezTo>
                  <a:cubicBezTo>
                    <a:pt x="34934" y="73529"/>
                    <a:pt x="37859" y="75548"/>
                    <a:pt x="41956" y="75548"/>
                  </a:cubicBezTo>
                  <a:cubicBezTo>
                    <a:pt x="45935" y="75548"/>
                    <a:pt x="48831" y="73500"/>
                    <a:pt x="50646" y="69403"/>
                  </a:cubicBezTo>
                  <a:cubicBezTo>
                    <a:pt x="52459" y="65307"/>
                    <a:pt x="53366" y="58372"/>
                    <a:pt x="53366" y="48600"/>
                  </a:cubicBezTo>
                  <a:cubicBezTo>
                    <a:pt x="53366" y="38710"/>
                    <a:pt x="52459" y="31747"/>
                    <a:pt x="50646" y="27709"/>
                  </a:cubicBezTo>
                  <a:cubicBezTo>
                    <a:pt x="48831" y="23671"/>
                    <a:pt x="45935" y="21652"/>
                    <a:pt x="41956" y="21652"/>
                  </a:cubicBezTo>
                  <a:close/>
                </a:path>
              </a:pathLst>
            </a:custGeom>
            <a:solidFill>
              <a:srgbClr val="FD6234"/>
            </a:solidFill>
            <a:ln w="2922"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F428D536-F171-432F-6D2E-FEE9EB017140}"/>
                </a:ext>
              </a:extLst>
            </p:cNvPr>
            <p:cNvSpPr/>
            <p:nvPr/>
          </p:nvSpPr>
          <p:spPr>
            <a:xfrm>
              <a:off x="10349691" y="1662376"/>
              <a:ext cx="86168" cy="140015"/>
            </a:xfrm>
            <a:custGeom>
              <a:avLst/>
              <a:gdLst>
                <a:gd name="connsiteX0" fmla="*/ 51143 w 81336"/>
                <a:gd name="connsiteY0" fmla="*/ 0 h 132164"/>
                <a:gd name="connsiteX1" fmla="*/ 73759 w 81336"/>
                <a:gd name="connsiteY1" fmla="*/ 12523 h 132164"/>
                <a:gd name="connsiteX2" fmla="*/ 81337 w 81336"/>
                <a:gd name="connsiteY2" fmla="*/ 48249 h 132164"/>
                <a:gd name="connsiteX3" fmla="*/ 77329 w 81336"/>
                <a:gd name="connsiteY3" fmla="*/ 73851 h 132164"/>
                <a:gd name="connsiteX4" fmla="*/ 65918 w 81336"/>
                <a:gd name="connsiteY4" fmla="*/ 90997 h 132164"/>
                <a:gd name="connsiteX5" fmla="*/ 48773 w 81336"/>
                <a:gd name="connsiteY5" fmla="*/ 97024 h 132164"/>
                <a:gd name="connsiteX6" fmla="*/ 29668 w 81336"/>
                <a:gd name="connsiteY6" fmla="*/ 87983 h 132164"/>
                <a:gd name="connsiteX7" fmla="*/ 29668 w 81336"/>
                <a:gd name="connsiteY7" fmla="*/ 129093 h 132164"/>
                <a:gd name="connsiteX8" fmla="*/ 0 w 81336"/>
                <a:gd name="connsiteY8" fmla="*/ 132165 h 132164"/>
                <a:gd name="connsiteX9" fmla="*/ 0 w 81336"/>
                <a:gd name="connsiteY9" fmla="*/ 3072 h 132164"/>
                <a:gd name="connsiteX10" fmla="*/ 26420 w 81336"/>
                <a:gd name="connsiteY10" fmla="*/ 3072 h 132164"/>
                <a:gd name="connsiteX11" fmla="*/ 27444 w 81336"/>
                <a:gd name="connsiteY11" fmla="*/ 12611 h 132164"/>
                <a:gd name="connsiteX12" fmla="*/ 51143 w 81336"/>
                <a:gd name="connsiteY12" fmla="*/ 0 h 132164"/>
                <a:gd name="connsiteX13" fmla="*/ 39557 w 81336"/>
                <a:gd name="connsiteY13" fmla="*/ 75548 h 132164"/>
                <a:gd name="connsiteX14" fmla="*/ 50997 w 81336"/>
                <a:gd name="connsiteY14" fmla="*/ 48600 h 132164"/>
                <a:gd name="connsiteX15" fmla="*/ 48422 w 81336"/>
                <a:gd name="connsiteY15" fmla="*/ 27124 h 132164"/>
                <a:gd name="connsiteX16" fmla="*/ 40932 w 81336"/>
                <a:gd name="connsiteY16" fmla="*/ 21477 h 132164"/>
                <a:gd name="connsiteX17" fmla="*/ 29668 w 81336"/>
                <a:gd name="connsiteY17" fmla="*/ 30342 h 132164"/>
                <a:gd name="connsiteX18" fmla="*/ 29668 w 81336"/>
                <a:gd name="connsiteY18" fmla="*/ 69053 h 132164"/>
                <a:gd name="connsiteX19" fmla="*/ 39557 w 81336"/>
                <a:gd name="connsiteY19" fmla="*/ 75548 h 13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336" h="132164">
                  <a:moveTo>
                    <a:pt x="51143" y="0"/>
                  </a:moveTo>
                  <a:cubicBezTo>
                    <a:pt x="61149" y="0"/>
                    <a:pt x="68697" y="4184"/>
                    <a:pt x="73759" y="12523"/>
                  </a:cubicBezTo>
                  <a:cubicBezTo>
                    <a:pt x="78821" y="20891"/>
                    <a:pt x="81337" y="32800"/>
                    <a:pt x="81337" y="48249"/>
                  </a:cubicBezTo>
                  <a:cubicBezTo>
                    <a:pt x="81337" y="57934"/>
                    <a:pt x="80020" y="66448"/>
                    <a:pt x="77329" y="73851"/>
                  </a:cubicBezTo>
                  <a:cubicBezTo>
                    <a:pt x="74666" y="81224"/>
                    <a:pt x="70862" y="86959"/>
                    <a:pt x="65918" y="90997"/>
                  </a:cubicBezTo>
                  <a:cubicBezTo>
                    <a:pt x="60974" y="95035"/>
                    <a:pt x="55239" y="97024"/>
                    <a:pt x="48773" y="97024"/>
                  </a:cubicBezTo>
                  <a:cubicBezTo>
                    <a:pt x="41137" y="97024"/>
                    <a:pt x="34788" y="94010"/>
                    <a:pt x="29668" y="87983"/>
                  </a:cubicBezTo>
                  <a:lnTo>
                    <a:pt x="29668" y="129093"/>
                  </a:lnTo>
                  <a:lnTo>
                    <a:pt x="0" y="132165"/>
                  </a:lnTo>
                  <a:lnTo>
                    <a:pt x="0" y="3072"/>
                  </a:lnTo>
                  <a:lnTo>
                    <a:pt x="26420" y="3072"/>
                  </a:lnTo>
                  <a:lnTo>
                    <a:pt x="27444" y="12611"/>
                  </a:lnTo>
                  <a:cubicBezTo>
                    <a:pt x="33588" y="4184"/>
                    <a:pt x="41488" y="0"/>
                    <a:pt x="51143" y="0"/>
                  </a:cubicBezTo>
                  <a:close/>
                  <a:moveTo>
                    <a:pt x="39557" y="75548"/>
                  </a:moveTo>
                  <a:cubicBezTo>
                    <a:pt x="47164" y="75548"/>
                    <a:pt x="50997" y="66565"/>
                    <a:pt x="50997" y="48600"/>
                  </a:cubicBezTo>
                  <a:cubicBezTo>
                    <a:pt x="50997" y="38037"/>
                    <a:pt x="50119" y="30869"/>
                    <a:pt x="48422" y="27124"/>
                  </a:cubicBezTo>
                  <a:cubicBezTo>
                    <a:pt x="46725" y="23349"/>
                    <a:pt x="44209" y="21477"/>
                    <a:pt x="40932" y="21477"/>
                  </a:cubicBezTo>
                  <a:cubicBezTo>
                    <a:pt x="36602" y="21477"/>
                    <a:pt x="32857" y="24432"/>
                    <a:pt x="29668" y="30342"/>
                  </a:cubicBezTo>
                  <a:lnTo>
                    <a:pt x="29668" y="69053"/>
                  </a:lnTo>
                  <a:cubicBezTo>
                    <a:pt x="32505" y="73383"/>
                    <a:pt x="35812" y="75548"/>
                    <a:pt x="39557" y="75548"/>
                  </a:cubicBezTo>
                  <a:close/>
                </a:path>
              </a:pathLst>
            </a:custGeom>
            <a:solidFill>
              <a:srgbClr val="FD6234"/>
            </a:solidFill>
            <a:ln w="2922"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C2117A7B-A382-5D1F-FE5C-C78B0742B7DA}"/>
                </a:ext>
              </a:extLst>
            </p:cNvPr>
            <p:cNvSpPr/>
            <p:nvPr/>
          </p:nvSpPr>
          <p:spPr>
            <a:xfrm>
              <a:off x="10444353" y="1662376"/>
              <a:ext cx="85269" cy="102788"/>
            </a:xfrm>
            <a:custGeom>
              <a:avLst/>
              <a:gdLst>
                <a:gd name="connsiteX0" fmla="*/ 80488 w 80488"/>
                <a:gd name="connsiteY0" fmla="*/ 47079 h 97024"/>
                <a:gd name="connsiteX1" fmla="*/ 79816 w 80488"/>
                <a:gd name="connsiteY1" fmla="*/ 57115 h 97024"/>
                <a:gd name="connsiteX2" fmla="*/ 29668 w 80488"/>
                <a:gd name="connsiteY2" fmla="*/ 57115 h 97024"/>
                <a:gd name="connsiteX3" fmla="*/ 34641 w 80488"/>
                <a:gd name="connsiteY3" fmla="*/ 71803 h 97024"/>
                <a:gd name="connsiteX4" fmla="*/ 46052 w 80488"/>
                <a:gd name="connsiteY4" fmla="*/ 75723 h 97024"/>
                <a:gd name="connsiteX5" fmla="*/ 55356 w 80488"/>
                <a:gd name="connsiteY5" fmla="*/ 73939 h 97024"/>
                <a:gd name="connsiteX6" fmla="*/ 65333 w 80488"/>
                <a:gd name="connsiteY6" fmla="*/ 68204 h 97024"/>
                <a:gd name="connsiteX7" fmla="*/ 77270 w 80488"/>
                <a:gd name="connsiteY7" fmla="*/ 84238 h 97024"/>
                <a:gd name="connsiteX8" fmla="*/ 43506 w 80488"/>
                <a:gd name="connsiteY8" fmla="*/ 97024 h 97024"/>
                <a:gd name="connsiteX9" fmla="*/ 11089 w 80488"/>
                <a:gd name="connsiteY9" fmla="*/ 84062 h 97024"/>
                <a:gd name="connsiteX10" fmla="*/ 0 w 80488"/>
                <a:gd name="connsiteY10" fmla="*/ 48951 h 97024"/>
                <a:gd name="connsiteX11" fmla="*/ 4623 w 80488"/>
                <a:gd name="connsiteY11" fmla="*/ 23700 h 97024"/>
                <a:gd name="connsiteX12" fmla="*/ 18345 w 80488"/>
                <a:gd name="connsiteY12" fmla="*/ 6290 h 97024"/>
                <a:gd name="connsiteX13" fmla="*/ 40581 w 80488"/>
                <a:gd name="connsiteY13" fmla="*/ 0 h 97024"/>
                <a:gd name="connsiteX14" fmla="*/ 69751 w 80488"/>
                <a:gd name="connsiteY14" fmla="*/ 12172 h 97024"/>
                <a:gd name="connsiteX15" fmla="*/ 80488 w 80488"/>
                <a:gd name="connsiteY15" fmla="*/ 47079 h 97024"/>
                <a:gd name="connsiteX16" fmla="*/ 51348 w 80488"/>
                <a:gd name="connsiteY16" fmla="*/ 38710 h 97024"/>
                <a:gd name="connsiteX17" fmla="*/ 49036 w 80488"/>
                <a:gd name="connsiteY17" fmla="*/ 23963 h 97024"/>
                <a:gd name="connsiteX18" fmla="*/ 40932 w 80488"/>
                <a:gd name="connsiteY18" fmla="*/ 19107 h 97024"/>
                <a:gd name="connsiteX19" fmla="*/ 32915 w 80488"/>
                <a:gd name="connsiteY19" fmla="*/ 23613 h 97024"/>
                <a:gd name="connsiteX20" fmla="*/ 29521 w 80488"/>
                <a:gd name="connsiteY20" fmla="*/ 39910 h 97024"/>
                <a:gd name="connsiteX21" fmla="*/ 51348 w 80488"/>
                <a:gd name="connsiteY21" fmla="*/ 39910 h 97024"/>
                <a:gd name="connsiteX22" fmla="*/ 51348 w 80488"/>
                <a:gd name="connsiteY22" fmla="*/ 38710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488" h="97024">
                  <a:moveTo>
                    <a:pt x="80488" y="47079"/>
                  </a:moveTo>
                  <a:cubicBezTo>
                    <a:pt x="80488" y="49917"/>
                    <a:pt x="80283" y="53252"/>
                    <a:pt x="79816" y="57115"/>
                  </a:cubicBezTo>
                  <a:lnTo>
                    <a:pt x="29668" y="57115"/>
                  </a:lnTo>
                  <a:cubicBezTo>
                    <a:pt x="30370" y="64283"/>
                    <a:pt x="32008" y="69169"/>
                    <a:pt x="34641" y="71803"/>
                  </a:cubicBezTo>
                  <a:cubicBezTo>
                    <a:pt x="37245" y="74407"/>
                    <a:pt x="41049" y="75723"/>
                    <a:pt x="46052" y="75723"/>
                  </a:cubicBezTo>
                  <a:cubicBezTo>
                    <a:pt x="49241" y="75723"/>
                    <a:pt x="52342" y="75109"/>
                    <a:pt x="55356" y="73939"/>
                  </a:cubicBezTo>
                  <a:cubicBezTo>
                    <a:pt x="58369" y="72739"/>
                    <a:pt x="61675" y="70837"/>
                    <a:pt x="65333" y="68204"/>
                  </a:cubicBezTo>
                  <a:lnTo>
                    <a:pt x="77270" y="84238"/>
                  </a:lnTo>
                  <a:cubicBezTo>
                    <a:pt x="67703" y="92782"/>
                    <a:pt x="56468" y="97024"/>
                    <a:pt x="43506" y="97024"/>
                  </a:cubicBezTo>
                  <a:cubicBezTo>
                    <a:pt x="29287" y="97024"/>
                    <a:pt x="18491" y="92723"/>
                    <a:pt x="11089" y="84062"/>
                  </a:cubicBezTo>
                  <a:cubicBezTo>
                    <a:pt x="3716" y="75431"/>
                    <a:pt x="0" y="63727"/>
                    <a:pt x="0" y="48951"/>
                  </a:cubicBezTo>
                  <a:cubicBezTo>
                    <a:pt x="0" y="39500"/>
                    <a:pt x="1551" y="31102"/>
                    <a:pt x="4623" y="23700"/>
                  </a:cubicBezTo>
                  <a:cubicBezTo>
                    <a:pt x="7666" y="16298"/>
                    <a:pt x="12259" y="10504"/>
                    <a:pt x="18345" y="6290"/>
                  </a:cubicBezTo>
                  <a:cubicBezTo>
                    <a:pt x="24430" y="2107"/>
                    <a:pt x="31833" y="0"/>
                    <a:pt x="40581" y="0"/>
                  </a:cubicBezTo>
                  <a:cubicBezTo>
                    <a:pt x="52869" y="0"/>
                    <a:pt x="62583" y="4067"/>
                    <a:pt x="69751" y="12172"/>
                  </a:cubicBezTo>
                  <a:cubicBezTo>
                    <a:pt x="76919" y="20306"/>
                    <a:pt x="80488" y="31951"/>
                    <a:pt x="80488" y="47079"/>
                  </a:cubicBezTo>
                  <a:close/>
                  <a:moveTo>
                    <a:pt x="51348" y="38710"/>
                  </a:moveTo>
                  <a:cubicBezTo>
                    <a:pt x="51348" y="32098"/>
                    <a:pt x="50558" y="27182"/>
                    <a:pt x="49036" y="23963"/>
                  </a:cubicBezTo>
                  <a:cubicBezTo>
                    <a:pt x="47515" y="20716"/>
                    <a:pt x="44794" y="19107"/>
                    <a:pt x="40932" y="19107"/>
                  </a:cubicBezTo>
                  <a:cubicBezTo>
                    <a:pt x="37421" y="19107"/>
                    <a:pt x="34729" y="20599"/>
                    <a:pt x="32915" y="23613"/>
                  </a:cubicBezTo>
                  <a:cubicBezTo>
                    <a:pt x="31101" y="26626"/>
                    <a:pt x="29960" y="32068"/>
                    <a:pt x="29521" y="39910"/>
                  </a:cubicBezTo>
                  <a:lnTo>
                    <a:pt x="51348" y="39910"/>
                  </a:lnTo>
                  <a:lnTo>
                    <a:pt x="51348" y="38710"/>
                  </a:lnTo>
                  <a:close/>
                </a:path>
              </a:pathLst>
            </a:custGeom>
            <a:solidFill>
              <a:srgbClr val="FD6234"/>
            </a:solidFill>
            <a:ln w="2922"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9A11417A-C627-79B9-F2F4-07D30E23903F}"/>
                </a:ext>
              </a:extLst>
            </p:cNvPr>
            <p:cNvSpPr/>
            <p:nvPr/>
          </p:nvSpPr>
          <p:spPr>
            <a:xfrm>
              <a:off x="10537031" y="1624436"/>
              <a:ext cx="86726" cy="140728"/>
            </a:xfrm>
            <a:custGeom>
              <a:avLst/>
              <a:gdLst>
                <a:gd name="connsiteX0" fmla="*/ 81863 w 81863"/>
                <a:gd name="connsiteY0" fmla="*/ 3072 h 132837"/>
                <a:gd name="connsiteX1" fmla="*/ 81863 w 81863"/>
                <a:gd name="connsiteY1" fmla="*/ 129795 h 132837"/>
                <a:gd name="connsiteX2" fmla="*/ 55443 w 81863"/>
                <a:gd name="connsiteY2" fmla="*/ 129795 h 132837"/>
                <a:gd name="connsiteX3" fmla="*/ 54420 w 81863"/>
                <a:gd name="connsiteY3" fmla="*/ 120052 h 132837"/>
                <a:gd name="connsiteX4" fmla="*/ 31218 w 81863"/>
                <a:gd name="connsiteY4" fmla="*/ 132838 h 132837"/>
                <a:gd name="connsiteX5" fmla="*/ 7958 w 81863"/>
                <a:gd name="connsiteY5" fmla="*/ 120052 h 132837"/>
                <a:gd name="connsiteX6" fmla="*/ 0 w 81863"/>
                <a:gd name="connsiteY6" fmla="*/ 84062 h 132837"/>
                <a:gd name="connsiteX7" fmla="*/ 4272 w 81863"/>
                <a:gd name="connsiteY7" fmla="*/ 58753 h 132837"/>
                <a:gd name="connsiteX8" fmla="*/ 16209 w 81863"/>
                <a:gd name="connsiteY8" fmla="*/ 41783 h 132837"/>
                <a:gd name="connsiteX9" fmla="*/ 33968 w 81863"/>
                <a:gd name="connsiteY9" fmla="*/ 35814 h 132837"/>
                <a:gd name="connsiteX10" fmla="*/ 52196 w 81863"/>
                <a:gd name="connsiteY10" fmla="*/ 43655 h 132837"/>
                <a:gd name="connsiteX11" fmla="*/ 52196 w 81863"/>
                <a:gd name="connsiteY11" fmla="*/ 0 h 132837"/>
                <a:gd name="connsiteX12" fmla="*/ 81863 w 81863"/>
                <a:gd name="connsiteY12" fmla="*/ 3072 h 132837"/>
                <a:gd name="connsiteX13" fmla="*/ 41283 w 81863"/>
                <a:gd name="connsiteY13" fmla="*/ 111537 h 132837"/>
                <a:gd name="connsiteX14" fmla="*/ 52196 w 81863"/>
                <a:gd name="connsiteY14" fmla="*/ 103169 h 132837"/>
                <a:gd name="connsiteX15" fmla="*/ 52196 w 81863"/>
                <a:gd name="connsiteY15" fmla="*/ 63434 h 132837"/>
                <a:gd name="connsiteX16" fmla="*/ 47603 w 81863"/>
                <a:gd name="connsiteY16" fmla="*/ 58841 h 132837"/>
                <a:gd name="connsiteX17" fmla="*/ 42658 w 81863"/>
                <a:gd name="connsiteY17" fmla="*/ 57290 h 132837"/>
                <a:gd name="connsiteX18" fmla="*/ 30545 w 81863"/>
                <a:gd name="connsiteY18" fmla="*/ 84238 h 132837"/>
                <a:gd name="connsiteX19" fmla="*/ 33354 w 81863"/>
                <a:gd name="connsiteY19" fmla="*/ 105831 h 132837"/>
                <a:gd name="connsiteX20" fmla="*/ 41283 w 81863"/>
                <a:gd name="connsiteY20" fmla="*/ 111537 h 1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863" h="132837">
                  <a:moveTo>
                    <a:pt x="81863" y="3072"/>
                  </a:moveTo>
                  <a:lnTo>
                    <a:pt x="81863" y="129795"/>
                  </a:lnTo>
                  <a:lnTo>
                    <a:pt x="55443" y="129795"/>
                  </a:lnTo>
                  <a:lnTo>
                    <a:pt x="54420" y="120052"/>
                  </a:lnTo>
                  <a:cubicBezTo>
                    <a:pt x="48509" y="128595"/>
                    <a:pt x="40785" y="132838"/>
                    <a:pt x="31218" y="132838"/>
                  </a:cubicBezTo>
                  <a:cubicBezTo>
                    <a:pt x="20978" y="132838"/>
                    <a:pt x="13225" y="128595"/>
                    <a:pt x="7958" y="120052"/>
                  </a:cubicBezTo>
                  <a:cubicBezTo>
                    <a:pt x="2662" y="111537"/>
                    <a:pt x="0" y="99541"/>
                    <a:pt x="0" y="84062"/>
                  </a:cubicBezTo>
                  <a:cubicBezTo>
                    <a:pt x="0" y="74524"/>
                    <a:pt x="1434" y="66068"/>
                    <a:pt x="4272" y="58753"/>
                  </a:cubicBezTo>
                  <a:cubicBezTo>
                    <a:pt x="7109" y="51409"/>
                    <a:pt x="11088" y="45761"/>
                    <a:pt x="16209" y="41783"/>
                  </a:cubicBezTo>
                  <a:cubicBezTo>
                    <a:pt x="21329" y="37803"/>
                    <a:pt x="27239" y="35814"/>
                    <a:pt x="33968" y="35814"/>
                  </a:cubicBezTo>
                  <a:cubicBezTo>
                    <a:pt x="41458" y="35814"/>
                    <a:pt x="47544" y="38417"/>
                    <a:pt x="52196" y="43655"/>
                  </a:cubicBezTo>
                  <a:lnTo>
                    <a:pt x="52196" y="0"/>
                  </a:lnTo>
                  <a:lnTo>
                    <a:pt x="81863" y="3072"/>
                  </a:lnTo>
                  <a:close/>
                  <a:moveTo>
                    <a:pt x="41283" y="111537"/>
                  </a:moveTo>
                  <a:cubicBezTo>
                    <a:pt x="45379" y="111537"/>
                    <a:pt x="49007" y="108757"/>
                    <a:pt x="52196" y="103169"/>
                  </a:cubicBezTo>
                  <a:lnTo>
                    <a:pt x="52196" y="63434"/>
                  </a:lnTo>
                  <a:cubicBezTo>
                    <a:pt x="50616" y="61386"/>
                    <a:pt x="49065" y="59865"/>
                    <a:pt x="47603" y="58841"/>
                  </a:cubicBezTo>
                  <a:cubicBezTo>
                    <a:pt x="46110" y="57817"/>
                    <a:pt x="44472" y="57290"/>
                    <a:pt x="42658" y="57290"/>
                  </a:cubicBezTo>
                  <a:cubicBezTo>
                    <a:pt x="34583" y="57290"/>
                    <a:pt x="30545" y="66272"/>
                    <a:pt x="30545" y="84238"/>
                  </a:cubicBezTo>
                  <a:cubicBezTo>
                    <a:pt x="30545" y="94830"/>
                    <a:pt x="31481" y="101999"/>
                    <a:pt x="33354" y="105831"/>
                  </a:cubicBezTo>
                  <a:cubicBezTo>
                    <a:pt x="35226" y="109635"/>
                    <a:pt x="37889" y="111537"/>
                    <a:pt x="41283" y="111537"/>
                  </a:cubicBezTo>
                  <a:close/>
                </a:path>
              </a:pathLst>
            </a:custGeom>
            <a:solidFill>
              <a:srgbClr val="FD6234"/>
            </a:solidFill>
            <a:ln w="2922"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4BBA0017-1422-974D-576B-2E3C5AD93F4D}"/>
                </a:ext>
              </a:extLst>
            </p:cNvPr>
            <p:cNvSpPr/>
            <p:nvPr/>
          </p:nvSpPr>
          <p:spPr>
            <a:xfrm>
              <a:off x="10637333" y="1614113"/>
              <a:ext cx="35397" cy="147827"/>
            </a:xfrm>
            <a:custGeom>
              <a:avLst/>
              <a:gdLst>
                <a:gd name="connsiteX0" fmla="*/ 31540 w 33412"/>
                <a:gd name="connsiteY0" fmla="*/ 48630 h 139538"/>
                <a:gd name="connsiteX1" fmla="*/ 31540 w 33412"/>
                <a:gd name="connsiteY1" fmla="*/ 139539 h 139538"/>
                <a:gd name="connsiteX2" fmla="*/ 1873 w 33412"/>
                <a:gd name="connsiteY2" fmla="*/ 139539 h 139538"/>
                <a:gd name="connsiteX3" fmla="*/ 1873 w 33412"/>
                <a:gd name="connsiteY3" fmla="*/ 48630 h 139538"/>
                <a:gd name="connsiteX4" fmla="*/ 31540 w 33412"/>
                <a:gd name="connsiteY4" fmla="*/ 48630 h 139538"/>
                <a:gd name="connsiteX5" fmla="*/ 16706 w 33412"/>
                <a:gd name="connsiteY5" fmla="*/ 0 h 139538"/>
                <a:gd name="connsiteX6" fmla="*/ 28731 w 33412"/>
                <a:gd name="connsiteY6" fmla="*/ 4711 h 139538"/>
                <a:gd name="connsiteX7" fmla="*/ 33412 w 33412"/>
                <a:gd name="connsiteY7" fmla="*/ 16386 h 139538"/>
                <a:gd name="connsiteX8" fmla="*/ 28731 w 33412"/>
                <a:gd name="connsiteY8" fmla="*/ 28148 h 139538"/>
                <a:gd name="connsiteX9" fmla="*/ 16706 w 33412"/>
                <a:gd name="connsiteY9" fmla="*/ 32742 h 139538"/>
                <a:gd name="connsiteX10" fmla="*/ 4681 w 33412"/>
                <a:gd name="connsiteY10" fmla="*/ 28148 h 139538"/>
                <a:gd name="connsiteX11" fmla="*/ 0 w 33412"/>
                <a:gd name="connsiteY11" fmla="*/ 16386 h 139538"/>
                <a:gd name="connsiteX12" fmla="*/ 4681 w 33412"/>
                <a:gd name="connsiteY12" fmla="*/ 4711 h 139538"/>
                <a:gd name="connsiteX13" fmla="*/ 16706 w 33412"/>
                <a:gd name="connsiteY13" fmla="*/ 0 h 13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412" h="139538">
                  <a:moveTo>
                    <a:pt x="31540" y="48630"/>
                  </a:moveTo>
                  <a:lnTo>
                    <a:pt x="31540" y="139539"/>
                  </a:lnTo>
                  <a:lnTo>
                    <a:pt x="1873" y="139539"/>
                  </a:lnTo>
                  <a:lnTo>
                    <a:pt x="1873" y="48630"/>
                  </a:lnTo>
                  <a:lnTo>
                    <a:pt x="31540" y="48630"/>
                  </a:lnTo>
                  <a:close/>
                  <a:moveTo>
                    <a:pt x="16706" y="0"/>
                  </a:moveTo>
                  <a:cubicBezTo>
                    <a:pt x="21592" y="0"/>
                    <a:pt x="25601" y="1580"/>
                    <a:pt x="28731" y="4711"/>
                  </a:cubicBezTo>
                  <a:cubicBezTo>
                    <a:pt x="31862" y="7813"/>
                    <a:pt x="33412" y="11733"/>
                    <a:pt x="33412" y="16386"/>
                  </a:cubicBezTo>
                  <a:cubicBezTo>
                    <a:pt x="33412" y="21155"/>
                    <a:pt x="31862" y="25076"/>
                    <a:pt x="28731" y="28148"/>
                  </a:cubicBezTo>
                  <a:cubicBezTo>
                    <a:pt x="25601" y="31220"/>
                    <a:pt x="21592" y="32742"/>
                    <a:pt x="16706" y="32742"/>
                  </a:cubicBezTo>
                  <a:cubicBezTo>
                    <a:pt x="11820" y="32742"/>
                    <a:pt x="7812" y="31220"/>
                    <a:pt x="4681" y="28148"/>
                  </a:cubicBezTo>
                  <a:cubicBezTo>
                    <a:pt x="1551" y="25076"/>
                    <a:pt x="0" y="21155"/>
                    <a:pt x="0" y="16386"/>
                  </a:cubicBezTo>
                  <a:cubicBezTo>
                    <a:pt x="0" y="11733"/>
                    <a:pt x="1551" y="7813"/>
                    <a:pt x="4681" y="4711"/>
                  </a:cubicBezTo>
                  <a:cubicBezTo>
                    <a:pt x="7812" y="1580"/>
                    <a:pt x="11820" y="0"/>
                    <a:pt x="16706" y="0"/>
                  </a:cubicBezTo>
                  <a:close/>
                </a:path>
              </a:pathLst>
            </a:custGeom>
            <a:solidFill>
              <a:srgbClr val="FD6234"/>
            </a:solidFill>
            <a:ln w="2922"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C425A762-A91F-02A0-BED9-CDD8E0088C9C}"/>
                </a:ext>
              </a:extLst>
            </p:cNvPr>
            <p:cNvSpPr/>
            <p:nvPr/>
          </p:nvSpPr>
          <p:spPr>
            <a:xfrm>
              <a:off x="10682494" y="1662376"/>
              <a:ext cx="85269" cy="102788"/>
            </a:xfrm>
            <a:custGeom>
              <a:avLst/>
              <a:gdLst>
                <a:gd name="connsiteX0" fmla="*/ 80488 w 80488"/>
                <a:gd name="connsiteY0" fmla="*/ 47079 h 97024"/>
                <a:gd name="connsiteX1" fmla="*/ 79816 w 80488"/>
                <a:gd name="connsiteY1" fmla="*/ 57115 h 97024"/>
                <a:gd name="connsiteX2" fmla="*/ 29668 w 80488"/>
                <a:gd name="connsiteY2" fmla="*/ 57115 h 97024"/>
                <a:gd name="connsiteX3" fmla="*/ 34612 w 80488"/>
                <a:gd name="connsiteY3" fmla="*/ 71803 h 97024"/>
                <a:gd name="connsiteX4" fmla="*/ 46052 w 80488"/>
                <a:gd name="connsiteY4" fmla="*/ 75723 h 97024"/>
                <a:gd name="connsiteX5" fmla="*/ 55327 w 80488"/>
                <a:gd name="connsiteY5" fmla="*/ 73939 h 97024"/>
                <a:gd name="connsiteX6" fmla="*/ 65333 w 80488"/>
                <a:gd name="connsiteY6" fmla="*/ 68204 h 97024"/>
                <a:gd name="connsiteX7" fmla="*/ 77270 w 80488"/>
                <a:gd name="connsiteY7" fmla="*/ 84238 h 97024"/>
                <a:gd name="connsiteX8" fmla="*/ 43477 w 80488"/>
                <a:gd name="connsiteY8" fmla="*/ 97024 h 97024"/>
                <a:gd name="connsiteX9" fmla="*/ 11089 w 80488"/>
                <a:gd name="connsiteY9" fmla="*/ 84062 h 97024"/>
                <a:gd name="connsiteX10" fmla="*/ 0 w 80488"/>
                <a:gd name="connsiteY10" fmla="*/ 48951 h 97024"/>
                <a:gd name="connsiteX11" fmla="*/ 4594 w 80488"/>
                <a:gd name="connsiteY11" fmla="*/ 23700 h 97024"/>
                <a:gd name="connsiteX12" fmla="*/ 18345 w 80488"/>
                <a:gd name="connsiteY12" fmla="*/ 6290 h 97024"/>
                <a:gd name="connsiteX13" fmla="*/ 40581 w 80488"/>
                <a:gd name="connsiteY13" fmla="*/ 0 h 97024"/>
                <a:gd name="connsiteX14" fmla="*/ 69751 w 80488"/>
                <a:gd name="connsiteY14" fmla="*/ 12172 h 97024"/>
                <a:gd name="connsiteX15" fmla="*/ 80488 w 80488"/>
                <a:gd name="connsiteY15" fmla="*/ 47079 h 97024"/>
                <a:gd name="connsiteX16" fmla="*/ 51348 w 80488"/>
                <a:gd name="connsiteY16" fmla="*/ 38710 h 97024"/>
                <a:gd name="connsiteX17" fmla="*/ 49036 w 80488"/>
                <a:gd name="connsiteY17" fmla="*/ 23963 h 97024"/>
                <a:gd name="connsiteX18" fmla="*/ 40932 w 80488"/>
                <a:gd name="connsiteY18" fmla="*/ 19107 h 97024"/>
                <a:gd name="connsiteX19" fmla="*/ 32915 w 80488"/>
                <a:gd name="connsiteY19" fmla="*/ 23613 h 97024"/>
                <a:gd name="connsiteX20" fmla="*/ 29492 w 80488"/>
                <a:gd name="connsiteY20" fmla="*/ 39910 h 97024"/>
                <a:gd name="connsiteX21" fmla="*/ 51348 w 80488"/>
                <a:gd name="connsiteY21" fmla="*/ 39910 h 97024"/>
                <a:gd name="connsiteX22" fmla="*/ 51348 w 80488"/>
                <a:gd name="connsiteY22" fmla="*/ 38710 h 9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0488" h="97024">
                  <a:moveTo>
                    <a:pt x="80488" y="47079"/>
                  </a:moveTo>
                  <a:cubicBezTo>
                    <a:pt x="80488" y="49917"/>
                    <a:pt x="80254" y="53252"/>
                    <a:pt x="79816" y="57115"/>
                  </a:cubicBezTo>
                  <a:lnTo>
                    <a:pt x="29668" y="57115"/>
                  </a:lnTo>
                  <a:cubicBezTo>
                    <a:pt x="30370" y="64283"/>
                    <a:pt x="32008" y="69169"/>
                    <a:pt x="34612" y="71803"/>
                  </a:cubicBezTo>
                  <a:cubicBezTo>
                    <a:pt x="37245" y="74407"/>
                    <a:pt x="41049" y="75723"/>
                    <a:pt x="46052" y="75723"/>
                  </a:cubicBezTo>
                  <a:cubicBezTo>
                    <a:pt x="49241" y="75723"/>
                    <a:pt x="52342" y="75109"/>
                    <a:pt x="55327" y="73939"/>
                  </a:cubicBezTo>
                  <a:cubicBezTo>
                    <a:pt x="58340" y="72739"/>
                    <a:pt x="61676" y="70837"/>
                    <a:pt x="65333" y="68204"/>
                  </a:cubicBezTo>
                  <a:lnTo>
                    <a:pt x="77270" y="84238"/>
                  </a:lnTo>
                  <a:cubicBezTo>
                    <a:pt x="67703" y="92782"/>
                    <a:pt x="56439" y="97024"/>
                    <a:pt x="43477" y="97024"/>
                  </a:cubicBezTo>
                  <a:cubicBezTo>
                    <a:pt x="29287" y="97024"/>
                    <a:pt x="18462" y="92723"/>
                    <a:pt x="11089" y="84062"/>
                  </a:cubicBezTo>
                  <a:cubicBezTo>
                    <a:pt x="3687" y="75431"/>
                    <a:pt x="0" y="63727"/>
                    <a:pt x="0" y="48951"/>
                  </a:cubicBezTo>
                  <a:cubicBezTo>
                    <a:pt x="0" y="39500"/>
                    <a:pt x="1521" y="31102"/>
                    <a:pt x="4594" y="23700"/>
                  </a:cubicBezTo>
                  <a:cubicBezTo>
                    <a:pt x="7666" y="16298"/>
                    <a:pt x="12259" y="10504"/>
                    <a:pt x="18345" y="6290"/>
                  </a:cubicBezTo>
                  <a:cubicBezTo>
                    <a:pt x="24401" y="2107"/>
                    <a:pt x="31833" y="0"/>
                    <a:pt x="40581" y="0"/>
                  </a:cubicBezTo>
                  <a:cubicBezTo>
                    <a:pt x="52869" y="0"/>
                    <a:pt x="62583" y="4067"/>
                    <a:pt x="69751" y="12172"/>
                  </a:cubicBezTo>
                  <a:cubicBezTo>
                    <a:pt x="76919" y="20306"/>
                    <a:pt x="80488" y="31951"/>
                    <a:pt x="80488" y="47079"/>
                  </a:cubicBezTo>
                  <a:close/>
                  <a:moveTo>
                    <a:pt x="51348" y="38710"/>
                  </a:moveTo>
                  <a:cubicBezTo>
                    <a:pt x="51348" y="32098"/>
                    <a:pt x="50558" y="27182"/>
                    <a:pt x="49036" y="23963"/>
                  </a:cubicBezTo>
                  <a:cubicBezTo>
                    <a:pt x="47485" y="20716"/>
                    <a:pt x="44794" y="19107"/>
                    <a:pt x="40932" y="19107"/>
                  </a:cubicBezTo>
                  <a:cubicBezTo>
                    <a:pt x="37392" y="19107"/>
                    <a:pt x="34729" y="20599"/>
                    <a:pt x="32915" y="23613"/>
                  </a:cubicBezTo>
                  <a:cubicBezTo>
                    <a:pt x="31101" y="26626"/>
                    <a:pt x="29960" y="32068"/>
                    <a:pt x="29492" y="39910"/>
                  </a:cubicBezTo>
                  <a:lnTo>
                    <a:pt x="51348" y="39910"/>
                  </a:lnTo>
                  <a:lnTo>
                    <a:pt x="51348" y="38710"/>
                  </a:lnTo>
                  <a:close/>
                </a:path>
              </a:pathLst>
            </a:custGeom>
            <a:solidFill>
              <a:srgbClr val="FD6234"/>
            </a:solidFill>
            <a:ln w="2922"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E44E86CD-74AA-4C9A-498D-5B23FAB53CE7}"/>
                </a:ext>
              </a:extLst>
            </p:cNvPr>
            <p:cNvSpPr/>
            <p:nvPr/>
          </p:nvSpPr>
          <p:spPr>
            <a:xfrm>
              <a:off x="9298310" y="1905801"/>
              <a:ext cx="65773" cy="105980"/>
            </a:xfrm>
            <a:custGeom>
              <a:avLst/>
              <a:gdLst>
                <a:gd name="connsiteX0" fmla="*/ 36865 w 62085"/>
                <a:gd name="connsiteY0" fmla="*/ 0 h 100037"/>
                <a:gd name="connsiteX1" fmla="*/ 50031 w 62085"/>
                <a:gd name="connsiteY1" fmla="*/ 2312 h 100037"/>
                <a:gd name="connsiteX2" fmla="*/ 61090 w 62085"/>
                <a:gd name="connsiteY2" fmla="*/ 9539 h 100037"/>
                <a:gd name="connsiteX3" fmla="*/ 54361 w 62085"/>
                <a:gd name="connsiteY3" fmla="*/ 17380 h 100037"/>
                <a:gd name="connsiteX4" fmla="*/ 46315 w 62085"/>
                <a:gd name="connsiteY4" fmla="*/ 12201 h 100037"/>
                <a:gd name="connsiteX5" fmla="*/ 37567 w 62085"/>
                <a:gd name="connsiteY5" fmla="*/ 10504 h 100037"/>
                <a:gd name="connsiteX6" fmla="*/ 20188 w 62085"/>
                <a:gd name="connsiteY6" fmla="*/ 19838 h 100037"/>
                <a:gd name="connsiteX7" fmla="*/ 13751 w 62085"/>
                <a:gd name="connsiteY7" fmla="*/ 49888 h 100037"/>
                <a:gd name="connsiteX8" fmla="*/ 20188 w 62085"/>
                <a:gd name="connsiteY8" fmla="*/ 79644 h 100037"/>
                <a:gd name="connsiteX9" fmla="*/ 37567 w 62085"/>
                <a:gd name="connsiteY9" fmla="*/ 89241 h 100037"/>
                <a:gd name="connsiteX10" fmla="*/ 46930 w 62085"/>
                <a:gd name="connsiteY10" fmla="*/ 87281 h 100037"/>
                <a:gd name="connsiteX11" fmla="*/ 55473 w 62085"/>
                <a:gd name="connsiteY11" fmla="*/ 81546 h 100037"/>
                <a:gd name="connsiteX12" fmla="*/ 62085 w 62085"/>
                <a:gd name="connsiteY12" fmla="*/ 89241 h 100037"/>
                <a:gd name="connsiteX13" fmla="*/ 36865 w 62085"/>
                <a:gd name="connsiteY13" fmla="*/ 100038 h 100037"/>
                <a:gd name="connsiteX14" fmla="*/ 17730 w 62085"/>
                <a:gd name="connsiteY14" fmla="*/ 94450 h 100037"/>
                <a:gd name="connsiteX15" fmla="*/ 4710 w 62085"/>
                <a:gd name="connsiteY15" fmla="*/ 77567 h 100037"/>
                <a:gd name="connsiteX16" fmla="*/ 0 w 62085"/>
                <a:gd name="connsiteY16" fmla="*/ 49888 h 100037"/>
                <a:gd name="connsiteX17" fmla="*/ 4857 w 62085"/>
                <a:gd name="connsiteY17" fmla="*/ 22412 h 100037"/>
                <a:gd name="connsiteX18" fmla="*/ 18023 w 62085"/>
                <a:gd name="connsiteY18" fmla="*/ 5618 h 100037"/>
                <a:gd name="connsiteX19" fmla="*/ 36865 w 62085"/>
                <a:gd name="connsiteY19" fmla="*/ 0 h 1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85" h="100037">
                  <a:moveTo>
                    <a:pt x="36865" y="0"/>
                  </a:moveTo>
                  <a:cubicBezTo>
                    <a:pt x="41897" y="0"/>
                    <a:pt x="46286" y="790"/>
                    <a:pt x="50031" y="2312"/>
                  </a:cubicBezTo>
                  <a:cubicBezTo>
                    <a:pt x="53747" y="3862"/>
                    <a:pt x="57433" y="6261"/>
                    <a:pt x="61090" y="9539"/>
                  </a:cubicBezTo>
                  <a:lnTo>
                    <a:pt x="54361" y="17380"/>
                  </a:lnTo>
                  <a:cubicBezTo>
                    <a:pt x="51669" y="15039"/>
                    <a:pt x="48978" y="13313"/>
                    <a:pt x="46315" y="12201"/>
                  </a:cubicBezTo>
                  <a:cubicBezTo>
                    <a:pt x="43653" y="11089"/>
                    <a:pt x="40727" y="10504"/>
                    <a:pt x="37567" y="10504"/>
                  </a:cubicBezTo>
                  <a:cubicBezTo>
                    <a:pt x="30282" y="10504"/>
                    <a:pt x="24489" y="13635"/>
                    <a:pt x="20188" y="19838"/>
                  </a:cubicBezTo>
                  <a:cubicBezTo>
                    <a:pt x="15887" y="26041"/>
                    <a:pt x="13751" y="36048"/>
                    <a:pt x="13751" y="49888"/>
                  </a:cubicBezTo>
                  <a:cubicBezTo>
                    <a:pt x="13751" y="63317"/>
                    <a:pt x="15887" y="73266"/>
                    <a:pt x="20188" y="79644"/>
                  </a:cubicBezTo>
                  <a:cubicBezTo>
                    <a:pt x="24489" y="86052"/>
                    <a:pt x="30282" y="89241"/>
                    <a:pt x="37567" y="89241"/>
                  </a:cubicBezTo>
                  <a:cubicBezTo>
                    <a:pt x="41195" y="89241"/>
                    <a:pt x="44326" y="88598"/>
                    <a:pt x="46930" y="87281"/>
                  </a:cubicBezTo>
                  <a:cubicBezTo>
                    <a:pt x="49563" y="85993"/>
                    <a:pt x="52401" y="84062"/>
                    <a:pt x="55473" y="81546"/>
                  </a:cubicBezTo>
                  <a:lnTo>
                    <a:pt x="62085" y="89241"/>
                  </a:lnTo>
                  <a:cubicBezTo>
                    <a:pt x="55063" y="96439"/>
                    <a:pt x="46666" y="100038"/>
                    <a:pt x="36865" y="100038"/>
                  </a:cubicBezTo>
                  <a:cubicBezTo>
                    <a:pt x="29667" y="100038"/>
                    <a:pt x="23289" y="98166"/>
                    <a:pt x="17730" y="94450"/>
                  </a:cubicBezTo>
                  <a:cubicBezTo>
                    <a:pt x="12171" y="90704"/>
                    <a:pt x="7841" y="85057"/>
                    <a:pt x="4710" y="77567"/>
                  </a:cubicBezTo>
                  <a:cubicBezTo>
                    <a:pt x="1580" y="70047"/>
                    <a:pt x="0" y="60801"/>
                    <a:pt x="0" y="49888"/>
                  </a:cubicBezTo>
                  <a:cubicBezTo>
                    <a:pt x="0" y="39061"/>
                    <a:pt x="1609" y="29903"/>
                    <a:pt x="4857" y="22412"/>
                  </a:cubicBezTo>
                  <a:cubicBezTo>
                    <a:pt x="8075" y="14951"/>
                    <a:pt x="12464" y="9363"/>
                    <a:pt x="18023" y="5618"/>
                  </a:cubicBezTo>
                  <a:cubicBezTo>
                    <a:pt x="23582" y="1872"/>
                    <a:pt x="29843" y="0"/>
                    <a:pt x="36865" y="0"/>
                  </a:cubicBezTo>
                  <a:close/>
                </a:path>
              </a:pathLst>
            </a:custGeom>
            <a:solidFill>
              <a:srgbClr val="000000"/>
            </a:solidFill>
            <a:ln w="2922"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C72B6E89-00FF-3BE8-9F6C-264C6E885596}"/>
                </a:ext>
              </a:extLst>
            </p:cNvPr>
            <p:cNvSpPr/>
            <p:nvPr/>
          </p:nvSpPr>
          <p:spPr>
            <a:xfrm>
              <a:off x="9370593" y="1929854"/>
              <a:ext cx="63510" cy="81926"/>
            </a:xfrm>
            <a:custGeom>
              <a:avLst/>
              <a:gdLst>
                <a:gd name="connsiteX0" fmla="*/ 30136 w 59949"/>
                <a:gd name="connsiteY0" fmla="*/ 0 h 77332"/>
                <a:gd name="connsiteX1" fmla="*/ 52108 w 59949"/>
                <a:gd name="connsiteY1" fmla="*/ 9948 h 77332"/>
                <a:gd name="connsiteX2" fmla="*/ 59949 w 59949"/>
                <a:gd name="connsiteY2" fmla="*/ 38534 h 77332"/>
                <a:gd name="connsiteX3" fmla="*/ 51991 w 59949"/>
                <a:gd name="connsiteY3" fmla="*/ 66887 h 77332"/>
                <a:gd name="connsiteX4" fmla="*/ 29989 w 59949"/>
                <a:gd name="connsiteY4" fmla="*/ 77333 h 77332"/>
                <a:gd name="connsiteX5" fmla="*/ 7929 w 59949"/>
                <a:gd name="connsiteY5" fmla="*/ 67092 h 77332"/>
                <a:gd name="connsiteX6" fmla="*/ 0 w 59949"/>
                <a:gd name="connsiteY6" fmla="*/ 38652 h 77332"/>
                <a:gd name="connsiteX7" fmla="*/ 7987 w 59949"/>
                <a:gd name="connsiteY7" fmla="*/ 10153 h 77332"/>
                <a:gd name="connsiteX8" fmla="*/ 30136 w 59949"/>
                <a:gd name="connsiteY8" fmla="*/ 0 h 77332"/>
                <a:gd name="connsiteX9" fmla="*/ 30136 w 59949"/>
                <a:gd name="connsiteY9" fmla="*/ 10094 h 77332"/>
                <a:gd name="connsiteX10" fmla="*/ 17525 w 59949"/>
                <a:gd name="connsiteY10" fmla="*/ 17029 h 77332"/>
                <a:gd name="connsiteX11" fmla="*/ 13166 w 59949"/>
                <a:gd name="connsiteY11" fmla="*/ 38652 h 77332"/>
                <a:gd name="connsiteX12" fmla="*/ 29989 w 59949"/>
                <a:gd name="connsiteY12" fmla="*/ 67385 h 77332"/>
                <a:gd name="connsiteX13" fmla="*/ 46783 w 59949"/>
                <a:gd name="connsiteY13" fmla="*/ 38534 h 77332"/>
                <a:gd name="connsiteX14" fmla="*/ 42599 w 59949"/>
                <a:gd name="connsiteY14" fmla="*/ 16941 h 77332"/>
                <a:gd name="connsiteX15" fmla="*/ 3013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06"/>
                    <a:pt x="52108" y="9948"/>
                  </a:cubicBezTo>
                  <a:cubicBezTo>
                    <a:pt x="57345" y="16590"/>
                    <a:pt x="59949" y="26099"/>
                    <a:pt x="59949" y="38534"/>
                  </a:cubicBezTo>
                  <a:cubicBezTo>
                    <a:pt x="59949" y="50473"/>
                    <a:pt x="57316" y="59923"/>
                    <a:pt x="51991" y="66887"/>
                  </a:cubicBezTo>
                  <a:cubicBezTo>
                    <a:pt x="46666" y="73851"/>
                    <a:pt x="39323" y="77333"/>
                    <a:pt x="29989" y="77333"/>
                  </a:cubicBezTo>
                  <a:cubicBezTo>
                    <a:pt x="20539" y="77333"/>
                    <a:pt x="13195" y="73909"/>
                    <a:pt x="7929" y="67092"/>
                  </a:cubicBezTo>
                  <a:cubicBezTo>
                    <a:pt x="2633" y="60303"/>
                    <a:pt x="0" y="50794"/>
                    <a:pt x="0" y="38652"/>
                  </a:cubicBezTo>
                  <a:cubicBezTo>
                    <a:pt x="0" y="26421"/>
                    <a:pt x="2662" y="16912"/>
                    <a:pt x="7987" y="10153"/>
                  </a:cubicBezTo>
                  <a:cubicBezTo>
                    <a:pt x="13312" y="3394"/>
                    <a:pt x="20685" y="0"/>
                    <a:pt x="30136" y="0"/>
                  </a:cubicBezTo>
                  <a:close/>
                  <a:moveTo>
                    <a:pt x="30136" y="10094"/>
                  </a:moveTo>
                  <a:cubicBezTo>
                    <a:pt x="24606" y="10094"/>
                    <a:pt x="20422" y="12406"/>
                    <a:pt x="17525" y="17029"/>
                  </a:cubicBezTo>
                  <a:cubicBezTo>
                    <a:pt x="14629" y="21652"/>
                    <a:pt x="13166" y="28849"/>
                    <a:pt x="13166" y="38652"/>
                  </a:cubicBezTo>
                  <a:cubicBezTo>
                    <a:pt x="13166" y="57817"/>
                    <a:pt x="18783" y="67385"/>
                    <a:pt x="29989" y="67385"/>
                  </a:cubicBezTo>
                  <a:cubicBezTo>
                    <a:pt x="41195" y="67385"/>
                    <a:pt x="46783" y="57758"/>
                    <a:pt x="46783" y="38534"/>
                  </a:cubicBezTo>
                  <a:cubicBezTo>
                    <a:pt x="46783" y="28733"/>
                    <a:pt x="45408" y="21535"/>
                    <a:pt x="42599" y="16941"/>
                  </a:cubicBezTo>
                  <a:cubicBezTo>
                    <a:pt x="39791" y="12377"/>
                    <a:pt x="35636" y="10094"/>
                    <a:pt x="30136" y="10094"/>
                  </a:cubicBezTo>
                  <a:close/>
                </a:path>
              </a:pathLst>
            </a:custGeom>
            <a:solidFill>
              <a:srgbClr val="000000"/>
            </a:solidFill>
            <a:ln w="2922"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87EAD0C1-846F-119C-A896-73B843ECF7A7}"/>
                </a:ext>
              </a:extLst>
            </p:cNvPr>
            <p:cNvSpPr/>
            <p:nvPr/>
          </p:nvSpPr>
          <p:spPr>
            <a:xfrm>
              <a:off x="9453414" y="1929854"/>
              <a:ext cx="54769" cy="80004"/>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13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31"/>
                    <a:pt x="46725" y="5823"/>
                  </a:cubicBezTo>
                  <a:cubicBezTo>
                    <a:pt x="50031" y="9685"/>
                    <a:pt x="51699" y="15039"/>
                    <a:pt x="51699" y="21857"/>
                  </a:cubicBezTo>
                  <a:lnTo>
                    <a:pt x="51699" y="75519"/>
                  </a:lnTo>
                  <a:lnTo>
                    <a:pt x="39088" y="75519"/>
                  </a:lnTo>
                  <a:lnTo>
                    <a:pt x="39088" y="23408"/>
                  </a:lnTo>
                  <a:cubicBezTo>
                    <a:pt x="39088" y="18638"/>
                    <a:pt x="38299" y="15185"/>
                    <a:pt x="36689" y="13108"/>
                  </a:cubicBezTo>
                  <a:cubicBezTo>
                    <a:pt x="35109" y="11002"/>
                    <a:pt x="32681" y="9948"/>
                    <a:pt x="29404" y="9948"/>
                  </a:cubicBezTo>
                  <a:cubicBezTo>
                    <a:pt x="23260" y="9948"/>
                    <a:pt x="17643" y="14337"/>
                    <a:pt x="12610" y="23115"/>
                  </a:cubicBezTo>
                  <a:lnTo>
                    <a:pt x="12610" y="75519"/>
                  </a:lnTo>
                  <a:lnTo>
                    <a:pt x="0" y="75519"/>
                  </a:lnTo>
                  <a:lnTo>
                    <a:pt x="0" y="1814"/>
                  </a:lnTo>
                  <a:lnTo>
                    <a:pt x="10913" y="1814"/>
                  </a:lnTo>
                  <a:lnTo>
                    <a:pt x="11908" y="12757"/>
                  </a:lnTo>
                  <a:cubicBezTo>
                    <a:pt x="17613"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6CE98DBC-201D-42B6-9DB1-17B77158E66E}"/>
                </a:ext>
              </a:extLst>
            </p:cNvPr>
            <p:cNvSpPr/>
            <p:nvPr/>
          </p:nvSpPr>
          <p:spPr>
            <a:xfrm>
              <a:off x="9523030" y="1929854"/>
              <a:ext cx="54893" cy="81926"/>
            </a:xfrm>
            <a:custGeom>
              <a:avLst/>
              <a:gdLst>
                <a:gd name="connsiteX0" fmla="*/ 27151 w 51815"/>
                <a:gd name="connsiteY0" fmla="*/ 0 h 77332"/>
                <a:gd name="connsiteX1" fmla="*/ 49855 w 51815"/>
                <a:gd name="connsiteY1" fmla="*/ 8397 h 77332"/>
                <a:gd name="connsiteX2" fmla="*/ 44530 w 51815"/>
                <a:gd name="connsiteY2" fmla="*/ 15829 h 77332"/>
                <a:gd name="connsiteX3" fmla="*/ 36133 w 51815"/>
                <a:gd name="connsiteY3" fmla="*/ 11207 h 77332"/>
                <a:gd name="connsiteX4" fmla="*/ 27853 w 51815"/>
                <a:gd name="connsiteY4" fmla="*/ 9656 h 77332"/>
                <a:gd name="connsiteX5" fmla="*/ 18842 w 51815"/>
                <a:gd name="connsiteY5" fmla="*/ 12406 h 77332"/>
                <a:gd name="connsiteX6" fmla="*/ 15536 w 51815"/>
                <a:gd name="connsiteY6" fmla="*/ 19897 h 77332"/>
                <a:gd name="connsiteX7" fmla="*/ 18696 w 51815"/>
                <a:gd name="connsiteY7" fmla="*/ 27182 h 77332"/>
                <a:gd name="connsiteX8" fmla="*/ 30662 w 51815"/>
                <a:gd name="connsiteY8" fmla="*/ 32653 h 77332"/>
                <a:gd name="connsiteX9" fmla="*/ 46783 w 51815"/>
                <a:gd name="connsiteY9" fmla="*/ 41198 h 77332"/>
                <a:gd name="connsiteX10" fmla="*/ 51816 w 51815"/>
                <a:gd name="connsiteY10" fmla="*/ 55066 h 77332"/>
                <a:gd name="connsiteX11" fmla="*/ 44267 w 51815"/>
                <a:gd name="connsiteY11" fmla="*/ 71363 h 77332"/>
                <a:gd name="connsiteX12" fmla="*/ 25337 w 51815"/>
                <a:gd name="connsiteY12" fmla="*/ 77333 h 77332"/>
                <a:gd name="connsiteX13" fmla="*/ 0 w 51815"/>
                <a:gd name="connsiteY13" fmla="*/ 67385 h 77332"/>
                <a:gd name="connsiteX14" fmla="*/ 6437 w 51815"/>
                <a:gd name="connsiteY14" fmla="*/ 60391 h 77332"/>
                <a:gd name="connsiteX15" fmla="*/ 25074 w 51815"/>
                <a:gd name="connsiteY15" fmla="*/ 67531 h 77332"/>
                <a:gd name="connsiteX16" fmla="*/ 35022 w 51815"/>
                <a:gd name="connsiteY16" fmla="*/ 64429 h 77332"/>
                <a:gd name="connsiteX17" fmla="*/ 38796 w 51815"/>
                <a:gd name="connsiteY17" fmla="*/ 55885 h 77332"/>
                <a:gd name="connsiteX18" fmla="*/ 37450 w 51815"/>
                <a:gd name="connsiteY18" fmla="*/ 49595 h 77332"/>
                <a:gd name="connsiteX19" fmla="*/ 32710 w 51815"/>
                <a:gd name="connsiteY19" fmla="*/ 45323 h 77332"/>
                <a:gd name="connsiteX20" fmla="*/ 22675 w 51815"/>
                <a:gd name="connsiteY20" fmla="*/ 41314 h 77332"/>
                <a:gd name="connsiteX21" fmla="*/ 7548 w 51815"/>
                <a:gd name="connsiteY21" fmla="*/ 32917 h 77332"/>
                <a:gd name="connsiteX22" fmla="*/ 2926 w 51815"/>
                <a:gd name="connsiteY22" fmla="*/ 20452 h 77332"/>
                <a:gd name="connsiteX23" fmla="*/ 5998 w 51815"/>
                <a:gd name="connsiteY23" fmla="*/ 9948 h 77332"/>
                <a:gd name="connsiteX24" fmla="*/ 14541 w 51815"/>
                <a:gd name="connsiteY24" fmla="*/ 2662 h 77332"/>
                <a:gd name="connsiteX25" fmla="*/ 27151 w 51815"/>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2">
                  <a:moveTo>
                    <a:pt x="27151" y="0"/>
                  </a:moveTo>
                  <a:cubicBezTo>
                    <a:pt x="35665" y="0"/>
                    <a:pt x="43214" y="2809"/>
                    <a:pt x="49855" y="8397"/>
                  </a:cubicBezTo>
                  <a:lnTo>
                    <a:pt x="44530" y="15829"/>
                  </a:lnTo>
                  <a:cubicBezTo>
                    <a:pt x="41546" y="13781"/>
                    <a:pt x="38737" y="12230"/>
                    <a:pt x="36133" y="11207"/>
                  </a:cubicBezTo>
                  <a:cubicBezTo>
                    <a:pt x="33529" y="10182"/>
                    <a:pt x="30750" y="9656"/>
                    <a:pt x="27853" y="9656"/>
                  </a:cubicBezTo>
                  <a:cubicBezTo>
                    <a:pt x="24021" y="9656"/>
                    <a:pt x="21036" y="10562"/>
                    <a:pt x="18842" y="12406"/>
                  </a:cubicBezTo>
                  <a:cubicBezTo>
                    <a:pt x="16648" y="14220"/>
                    <a:pt x="15536" y="16707"/>
                    <a:pt x="15536" y="19897"/>
                  </a:cubicBezTo>
                  <a:cubicBezTo>
                    <a:pt x="15536" y="22968"/>
                    <a:pt x="16589" y="25397"/>
                    <a:pt x="18696" y="27182"/>
                  </a:cubicBezTo>
                  <a:cubicBezTo>
                    <a:pt x="20802" y="28967"/>
                    <a:pt x="24781" y="30781"/>
                    <a:pt x="30662" y="32653"/>
                  </a:cubicBezTo>
                  <a:cubicBezTo>
                    <a:pt x="38035" y="34965"/>
                    <a:pt x="43419" y="37832"/>
                    <a:pt x="46783" y="41198"/>
                  </a:cubicBezTo>
                  <a:cubicBezTo>
                    <a:pt x="50148" y="44562"/>
                    <a:pt x="51816" y="49185"/>
                    <a:pt x="51816" y="55066"/>
                  </a:cubicBezTo>
                  <a:cubicBezTo>
                    <a:pt x="51816" y="61971"/>
                    <a:pt x="49299" y="67414"/>
                    <a:pt x="44267" y="71363"/>
                  </a:cubicBezTo>
                  <a:cubicBezTo>
                    <a:pt x="39205" y="75343"/>
                    <a:pt x="32915" y="77333"/>
                    <a:pt x="25337" y="77333"/>
                  </a:cubicBezTo>
                  <a:cubicBezTo>
                    <a:pt x="15360" y="77333"/>
                    <a:pt x="6905" y="74027"/>
                    <a:pt x="0" y="67385"/>
                  </a:cubicBezTo>
                  <a:lnTo>
                    <a:pt x="6437" y="60391"/>
                  </a:lnTo>
                  <a:cubicBezTo>
                    <a:pt x="12317" y="65132"/>
                    <a:pt x="18520" y="67531"/>
                    <a:pt x="25074" y="67531"/>
                  </a:cubicBezTo>
                  <a:cubicBezTo>
                    <a:pt x="29170" y="67531"/>
                    <a:pt x="32476" y="66507"/>
                    <a:pt x="35022" y="64429"/>
                  </a:cubicBezTo>
                  <a:cubicBezTo>
                    <a:pt x="37538" y="62381"/>
                    <a:pt x="38796" y="59543"/>
                    <a:pt x="38796" y="55885"/>
                  </a:cubicBezTo>
                  <a:cubicBezTo>
                    <a:pt x="38796" y="53281"/>
                    <a:pt x="38357" y="51175"/>
                    <a:pt x="37450" y="49595"/>
                  </a:cubicBezTo>
                  <a:cubicBezTo>
                    <a:pt x="36572" y="48015"/>
                    <a:pt x="34992" y="46581"/>
                    <a:pt x="32710" y="45323"/>
                  </a:cubicBezTo>
                  <a:cubicBezTo>
                    <a:pt x="30399" y="44065"/>
                    <a:pt x="27064" y="42718"/>
                    <a:pt x="22675" y="41314"/>
                  </a:cubicBezTo>
                  <a:cubicBezTo>
                    <a:pt x="15682" y="39003"/>
                    <a:pt x="10621" y="36194"/>
                    <a:pt x="7548" y="32917"/>
                  </a:cubicBezTo>
                  <a:cubicBezTo>
                    <a:pt x="4476" y="29639"/>
                    <a:pt x="2926" y="25485"/>
                    <a:pt x="2926" y="20452"/>
                  </a:cubicBezTo>
                  <a:cubicBezTo>
                    <a:pt x="2926" y="16531"/>
                    <a:pt x="3950" y="13020"/>
                    <a:pt x="5998" y="9948"/>
                  </a:cubicBezTo>
                  <a:cubicBezTo>
                    <a:pt x="8075" y="6876"/>
                    <a:pt x="10913" y="4447"/>
                    <a:pt x="14541" y="2662"/>
                  </a:cubicBezTo>
                  <a:cubicBezTo>
                    <a:pt x="18198" y="878"/>
                    <a:pt x="22411" y="0"/>
                    <a:pt x="27151" y="0"/>
                  </a:cubicBezTo>
                  <a:close/>
                </a:path>
              </a:pathLst>
            </a:custGeom>
            <a:solidFill>
              <a:srgbClr val="000000"/>
            </a:solidFill>
            <a:ln w="2922"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78719B45-E402-85D5-437D-2630608F8D49}"/>
                </a:ext>
              </a:extLst>
            </p:cNvPr>
            <p:cNvSpPr/>
            <p:nvPr/>
          </p:nvSpPr>
          <p:spPr>
            <a:xfrm>
              <a:off x="9592925" y="1894983"/>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41" y="3950"/>
                    <a:pt x="16531" y="5910"/>
                    <a:pt x="16531" y="8251"/>
                  </a:cubicBezTo>
                  <a:cubicBezTo>
                    <a:pt x="16531" y="10592"/>
                    <a:pt x="15770" y="12523"/>
                    <a:pt x="14278" y="14074"/>
                  </a:cubicBezTo>
                  <a:cubicBezTo>
                    <a:pt x="12786" y="15624"/>
                    <a:pt x="10767" y="16385"/>
                    <a:pt x="8251" y="16385"/>
                  </a:cubicBezTo>
                  <a:cubicBezTo>
                    <a:pt x="5822" y="16385"/>
                    <a:pt x="3833" y="15624"/>
                    <a:pt x="2311" y="14074"/>
                  </a:cubicBezTo>
                  <a:cubicBezTo>
                    <a:pt x="761" y="12523"/>
                    <a:pt x="0" y="10592"/>
                    <a:pt x="0" y="8251"/>
                  </a:cubicBezTo>
                  <a:cubicBezTo>
                    <a:pt x="0" y="5910"/>
                    <a:pt x="761" y="3950"/>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7F15D82A-A464-6DFA-05DA-1B1EBADC5D73}"/>
                </a:ext>
              </a:extLst>
            </p:cNvPr>
            <p:cNvSpPr/>
            <p:nvPr/>
          </p:nvSpPr>
          <p:spPr>
            <a:xfrm>
              <a:off x="9631639" y="1898671"/>
              <a:ext cx="25385" cy="113109"/>
            </a:xfrm>
            <a:custGeom>
              <a:avLst/>
              <a:gdLst>
                <a:gd name="connsiteX0" fmla="*/ 14570 w 23962"/>
                <a:gd name="connsiteY0" fmla="*/ 106768 h 106767"/>
                <a:gd name="connsiteX1" fmla="*/ 3921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116 w 23962"/>
                <a:gd name="connsiteY6" fmla="*/ 96410 h 106767"/>
                <a:gd name="connsiteX7" fmla="*/ 21153 w 23962"/>
                <a:gd name="connsiteY7" fmla="*/ 95561 h 106767"/>
                <a:gd name="connsiteX8" fmla="*/ 23962 w 23962"/>
                <a:gd name="connsiteY8" fmla="*/ 10439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54" y="105422"/>
                    <a:pt x="3921" y="102701"/>
                  </a:cubicBezTo>
                  <a:cubicBezTo>
                    <a:pt x="1317" y="100009"/>
                    <a:pt x="0" y="96205"/>
                    <a:pt x="0" y="91348"/>
                  </a:cubicBezTo>
                  <a:lnTo>
                    <a:pt x="0" y="1404"/>
                  </a:lnTo>
                  <a:lnTo>
                    <a:pt x="12610" y="0"/>
                  </a:lnTo>
                  <a:lnTo>
                    <a:pt x="12610" y="90939"/>
                  </a:lnTo>
                  <a:cubicBezTo>
                    <a:pt x="12610" y="94567"/>
                    <a:pt x="14102" y="96410"/>
                    <a:pt x="17116" y="96410"/>
                  </a:cubicBezTo>
                  <a:cubicBezTo>
                    <a:pt x="18315" y="96410"/>
                    <a:pt x="19661" y="96118"/>
                    <a:pt x="21153" y="95561"/>
                  </a:cubicBezTo>
                  <a:lnTo>
                    <a:pt x="23962" y="104398"/>
                  </a:lnTo>
                  <a:cubicBezTo>
                    <a:pt x="20978" y="105978"/>
                    <a:pt x="17847" y="106768"/>
                    <a:pt x="14570" y="106768"/>
                  </a:cubicBezTo>
                  <a:close/>
                </a:path>
              </a:pathLst>
            </a:custGeom>
            <a:solidFill>
              <a:srgbClr val="000000"/>
            </a:solidFill>
            <a:ln w="2922"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80FE3E01-7DC9-8E8D-B04C-F9718D4FDE2A}"/>
                </a:ext>
              </a:extLst>
            </p:cNvPr>
            <p:cNvSpPr/>
            <p:nvPr/>
          </p:nvSpPr>
          <p:spPr>
            <a:xfrm>
              <a:off x="9669485" y="1894983"/>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1" y="5910"/>
                    <a:pt x="16531" y="8251"/>
                  </a:cubicBezTo>
                  <a:cubicBezTo>
                    <a:pt x="16531" y="10592"/>
                    <a:pt x="15799" y="12523"/>
                    <a:pt x="14307" y="14074"/>
                  </a:cubicBezTo>
                  <a:cubicBezTo>
                    <a:pt x="12815" y="15624"/>
                    <a:pt x="10796" y="16385"/>
                    <a:pt x="8280" y="16385"/>
                  </a:cubicBezTo>
                  <a:cubicBezTo>
                    <a:pt x="5852" y="16385"/>
                    <a:pt x="3862" y="15624"/>
                    <a:pt x="2311" y="14074"/>
                  </a:cubicBezTo>
                  <a:cubicBezTo>
                    <a:pt x="790" y="12523"/>
                    <a:pt x="0" y="10592"/>
                    <a:pt x="0" y="8251"/>
                  </a:cubicBezTo>
                  <a:cubicBezTo>
                    <a:pt x="0" y="5910"/>
                    <a:pt x="790" y="3950"/>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4088D6D7-D33E-9BC3-9523-C123D69E7E72}"/>
                </a:ext>
              </a:extLst>
            </p:cNvPr>
            <p:cNvSpPr/>
            <p:nvPr/>
          </p:nvSpPr>
          <p:spPr>
            <a:xfrm>
              <a:off x="9704232" y="1929854"/>
              <a:ext cx="59512" cy="81926"/>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8 w 56175"/>
                <a:gd name="connsiteY3" fmla="*/ 61562 h 77332"/>
                <a:gd name="connsiteX4" fmla="*/ 30809 w 56175"/>
                <a:gd name="connsiteY4" fmla="*/ 67238 h 77332"/>
                <a:gd name="connsiteX5" fmla="*/ 39849 w 56175"/>
                <a:gd name="connsiteY5" fmla="*/ 6571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326 h 77332"/>
                <a:gd name="connsiteX10" fmla="*/ 0 w 56175"/>
                <a:gd name="connsiteY10" fmla="*/ 39237 h 77332"/>
                <a:gd name="connsiteX11" fmla="*/ 7549 w 56175"/>
                <a:gd name="connsiteY11" fmla="*/ 10562 h 77332"/>
                <a:gd name="connsiteX12" fmla="*/ 28585 w 56175"/>
                <a:gd name="connsiteY12" fmla="*/ 0 h 77332"/>
                <a:gd name="connsiteX13" fmla="*/ 49036 w 56175"/>
                <a:gd name="connsiteY13" fmla="*/ 9451 h 77332"/>
                <a:gd name="connsiteX14" fmla="*/ 56175 w 56175"/>
                <a:gd name="connsiteY14" fmla="*/ 36428 h 77332"/>
                <a:gd name="connsiteX15" fmla="*/ 43975 w 56175"/>
                <a:gd name="connsiteY15" fmla="*/ 32653 h 77332"/>
                <a:gd name="connsiteX16" fmla="*/ 28702 w 56175"/>
                <a:gd name="connsiteY16" fmla="*/ 953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2"/>
                    <a:pt x="55883" y="43011"/>
                  </a:cubicBezTo>
                  <a:lnTo>
                    <a:pt x="13020" y="43011"/>
                  </a:lnTo>
                  <a:cubicBezTo>
                    <a:pt x="13400" y="51613"/>
                    <a:pt x="15126" y="57787"/>
                    <a:pt x="18198" y="61562"/>
                  </a:cubicBezTo>
                  <a:cubicBezTo>
                    <a:pt x="21271" y="65365"/>
                    <a:pt x="25484" y="67238"/>
                    <a:pt x="30809" y="67238"/>
                  </a:cubicBezTo>
                  <a:cubicBezTo>
                    <a:pt x="34173" y="67238"/>
                    <a:pt x="37187" y="66741"/>
                    <a:pt x="39849" y="65717"/>
                  </a:cubicBezTo>
                  <a:cubicBezTo>
                    <a:pt x="42512" y="64692"/>
                    <a:pt x="45291" y="62996"/>
                    <a:pt x="48188" y="60655"/>
                  </a:cubicBezTo>
                  <a:lnTo>
                    <a:pt x="53776" y="68087"/>
                  </a:lnTo>
                  <a:cubicBezTo>
                    <a:pt x="46871" y="74260"/>
                    <a:pt x="39030" y="77333"/>
                    <a:pt x="30253" y="77333"/>
                  </a:cubicBezTo>
                  <a:cubicBezTo>
                    <a:pt x="20627" y="77333"/>
                    <a:pt x="13195" y="73997"/>
                    <a:pt x="7900" y="67326"/>
                  </a:cubicBezTo>
                  <a:cubicBezTo>
                    <a:pt x="2633" y="60625"/>
                    <a:pt x="0" y="51263"/>
                    <a:pt x="0" y="39237"/>
                  </a:cubicBezTo>
                  <a:cubicBezTo>
                    <a:pt x="0" y="27182"/>
                    <a:pt x="2516" y="17614"/>
                    <a:pt x="7549" y="10562"/>
                  </a:cubicBezTo>
                  <a:cubicBezTo>
                    <a:pt x="12610" y="3511"/>
                    <a:pt x="19603" y="0"/>
                    <a:pt x="28585" y="0"/>
                  </a:cubicBezTo>
                  <a:cubicBezTo>
                    <a:pt x="37450" y="0"/>
                    <a:pt x="44267" y="3160"/>
                    <a:pt x="49036" y="9451"/>
                  </a:cubicBezTo>
                  <a:cubicBezTo>
                    <a:pt x="53776" y="15771"/>
                    <a:pt x="56175" y="24753"/>
                    <a:pt x="56175" y="36428"/>
                  </a:cubicBezTo>
                  <a:close/>
                  <a:moveTo>
                    <a:pt x="43975" y="32653"/>
                  </a:moveTo>
                  <a:cubicBezTo>
                    <a:pt x="43975" y="17234"/>
                    <a:pt x="38884" y="9539"/>
                    <a:pt x="28702" y="9539"/>
                  </a:cubicBezTo>
                  <a:cubicBezTo>
                    <a:pt x="24050" y="9539"/>
                    <a:pt x="20364" y="11469"/>
                    <a:pt x="17643" y="15332"/>
                  </a:cubicBezTo>
                  <a:cubicBezTo>
                    <a:pt x="14922" y="19224"/>
                    <a:pt x="13400" y="25485"/>
                    <a:pt x="13020" y="34175"/>
                  </a:cubicBezTo>
                  <a:lnTo>
                    <a:pt x="43975" y="34175"/>
                  </a:lnTo>
                  <a:lnTo>
                    <a:pt x="43975" y="32653"/>
                  </a:lnTo>
                  <a:close/>
                </a:path>
              </a:pathLst>
            </a:custGeom>
            <a:solidFill>
              <a:srgbClr val="000000"/>
            </a:solidFill>
            <a:ln w="2922"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AB7C05BF-CE87-167A-86D1-287C398BF041}"/>
                </a:ext>
              </a:extLst>
            </p:cNvPr>
            <p:cNvSpPr/>
            <p:nvPr/>
          </p:nvSpPr>
          <p:spPr>
            <a:xfrm>
              <a:off x="9782280" y="1930010"/>
              <a:ext cx="38745" cy="79849"/>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43 w 36572"/>
                <a:gd name="connsiteY9" fmla="*/ 1667 h 75372"/>
                <a:gd name="connsiteX10" fmla="*/ 11908 w 36572"/>
                <a:gd name="connsiteY10" fmla="*/ 1623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6" y="13020"/>
                  </a:lnTo>
                  <a:cubicBezTo>
                    <a:pt x="32681" y="12465"/>
                    <a:pt x="30779" y="12172"/>
                    <a:pt x="28731" y="12172"/>
                  </a:cubicBezTo>
                  <a:cubicBezTo>
                    <a:pt x="24606" y="12172"/>
                    <a:pt x="21271" y="13810"/>
                    <a:pt x="18696" y="17087"/>
                  </a:cubicBezTo>
                  <a:cubicBezTo>
                    <a:pt x="16150" y="20364"/>
                    <a:pt x="14102" y="25338"/>
                    <a:pt x="12610" y="32068"/>
                  </a:cubicBezTo>
                  <a:lnTo>
                    <a:pt x="12610" y="75372"/>
                  </a:lnTo>
                  <a:lnTo>
                    <a:pt x="0" y="75372"/>
                  </a:lnTo>
                  <a:lnTo>
                    <a:pt x="0" y="1667"/>
                  </a:lnTo>
                  <a:lnTo>
                    <a:pt x="10943" y="1667"/>
                  </a:lnTo>
                  <a:lnTo>
                    <a:pt x="11908" y="16238"/>
                  </a:lnTo>
                  <a:cubicBezTo>
                    <a:pt x="15565"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BBCDFEE1-8A74-D563-EC73-AA6C1DE927EB}"/>
                </a:ext>
              </a:extLst>
            </p:cNvPr>
            <p:cNvSpPr/>
            <p:nvPr/>
          </p:nvSpPr>
          <p:spPr>
            <a:xfrm>
              <a:off x="9825179" y="1929854"/>
              <a:ext cx="59512" cy="81926"/>
            </a:xfrm>
            <a:custGeom>
              <a:avLst/>
              <a:gdLst>
                <a:gd name="connsiteX0" fmla="*/ 56175 w 56175"/>
                <a:gd name="connsiteY0" fmla="*/ 36428 h 77332"/>
                <a:gd name="connsiteX1" fmla="*/ 55912 w 56175"/>
                <a:gd name="connsiteY1" fmla="*/ 43011 h 77332"/>
                <a:gd name="connsiteX2" fmla="*/ 13020 w 56175"/>
                <a:gd name="connsiteY2" fmla="*/ 43011 h 77332"/>
                <a:gd name="connsiteX3" fmla="*/ 18228 w 56175"/>
                <a:gd name="connsiteY3" fmla="*/ 61562 h 77332"/>
                <a:gd name="connsiteX4" fmla="*/ 30809 w 56175"/>
                <a:gd name="connsiteY4" fmla="*/ 67238 h 77332"/>
                <a:gd name="connsiteX5" fmla="*/ 39849 w 56175"/>
                <a:gd name="connsiteY5" fmla="*/ 65717 h 77332"/>
                <a:gd name="connsiteX6" fmla="*/ 48188 w 56175"/>
                <a:gd name="connsiteY6" fmla="*/ 60655 h 77332"/>
                <a:gd name="connsiteX7" fmla="*/ 53805 w 56175"/>
                <a:gd name="connsiteY7" fmla="*/ 68087 h 77332"/>
                <a:gd name="connsiteX8" fmla="*/ 30253 w 56175"/>
                <a:gd name="connsiteY8" fmla="*/ 77333 h 77332"/>
                <a:gd name="connsiteX9" fmla="*/ 7929 w 56175"/>
                <a:gd name="connsiteY9" fmla="*/ 67326 h 77332"/>
                <a:gd name="connsiteX10" fmla="*/ 0 w 56175"/>
                <a:gd name="connsiteY10" fmla="*/ 39237 h 77332"/>
                <a:gd name="connsiteX11" fmla="*/ 7578 w 56175"/>
                <a:gd name="connsiteY11" fmla="*/ 10562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53 h 77332"/>
                <a:gd name="connsiteX16" fmla="*/ 28731 w 56175"/>
                <a:gd name="connsiteY16" fmla="*/ 9539 h 77332"/>
                <a:gd name="connsiteX17" fmla="*/ 17643 w 56175"/>
                <a:gd name="connsiteY17" fmla="*/ 15332 h 77332"/>
                <a:gd name="connsiteX18" fmla="*/ 13020 w 56175"/>
                <a:gd name="connsiteY18" fmla="*/ 34175 h 77332"/>
                <a:gd name="connsiteX19" fmla="*/ 44004 w 56175"/>
                <a:gd name="connsiteY19" fmla="*/ 34175 h 77332"/>
                <a:gd name="connsiteX20" fmla="*/ 44004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2"/>
                    <a:pt x="55912" y="43011"/>
                  </a:cubicBezTo>
                  <a:lnTo>
                    <a:pt x="13020" y="43011"/>
                  </a:lnTo>
                  <a:cubicBezTo>
                    <a:pt x="13400" y="51613"/>
                    <a:pt x="15126" y="57787"/>
                    <a:pt x="18228" y="61562"/>
                  </a:cubicBezTo>
                  <a:cubicBezTo>
                    <a:pt x="21300" y="65365"/>
                    <a:pt x="25484" y="67238"/>
                    <a:pt x="30809" y="67238"/>
                  </a:cubicBezTo>
                  <a:cubicBezTo>
                    <a:pt x="34173" y="67238"/>
                    <a:pt x="37187" y="66741"/>
                    <a:pt x="39849" y="65717"/>
                  </a:cubicBezTo>
                  <a:cubicBezTo>
                    <a:pt x="42512" y="64692"/>
                    <a:pt x="45291" y="62996"/>
                    <a:pt x="48188" y="60655"/>
                  </a:cubicBezTo>
                  <a:lnTo>
                    <a:pt x="53805" y="68087"/>
                  </a:lnTo>
                  <a:cubicBezTo>
                    <a:pt x="46871" y="74260"/>
                    <a:pt x="39030" y="77333"/>
                    <a:pt x="30253" y="77333"/>
                  </a:cubicBezTo>
                  <a:cubicBezTo>
                    <a:pt x="20656" y="77333"/>
                    <a:pt x="13195" y="73997"/>
                    <a:pt x="7929" y="67326"/>
                  </a:cubicBezTo>
                  <a:cubicBezTo>
                    <a:pt x="2633" y="60625"/>
                    <a:pt x="0" y="51263"/>
                    <a:pt x="0" y="39237"/>
                  </a:cubicBezTo>
                  <a:cubicBezTo>
                    <a:pt x="0" y="27182"/>
                    <a:pt x="2516" y="17614"/>
                    <a:pt x="7578" y="10562"/>
                  </a:cubicBezTo>
                  <a:cubicBezTo>
                    <a:pt x="12610" y="3511"/>
                    <a:pt x="19603" y="0"/>
                    <a:pt x="28585" y="0"/>
                  </a:cubicBezTo>
                  <a:cubicBezTo>
                    <a:pt x="37450" y="0"/>
                    <a:pt x="44267" y="3160"/>
                    <a:pt x="49036" y="9451"/>
                  </a:cubicBezTo>
                  <a:cubicBezTo>
                    <a:pt x="53805" y="15771"/>
                    <a:pt x="56175" y="24753"/>
                    <a:pt x="56175" y="36428"/>
                  </a:cubicBezTo>
                  <a:close/>
                  <a:moveTo>
                    <a:pt x="44004" y="32653"/>
                  </a:moveTo>
                  <a:cubicBezTo>
                    <a:pt x="44004" y="17234"/>
                    <a:pt x="38913" y="9539"/>
                    <a:pt x="28731" y="9539"/>
                  </a:cubicBezTo>
                  <a:cubicBezTo>
                    <a:pt x="24050" y="9539"/>
                    <a:pt x="20364" y="11469"/>
                    <a:pt x="17643" y="15332"/>
                  </a:cubicBezTo>
                  <a:cubicBezTo>
                    <a:pt x="14951" y="19224"/>
                    <a:pt x="13400" y="25485"/>
                    <a:pt x="13020" y="34175"/>
                  </a:cubicBezTo>
                  <a:lnTo>
                    <a:pt x="44004" y="34175"/>
                  </a:lnTo>
                  <a:lnTo>
                    <a:pt x="44004" y="32653"/>
                  </a:lnTo>
                  <a:close/>
                </a:path>
              </a:pathLst>
            </a:custGeom>
            <a:solidFill>
              <a:srgbClr val="000000"/>
            </a:solidFill>
            <a:ln w="2922"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C21FD393-80E1-1474-DAAE-E7DC34A05B2C}"/>
                </a:ext>
              </a:extLst>
            </p:cNvPr>
            <p:cNvSpPr/>
            <p:nvPr/>
          </p:nvSpPr>
          <p:spPr>
            <a:xfrm>
              <a:off x="9938127" y="1929854"/>
              <a:ext cx="59356" cy="111312"/>
            </a:xfrm>
            <a:custGeom>
              <a:avLst/>
              <a:gdLst>
                <a:gd name="connsiteX0" fmla="*/ 31803 w 56028"/>
                <a:gd name="connsiteY0" fmla="*/ 0 h 105070"/>
                <a:gd name="connsiteX1" fmla="*/ 49943 w 56028"/>
                <a:gd name="connsiteY1" fmla="*/ 9948 h 105070"/>
                <a:gd name="connsiteX2" fmla="*/ 56029 w 56028"/>
                <a:gd name="connsiteY2" fmla="*/ 38388 h 105070"/>
                <a:gd name="connsiteX3" fmla="*/ 49241 w 56028"/>
                <a:gd name="connsiteY3" fmla="*/ 66828 h 105070"/>
                <a:gd name="connsiteX4" fmla="*/ 30253 w 56028"/>
                <a:gd name="connsiteY4" fmla="*/ 77333 h 105070"/>
                <a:gd name="connsiteX5" fmla="*/ 12610 w 56028"/>
                <a:gd name="connsiteY5" fmla="*/ 68496 h 105070"/>
                <a:gd name="connsiteX6" fmla="*/ 12610 w 56028"/>
                <a:gd name="connsiteY6" fmla="*/ 103520 h 105070"/>
                <a:gd name="connsiteX7" fmla="*/ 0 w 56028"/>
                <a:gd name="connsiteY7" fmla="*/ 105070 h 105070"/>
                <a:gd name="connsiteX8" fmla="*/ 0 w 56028"/>
                <a:gd name="connsiteY8" fmla="*/ 1814 h 105070"/>
                <a:gd name="connsiteX9" fmla="*/ 11059 w 56028"/>
                <a:gd name="connsiteY9" fmla="*/ 1814 h 105070"/>
                <a:gd name="connsiteX10" fmla="*/ 11762 w 56028"/>
                <a:gd name="connsiteY10" fmla="*/ 11762 h 105070"/>
                <a:gd name="connsiteX11" fmla="*/ 31803 w 56028"/>
                <a:gd name="connsiteY11" fmla="*/ 0 h 105070"/>
                <a:gd name="connsiteX12" fmla="*/ 27327 w 56028"/>
                <a:gd name="connsiteY12" fmla="*/ 67238 h 105070"/>
                <a:gd name="connsiteX13" fmla="*/ 42863 w 56028"/>
                <a:gd name="connsiteY13" fmla="*/ 38534 h 105070"/>
                <a:gd name="connsiteX14" fmla="*/ 39293 w 56028"/>
                <a:gd name="connsiteY14" fmla="*/ 16736 h 105070"/>
                <a:gd name="connsiteX15" fmla="*/ 28439 w 56028"/>
                <a:gd name="connsiteY15" fmla="*/ 9948 h 105070"/>
                <a:gd name="connsiteX16" fmla="*/ 19749 w 56028"/>
                <a:gd name="connsiteY16" fmla="*/ 12903 h 105070"/>
                <a:gd name="connsiteX17" fmla="*/ 12610 w 56028"/>
                <a:gd name="connsiteY17" fmla="*/ 20862 h 105070"/>
                <a:gd name="connsiteX18" fmla="*/ 12610 w 56028"/>
                <a:gd name="connsiteY18" fmla="*/ 58138 h 105070"/>
                <a:gd name="connsiteX19" fmla="*/ 27327 w 56028"/>
                <a:gd name="connsiteY19" fmla="*/ 67238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20" y="0"/>
                    <a:pt x="45876" y="3306"/>
                    <a:pt x="49943" y="9948"/>
                  </a:cubicBezTo>
                  <a:cubicBezTo>
                    <a:pt x="54010" y="16590"/>
                    <a:pt x="56029" y="26070"/>
                    <a:pt x="56029" y="38388"/>
                  </a:cubicBezTo>
                  <a:cubicBezTo>
                    <a:pt x="56029" y="50326"/>
                    <a:pt x="53776" y="59806"/>
                    <a:pt x="49241" y="66828"/>
                  </a:cubicBezTo>
                  <a:cubicBezTo>
                    <a:pt x="44706" y="73822"/>
                    <a:pt x="38386" y="77333"/>
                    <a:pt x="30253" y="77333"/>
                  </a:cubicBezTo>
                  <a:cubicBezTo>
                    <a:pt x="22967" y="77333"/>
                    <a:pt x="17087" y="74377"/>
                    <a:pt x="12610" y="68496"/>
                  </a:cubicBezTo>
                  <a:lnTo>
                    <a:pt x="12610" y="103520"/>
                  </a:lnTo>
                  <a:lnTo>
                    <a:pt x="0" y="105070"/>
                  </a:lnTo>
                  <a:lnTo>
                    <a:pt x="0" y="1814"/>
                  </a:lnTo>
                  <a:lnTo>
                    <a:pt x="11059" y="1814"/>
                  </a:lnTo>
                  <a:lnTo>
                    <a:pt x="11762" y="11762"/>
                  </a:lnTo>
                  <a:cubicBezTo>
                    <a:pt x="16794" y="3920"/>
                    <a:pt x="23494" y="0"/>
                    <a:pt x="31803" y="0"/>
                  </a:cubicBezTo>
                  <a:close/>
                  <a:moveTo>
                    <a:pt x="27327" y="67238"/>
                  </a:moveTo>
                  <a:cubicBezTo>
                    <a:pt x="37684" y="67238"/>
                    <a:pt x="42863" y="57670"/>
                    <a:pt x="42863" y="38534"/>
                  </a:cubicBezTo>
                  <a:cubicBezTo>
                    <a:pt x="42863" y="28528"/>
                    <a:pt x="41663" y="21272"/>
                    <a:pt x="39293" y="16736"/>
                  </a:cubicBezTo>
                  <a:cubicBezTo>
                    <a:pt x="36923" y="12201"/>
                    <a:pt x="33295" y="9948"/>
                    <a:pt x="28439" y="9948"/>
                  </a:cubicBezTo>
                  <a:cubicBezTo>
                    <a:pt x="25162" y="9948"/>
                    <a:pt x="22265" y="10914"/>
                    <a:pt x="19749" y="12903"/>
                  </a:cubicBezTo>
                  <a:cubicBezTo>
                    <a:pt x="17233" y="14864"/>
                    <a:pt x="14834" y="17497"/>
                    <a:pt x="12610" y="20862"/>
                  </a:cubicBezTo>
                  <a:lnTo>
                    <a:pt x="12610" y="58138"/>
                  </a:lnTo>
                  <a:cubicBezTo>
                    <a:pt x="16443" y="64195"/>
                    <a:pt x="21329" y="67238"/>
                    <a:pt x="27327" y="67238"/>
                  </a:cubicBezTo>
                  <a:close/>
                </a:path>
              </a:pathLst>
            </a:custGeom>
            <a:solidFill>
              <a:srgbClr val="000000"/>
            </a:solidFill>
            <a:ln w="2922"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C38D8636-1CA6-1CB9-C96C-8D317101FB1D}"/>
                </a:ext>
              </a:extLst>
            </p:cNvPr>
            <p:cNvSpPr/>
            <p:nvPr/>
          </p:nvSpPr>
          <p:spPr>
            <a:xfrm>
              <a:off x="10009665" y="1892906"/>
              <a:ext cx="60256" cy="118875"/>
            </a:xfrm>
            <a:custGeom>
              <a:avLst/>
              <a:gdLst>
                <a:gd name="connsiteX0" fmla="*/ 51699 w 56877"/>
                <a:gd name="connsiteY0" fmla="*/ 93572 h 112209"/>
                <a:gd name="connsiteX1" fmla="*/ 52957 w 56877"/>
                <a:gd name="connsiteY1" fmla="*/ 100242 h 112209"/>
                <a:gd name="connsiteX2" fmla="*/ 56877 w 56877"/>
                <a:gd name="connsiteY2" fmla="*/ 103520 h 112209"/>
                <a:gd name="connsiteX3" fmla="*/ 54215 w 56877"/>
                <a:gd name="connsiteY3" fmla="*/ 112063 h 112209"/>
                <a:gd name="connsiteX4" fmla="*/ 45671 w 56877"/>
                <a:gd name="connsiteY4" fmla="*/ 108699 h 112209"/>
                <a:gd name="connsiteX5" fmla="*/ 41312 w 56877"/>
                <a:gd name="connsiteY5" fmla="*/ 101003 h 112209"/>
                <a:gd name="connsiteX6" fmla="*/ 21300 w 56877"/>
                <a:gd name="connsiteY6" fmla="*/ 112210 h 112209"/>
                <a:gd name="connsiteX7" fmla="*/ 5734 w 56877"/>
                <a:gd name="connsiteY7" fmla="*/ 106123 h 112209"/>
                <a:gd name="connsiteX8" fmla="*/ 0 w 56877"/>
                <a:gd name="connsiteY8" fmla="*/ 89797 h 112209"/>
                <a:gd name="connsiteX9" fmla="*/ 7695 w 56877"/>
                <a:gd name="connsiteY9" fmla="*/ 71861 h 112209"/>
                <a:gd name="connsiteX10" fmla="*/ 29697 w 56877"/>
                <a:gd name="connsiteY10" fmla="*/ 65687 h 112209"/>
                <a:gd name="connsiteX11" fmla="*/ 39205 w 56877"/>
                <a:gd name="connsiteY11" fmla="*/ 65687 h 112209"/>
                <a:gd name="connsiteX12" fmla="*/ 39205 w 56877"/>
                <a:gd name="connsiteY12" fmla="*/ 59396 h 112209"/>
                <a:gd name="connsiteX13" fmla="*/ 36075 w 56877"/>
                <a:gd name="connsiteY13" fmla="*/ 48249 h 112209"/>
                <a:gd name="connsiteX14" fmla="*/ 25776 w 56877"/>
                <a:gd name="connsiteY14" fmla="*/ 44825 h 112209"/>
                <a:gd name="connsiteX15" fmla="*/ 7841 w 56877"/>
                <a:gd name="connsiteY15" fmla="*/ 48746 h 112209"/>
                <a:gd name="connsiteX16" fmla="*/ 4769 w 56877"/>
                <a:gd name="connsiteY16" fmla="*/ 39910 h 112209"/>
                <a:gd name="connsiteX17" fmla="*/ 27736 w 56877"/>
                <a:gd name="connsiteY17" fmla="*/ 34877 h 112209"/>
                <a:gd name="connsiteX18" fmla="*/ 51699 w 56877"/>
                <a:gd name="connsiteY18" fmla="*/ 58840 h 112209"/>
                <a:gd name="connsiteX19" fmla="*/ 51699 w 56877"/>
                <a:gd name="connsiteY19" fmla="*/ 93572 h 112209"/>
                <a:gd name="connsiteX20" fmla="*/ 24225 w 56877"/>
                <a:gd name="connsiteY20" fmla="*/ 102671 h 112209"/>
                <a:gd name="connsiteX21" fmla="*/ 39205 w 56877"/>
                <a:gd name="connsiteY21" fmla="*/ 91201 h 112209"/>
                <a:gd name="connsiteX22" fmla="*/ 39205 w 56877"/>
                <a:gd name="connsiteY22" fmla="*/ 73822 h 112209"/>
                <a:gd name="connsiteX23" fmla="*/ 31101 w 56877"/>
                <a:gd name="connsiteY23" fmla="*/ 73822 h 112209"/>
                <a:gd name="connsiteX24" fmla="*/ 12873 w 56877"/>
                <a:gd name="connsiteY24" fmla="*/ 89095 h 112209"/>
                <a:gd name="connsiteX25" fmla="*/ 15828 w 56877"/>
                <a:gd name="connsiteY25" fmla="*/ 99189 h 112209"/>
                <a:gd name="connsiteX26" fmla="*/ 24225 w 56877"/>
                <a:gd name="connsiteY26" fmla="*/ 102671 h 112209"/>
                <a:gd name="connsiteX27" fmla="*/ 27444 w 56877"/>
                <a:gd name="connsiteY27" fmla="*/ 20013 h 112209"/>
                <a:gd name="connsiteX28" fmla="*/ 14629 w 56877"/>
                <a:gd name="connsiteY28" fmla="*/ 15127 h 112209"/>
                <a:gd name="connsiteX29" fmla="*/ 8807 w 56877"/>
                <a:gd name="connsiteY29" fmla="*/ 1667 h 112209"/>
                <a:gd name="connsiteX30" fmla="*/ 16384 w 56877"/>
                <a:gd name="connsiteY30" fmla="*/ 0 h 112209"/>
                <a:gd name="connsiteX31" fmla="*/ 27444 w 56877"/>
                <a:gd name="connsiteY31" fmla="*/ 10650 h 112209"/>
                <a:gd name="connsiteX32" fmla="*/ 38796 w 56877"/>
                <a:gd name="connsiteY32" fmla="*/ 0 h 112209"/>
                <a:gd name="connsiteX33" fmla="*/ 46374 w 56877"/>
                <a:gd name="connsiteY33" fmla="*/ 1667 h 112209"/>
                <a:gd name="connsiteX34" fmla="*/ 40493 w 56877"/>
                <a:gd name="connsiteY34" fmla="*/ 15127 h 112209"/>
                <a:gd name="connsiteX35" fmla="*/ 27444 w 56877"/>
                <a:gd name="connsiteY35" fmla="*/ 20013 h 1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09">
                  <a:moveTo>
                    <a:pt x="51699" y="93572"/>
                  </a:moveTo>
                  <a:cubicBezTo>
                    <a:pt x="51699" y="96556"/>
                    <a:pt x="52108" y="98779"/>
                    <a:pt x="52957" y="100242"/>
                  </a:cubicBezTo>
                  <a:cubicBezTo>
                    <a:pt x="53776" y="101677"/>
                    <a:pt x="55092" y="102788"/>
                    <a:pt x="56877" y="103520"/>
                  </a:cubicBezTo>
                  <a:lnTo>
                    <a:pt x="54215" y="112063"/>
                  </a:lnTo>
                  <a:cubicBezTo>
                    <a:pt x="50557" y="111507"/>
                    <a:pt x="47720" y="110396"/>
                    <a:pt x="45671" y="108699"/>
                  </a:cubicBezTo>
                  <a:cubicBezTo>
                    <a:pt x="43594" y="107031"/>
                    <a:pt x="42160" y="104456"/>
                    <a:pt x="41312" y="101003"/>
                  </a:cubicBezTo>
                  <a:cubicBezTo>
                    <a:pt x="36543" y="108464"/>
                    <a:pt x="29872" y="112210"/>
                    <a:pt x="21300" y="112210"/>
                  </a:cubicBezTo>
                  <a:cubicBezTo>
                    <a:pt x="14746" y="112210"/>
                    <a:pt x="9567" y="110191"/>
                    <a:pt x="5734" y="106123"/>
                  </a:cubicBezTo>
                  <a:cubicBezTo>
                    <a:pt x="1902" y="102057"/>
                    <a:pt x="0" y="96614"/>
                    <a:pt x="0" y="89797"/>
                  </a:cubicBezTo>
                  <a:cubicBezTo>
                    <a:pt x="0" y="81955"/>
                    <a:pt x="2575" y="75987"/>
                    <a:pt x="7695" y="71861"/>
                  </a:cubicBezTo>
                  <a:cubicBezTo>
                    <a:pt x="12844" y="67765"/>
                    <a:pt x="20159" y="65687"/>
                    <a:pt x="29697" y="65687"/>
                  </a:cubicBezTo>
                  <a:lnTo>
                    <a:pt x="39205" y="65687"/>
                  </a:lnTo>
                  <a:lnTo>
                    <a:pt x="39205" y="59396"/>
                  </a:lnTo>
                  <a:cubicBezTo>
                    <a:pt x="39205" y="54246"/>
                    <a:pt x="38181" y="50530"/>
                    <a:pt x="36075" y="48249"/>
                  </a:cubicBezTo>
                  <a:cubicBezTo>
                    <a:pt x="33968" y="45966"/>
                    <a:pt x="30545" y="44825"/>
                    <a:pt x="25776" y="44825"/>
                  </a:cubicBezTo>
                  <a:cubicBezTo>
                    <a:pt x="20627" y="44825"/>
                    <a:pt x="14658" y="46141"/>
                    <a:pt x="7841" y="48746"/>
                  </a:cubicBezTo>
                  <a:lnTo>
                    <a:pt x="4769" y="39910"/>
                  </a:lnTo>
                  <a:cubicBezTo>
                    <a:pt x="12961" y="36545"/>
                    <a:pt x="20627" y="34877"/>
                    <a:pt x="27736" y="34877"/>
                  </a:cubicBezTo>
                  <a:cubicBezTo>
                    <a:pt x="43711" y="34877"/>
                    <a:pt x="51699" y="42865"/>
                    <a:pt x="51699" y="58840"/>
                  </a:cubicBezTo>
                  <a:lnTo>
                    <a:pt x="51699" y="93572"/>
                  </a:lnTo>
                  <a:close/>
                  <a:moveTo>
                    <a:pt x="24225" y="102671"/>
                  </a:moveTo>
                  <a:cubicBezTo>
                    <a:pt x="30779" y="102671"/>
                    <a:pt x="35753" y="98867"/>
                    <a:pt x="39205" y="91201"/>
                  </a:cubicBezTo>
                  <a:lnTo>
                    <a:pt x="39205" y="73822"/>
                  </a:lnTo>
                  <a:lnTo>
                    <a:pt x="31101" y="73822"/>
                  </a:lnTo>
                  <a:cubicBezTo>
                    <a:pt x="18959" y="73822"/>
                    <a:pt x="12873" y="78913"/>
                    <a:pt x="12873" y="89095"/>
                  </a:cubicBezTo>
                  <a:cubicBezTo>
                    <a:pt x="12873" y="93484"/>
                    <a:pt x="13868" y="96848"/>
                    <a:pt x="15828" y="99189"/>
                  </a:cubicBezTo>
                  <a:cubicBezTo>
                    <a:pt x="17789" y="101530"/>
                    <a:pt x="20597" y="102671"/>
                    <a:pt x="24225" y="102671"/>
                  </a:cubicBezTo>
                  <a:close/>
                  <a:moveTo>
                    <a:pt x="27444" y="20013"/>
                  </a:moveTo>
                  <a:cubicBezTo>
                    <a:pt x="22236" y="20013"/>
                    <a:pt x="17935" y="18404"/>
                    <a:pt x="14629" y="15127"/>
                  </a:cubicBezTo>
                  <a:cubicBezTo>
                    <a:pt x="11323" y="11850"/>
                    <a:pt x="9392" y="7373"/>
                    <a:pt x="8807" y="1667"/>
                  </a:cubicBezTo>
                  <a:lnTo>
                    <a:pt x="16384" y="0"/>
                  </a:lnTo>
                  <a:cubicBezTo>
                    <a:pt x="18052" y="7081"/>
                    <a:pt x="21739" y="10650"/>
                    <a:pt x="27444" y="10650"/>
                  </a:cubicBezTo>
                  <a:cubicBezTo>
                    <a:pt x="33325" y="10650"/>
                    <a:pt x="37128" y="7081"/>
                    <a:pt x="38796" y="0"/>
                  </a:cubicBezTo>
                  <a:lnTo>
                    <a:pt x="46374" y="1667"/>
                  </a:lnTo>
                  <a:cubicBezTo>
                    <a:pt x="45818" y="7373"/>
                    <a:pt x="43828" y="11850"/>
                    <a:pt x="40493" y="15127"/>
                  </a:cubicBezTo>
                  <a:cubicBezTo>
                    <a:pt x="37128" y="18404"/>
                    <a:pt x="32769" y="20013"/>
                    <a:pt x="27444" y="20013"/>
                  </a:cubicBezTo>
                  <a:close/>
                </a:path>
              </a:pathLst>
            </a:custGeom>
            <a:solidFill>
              <a:srgbClr val="000000"/>
            </a:solidFill>
            <a:ln w="2922"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A153E799-D223-DC6C-219D-0D66BE8CB605}"/>
                </a:ext>
              </a:extLst>
            </p:cNvPr>
            <p:cNvSpPr/>
            <p:nvPr/>
          </p:nvSpPr>
          <p:spPr>
            <a:xfrm>
              <a:off x="10088458" y="1930010"/>
              <a:ext cx="38745" cy="79849"/>
            </a:xfrm>
            <a:custGeom>
              <a:avLst/>
              <a:gdLst>
                <a:gd name="connsiteX0" fmla="*/ 30282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42 w 36572"/>
                <a:gd name="connsiteY9" fmla="*/ 1667 h 75372"/>
                <a:gd name="connsiteX10" fmla="*/ 11908 w 36572"/>
                <a:gd name="connsiteY10" fmla="*/ 16238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681" y="0"/>
                    <a:pt x="34787" y="263"/>
                    <a:pt x="36572" y="819"/>
                  </a:cubicBezTo>
                  <a:lnTo>
                    <a:pt x="34466" y="13020"/>
                  </a:lnTo>
                  <a:cubicBezTo>
                    <a:pt x="32681" y="12465"/>
                    <a:pt x="30779" y="12172"/>
                    <a:pt x="28731" y="12172"/>
                  </a:cubicBezTo>
                  <a:cubicBezTo>
                    <a:pt x="24606" y="12172"/>
                    <a:pt x="21270" y="13810"/>
                    <a:pt x="18696" y="17087"/>
                  </a:cubicBezTo>
                  <a:cubicBezTo>
                    <a:pt x="16150" y="20364"/>
                    <a:pt x="14102" y="25338"/>
                    <a:pt x="12610" y="32068"/>
                  </a:cubicBezTo>
                  <a:lnTo>
                    <a:pt x="12610" y="75372"/>
                  </a:lnTo>
                  <a:lnTo>
                    <a:pt x="0" y="75372"/>
                  </a:lnTo>
                  <a:lnTo>
                    <a:pt x="0" y="1667"/>
                  </a:lnTo>
                  <a:lnTo>
                    <a:pt x="10942" y="1667"/>
                  </a:lnTo>
                  <a:lnTo>
                    <a:pt x="11908" y="16238"/>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A40DE95B-3DB2-1360-A5F0-1643F98CC055}"/>
                </a:ext>
              </a:extLst>
            </p:cNvPr>
            <p:cNvSpPr/>
            <p:nvPr/>
          </p:nvSpPr>
          <p:spPr>
            <a:xfrm>
              <a:off x="10138174" y="1894983"/>
              <a:ext cx="17512" cy="114877"/>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1" y="5910"/>
                    <a:pt x="16531" y="8251"/>
                  </a:cubicBezTo>
                  <a:cubicBezTo>
                    <a:pt x="16531" y="10592"/>
                    <a:pt x="15799" y="12523"/>
                    <a:pt x="14307" y="14074"/>
                  </a:cubicBezTo>
                  <a:cubicBezTo>
                    <a:pt x="12815" y="15624"/>
                    <a:pt x="10796" y="16385"/>
                    <a:pt x="8280" y="16385"/>
                  </a:cubicBezTo>
                  <a:cubicBezTo>
                    <a:pt x="5852" y="16385"/>
                    <a:pt x="3862" y="15624"/>
                    <a:pt x="2311" y="14074"/>
                  </a:cubicBezTo>
                  <a:cubicBezTo>
                    <a:pt x="790" y="12523"/>
                    <a:pt x="0" y="10592"/>
                    <a:pt x="0" y="8251"/>
                  </a:cubicBezTo>
                  <a:cubicBezTo>
                    <a:pt x="0" y="5910"/>
                    <a:pt x="790" y="3950"/>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01361AAF-6B64-6678-F696-6FF19117BA07}"/>
                </a:ext>
              </a:extLst>
            </p:cNvPr>
            <p:cNvSpPr/>
            <p:nvPr/>
          </p:nvSpPr>
          <p:spPr>
            <a:xfrm>
              <a:off x="10177664" y="1929854"/>
              <a:ext cx="54769" cy="80004"/>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13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90" y="1931"/>
                    <a:pt x="46725" y="5823"/>
                  </a:cubicBezTo>
                  <a:cubicBezTo>
                    <a:pt x="50031" y="9685"/>
                    <a:pt x="51699" y="15039"/>
                    <a:pt x="51699" y="21857"/>
                  </a:cubicBezTo>
                  <a:lnTo>
                    <a:pt x="51699" y="75519"/>
                  </a:lnTo>
                  <a:lnTo>
                    <a:pt x="39088" y="75519"/>
                  </a:lnTo>
                  <a:lnTo>
                    <a:pt x="39088" y="23408"/>
                  </a:lnTo>
                  <a:cubicBezTo>
                    <a:pt x="39088" y="18638"/>
                    <a:pt x="38299" y="15185"/>
                    <a:pt x="36689" y="13108"/>
                  </a:cubicBezTo>
                  <a:cubicBezTo>
                    <a:pt x="35109" y="11002"/>
                    <a:pt x="32681" y="9948"/>
                    <a:pt x="29404" y="9948"/>
                  </a:cubicBezTo>
                  <a:cubicBezTo>
                    <a:pt x="23260" y="9948"/>
                    <a:pt x="17643" y="14337"/>
                    <a:pt x="12610" y="23115"/>
                  </a:cubicBezTo>
                  <a:lnTo>
                    <a:pt x="12610" y="75519"/>
                  </a:lnTo>
                  <a:lnTo>
                    <a:pt x="0" y="75519"/>
                  </a:lnTo>
                  <a:lnTo>
                    <a:pt x="0" y="1814"/>
                  </a:lnTo>
                  <a:lnTo>
                    <a:pt x="10913" y="1814"/>
                  </a:lnTo>
                  <a:lnTo>
                    <a:pt x="11908" y="12757"/>
                  </a:lnTo>
                  <a:cubicBezTo>
                    <a:pt x="17613"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3D2FB351-7A57-1183-E4F3-4F5011A2E512}"/>
                </a:ext>
              </a:extLst>
            </p:cNvPr>
            <p:cNvSpPr/>
            <p:nvPr/>
          </p:nvSpPr>
          <p:spPr>
            <a:xfrm>
              <a:off x="10245483" y="1912187"/>
              <a:ext cx="47362" cy="141286"/>
            </a:xfrm>
            <a:custGeom>
              <a:avLst/>
              <a:gdLst>
                <a:gd name="connsiteX0" fmla="*/ 44706 w 44706"/>
                <a:gd name="connsiteY0" fmla="*/ 88978 h 133364"/>
                <a:gd name="connsiteX1" fmla="*/ 29141 w 44706"/>
                <a:gd name="connsiteY1" fmla="*/ 94010 h 133364"/>
                <a:gd name="connsiteX2" fmla="*/ 15331 w 44706"/>
                <a:gd name="connsiteY2" fmla="*/ 88831 h 133364"/>
                <a:gd name="connsiteX3" fmla="*/ 10503 w 44706"/>
                <a:gd name="connsiteY3" fmla="*/ 74260 h 133364"/>
                <a:gd name="connsiteX4" fmla="*/ 10503 w 44706"/>
                <a:gd name="connsiteY4" fmla="*/ 28030 h 133364"/>
                <a:gd name="connsiteX5" fmla="*/ 0 w 44706"/>
                <a:gd name="connsiteY5" fmla="*/ 28030 h 133364"/>
                <a:gd name="connsiteX6" fmla="*/ 0 w 44706"/>
                <a:gd name="connsiteY6" fmla="*/ 18491 h 133364"/>
                <a:gd name="connsiteX7" fmla="*/ 10503 w 44706"/>
                <a:gd name="connsiteY7" fmla="*/ 18491 h 133364"/>
                <a:gd name="connsiteX8" fmla="*/ 10503 w 44706"/>
                <a:gd name="connsiteY8" fmla="*/ 1551 h 133364"/>
                <a:gd name="connsiteX9" fmla="*/ 23114 w 44706"/>
                <a:gd name="connsiteY9" fmla="*/ 0 h 133364"/>
                <a:gd name="connsiteX10" fmla="*/ 23114 w 44706"/>
                <a:gd name="connsiteY10" fmla="*/ 18491 h 133364"/>
                <a:gd name="connsiteX11" fmla="*/ 39381 w 44706"/>
                <a:gd name="connsiteY11" fmla="*/ 18491 h 133364"/>
                <a:gd name="connsiteX12" fmla="*/ 37977 w 44706"/>
                <a:gd name="connsiteY12" fmla="*/ 28030 h 133364"/>
                <a:gd name="connsiteX13" fmla="*/ 23114 w 44706"/>
                <a:gd name="connsiteY13" fmla="*/ 28030 h 133364"/>
                <a:gd name="connsiteX14" fmla="*/ 23114 w 44706"/>
                <a:gd name="connsiteY14" fmla="*/ 74114 h 133364"/>
                <a:gd name="connsiteX15" fmla="*/ 31101 w 44706"/>
                <a:gd name="connsiteY15" fmla="*/ 83652 h 133364"/>
                <a:gd name="connsiteX16" fmla="*/ 35519 w 44706"/>
                <a:gd name="connsiteY16" fmla="*/ 82950 h 133364"/>
                <a:gd name="connsiteX17" fmla="*/ 40083 w 44706"/>
                <a:gd name="connsiteY17" fmla="*/ 80844 h 133364"/>
                <a:gd name="connsiteX18" fmla="*/ 44706 w 44706"/>
                <a:gd name="connsiteY18" fmla="*/ 88978 h 133364"/>
                <a:gd name="connsiteX19" fmla="*/ 27883 w 44706"/>
                <a:gd name="connsiteY19" fmla="*/ 103256 h 133364"/>
                <a:gd name="connsiteX20" fmla="*/ 33266 w 44706"/>
                <a:gd name="connsiteY20" fmla="*/ 105363 h 133364"/>
                <a:gd name="connsiteX21" fmla="*/ 35314 w 44706"/>
                <a:gd name="connsiteY21" fmla="*/ 110834 h 133364"/>
                <a:gd name="connsiteX22" fmla="*/ 34670 w 44706"/>
                <a:gd name="connsiteY22" fmla="*/ 114755 h 133364"/>
                <a:gd name="connsiteX23" fmla="*/ 32213 w 44706"/>
                <a:gd name="connsiteY23" fmla="*/ 121046 h 133364"/>
                <a:gd name="connsiteX24" fmla="*/ 26888 w 44706"/>
                <a:gd name="connsiteY24" fmla="*/ 133364 h 133364"/>
                <a:gd name="connsiteX25" fmla="*/ 20042 w 44706"/>
                <a:gd name="connsiteY25" fmla="*/ 133364 h 133364"/>
                <a:gd name="connsiteX26" fmla="*/ 24108 w 44706"/>
                <a:gd name="connsiteY26" fmla="*/ 117271 h 133364"/>
                <a:gd name="connsiteX27" fmla="*/ 20451 w 44706"/>
                <a:gd name="connsiteY27" fmla="*/ 110834 h 133364"/>
                <a:gd name="connsiteX28" fmla="*/ 22558 w 44706"/>
                <a:gd name="connsiteY28" fmla="*/ 105422 h 133364"/>
                <a:gd name="connsiteX29" fmla="*/ 27883 w 44706"/>
                <a:gd name="connsiteY29" fmla="*/ 103256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706" h="133364">
                  <a:moveTo>
                    <a:pt x="44706" y="88978"/>
                  </a:moveTo>
                  <a:cubicBezTo>
                    <a:pt x="40025" y="92342"/>
                    <a:pt x="34846" y="94010"/>
                    <a:pt x="29141" y="94010"/>
                  </a:cubicBezTo>
                  <a:cubicBezTo>
                    <a:pt x="23172" y="94010"/>
                    <a:pt x="18579" y="92284"/>
                    <a:pt x="15331" y="88831"/>
                  </a:cubicBezTo>
                  <a:cubicBezTo>
                    <a:pt x="12113" y="85379"/>
                    <a:pt x="10503" y="80522"/>
                    <a:pt x="10503" y="74260"/>
                  </a:cubicBezTo>
                  <a:lnTo>
                    <a:pt x="10503" y="28030"/>
                  </a:lnTo>
                  <a:lnTo>
                    <a:pt x="0" y="28030"/>
                  </a:lnTo>
                  <a:lnTo>
                    <a:pt x="0" y="18491"/>
                  </a:lnTo>
                  <a:lnTo>
                    <a:pt x="10503" y="18491"/>
                  </a:lnTo>
                  <a:lnTo>
                    <a:pt x="10503" y="1551"/>
                  </a:lnTo>
                  <a:lnTo>
                    <a:pt x="23114" y="0"/>
                  </a:lnTo>
                  <a:lnTo>
                    <a:pt x="23114" y="18491"/>
                  </a:lnTo>
                  <a:lnTo>
                    <a:pt x="39381" y="18491"/>
                  </a:lnTo>
                  <a:lnTo>
                    <a:pt x="37977" y="28030"/>
                  </a:lnTo>
                  <a:lnTo>
                    <a:pt x="23114" y="28030"/>
                  </a:lnTo>
                  <a:lnTo>
                    <a:pt x="23114" y="74114"/>
                  </a:lnTo>
                  <a:cubicBezTo>
                    <a:pt x="23114" y="80463"/>
                    <a:pt x="25776" y="83652"/>
                    <a:pt x="31101" y="83652"/>
                  </a:cubicBezTo>
                  <a:cubicBezTo>
                    <a:pt x="32681" y="83652"/>
                    <a:pt x="34173" y="83419"/>
                    <a:pt x="35519" y="82950"/>
                  </a:cubicBezTo>
                  <a:cubicBezTo>
                    <a:pt x="36865" y="82482"/>
                    <a:pt x="38386" y="81780"/>
                    <a:pt x="40083" y="80844"/>
                  </a:cubicBezTo>
                  <a:lnTo>
                    <a:pt x="44706" y="88978"/>
                  </a:lnTo>
                  <a:close/>
                  <a:moveTo>
                    <a:pt x="27883" y="103256"/>
                  </a:moveTo>
                  <a:cubicBezTo>
                    <a:pt x="30136" y="103256"/>
                    <a:pt x="31920" y="103959"/>
                    <a:pt x="33266" y="105363"/>
                  </a:cubicBezTo>
                  <a:cubicBezTo>
                    <a:pt x="34641" y="106768"/>
                    <a:pt x="35314" y="108581"/>
                    <a:pt x="35314" y="110834"/>
                  </a:cubicBezTo>
                  <a:cubicBezTo>
                    <a:pt x="35314" y="112034"/>
                    <a:pt x="35109" y="113351"/>
                    <a:pt x="34670" y="114755"/>
                  </a:cubicBezTo>
                  <a:cubicBezTo>
                    <a:pt x="34261" y="116131"/>
                    <a:pt x="33442" y="118237"/>
                    <a:pt x="32213" y="121046"/>
                  </a:cubicBezTo>
                  <a:lnTo>
                    <a:pt x="26888" y="133364"/>
                  </a:lnTo>
                  <a:lnTo>
                    <a:pt x="20042" y="133364"/>
                  </a:lnTo>
                  <a:lnTo>
                    <a:pt x="24108" y="117271"/>
                  </a:lnTo>
                  <a:cubicBezTo>
                    <a:pt x="21680" y="115691"/>
                    <a:pt x="20451" y="113526"/>
                    <a:pt x="20451" y="110834"/>
                  </a:cubicBezTo>
                  <a:cubicBezTo>
                    <a:pt x="20451" y="108669"/>
                    <a:pt x="21153" y="106885"/>
                    <a:pt x="22558" y="105422"/>
                  </a:cubicBezTo>
                  <a:cubicBezTo>
                    <a:pt x="23962" y="103987"/>
                    <a:pt x="25718" y="103256"/>
                    <a:pt x="27883" y="103256"/>
                  </a:cubicBezTo>
                  <a:close/>
                </a:path>
              </a:pathLst>
            </a:custGeom>
            <a:solidFill>
              <a:srgbClr val="000000"/>
            </a:solidFill>
            <a:ln w="2922"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FF17F46C-C52F-E6CA-23C3-6ECE1F57EACB}"/>
                </a:ext>
              </a:extLst>
            </p:cNvPr>
            <p:cNvSpPr/>
            <p:nvPr/>
          </p:nvSpPr>
          <p:spPr>
            <a:xfrm>
              <a:off x="10302329" y="1894983"/>
              <a:ext cx="17512" cy="114877"/>
            </a:xfrm>
            <a:custGeom>
              <a:avLst/>
              <a:gdLst>
                <a:gd name="connsiteX0" fmla="*/ 14571 w 16530"/>
                <a:gd name="connsiteY0" fmla="*/ 34731 h 108435"/>
                <a:gd name="connsiteX1" fmla="*/ 14571 w 16530"/>
                <a:gd name="connsiteY1" fmla="*/ 108436 h 108435"/>
                <a:gd name="connsiteX2" fmla="*/ 1960 w 16530"/>
                <a:gd name="connsiteY2" fmla="*/ 108436 h 108435"/>
                <a:gd name="connsiteX3" fmla="*/ 1960 w 16530"/>
                <a:gd name="connsiteY3" fmla="*/ 34731 h 108435"/>
                <a:gd name="connsiteX4" fmla="*/ 14571 w 16530"/>
                <a:gd name="connsiteY4" fmla="*/ 34731 h 108435"/>
                <a:gd name="connsiteX5" fmla="*/ 8251 w 16530"/>
                <a:gd name="connsiteY5" fmla="*/ 0 h 108435"/>
                <a:gd name="connsiteX6" fmla="*/ 14220 w 16530"/>
                <a:gd name="connsiteY6" fmla="*/ 2370 h 108435"/>
                <a:gd name="connsiteX7" fmla="*/ 16531 w 16530"/>
                <a:gd name="connsiteY7" fmla="*/ 8251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31"/>
                  </a:moveTo>
                  <a:lnTo>
                    <a:pt x="14571" y="108436"/>
                  </a:lnTo>
                  <a:lnTo>
                    <a:pt x="1960" y="108436"/>
                  </a:lnTo>
                  <a:lnTo>
                    <a:pt x="1960" y="34731"/>
                  </a:lnTo>
                  <a:lnTo>
                    <a:pt x="14571" y="34731"/>
                  </a:lnTo>
                  <a:close/>
                  <a:moveTo>
                    <a:pt x="8251" y="0"/>
                  </a:moveTo>
                  <a:cubicBezTo>
                    <a:pt x="10679" y="0"/>
                    <a:pt x="12669" y="790"/>
                    <a:pt x="14220" y="2370"/>
                  </a:cubicBezTo>
                  <a:cubicBezTo>
                    <a:pt x="15770" y="3950"/>
                    <a:pt x="16531" y="5910"/>
                    <a:pt x="16531" y="8251"/>
                  </a:cubicBezTo>
                  <a:cubicBezTo>
                    <a:pt x="16531" y="10592"/>
                    <a:pt x="15770" y="12523"/>
                    <a:pt x="14278" y="14074"/>
                  </a:cubicBezTo>
                  <a:cubicBezTo>
                    <a:pt x="12786" y="15624"/>
                    <a:pt x="10796" y="16385"/>
                    <a:pt x="8251" y="16385"/>
                  </a:cubicBezTo>
                  <a:cubicBezTo>
                    <a:pt x="5823" y="16385"/>
                    <a:pt x="3862" y="15624"/>
                    <a:pt x="2311" y="14074"/>
                  </a:cubicBezTo>
                  <a:cubicBezTo>
                    <a:pt x="761" y="12523"/>
                    <a:pt x="0" y="10592"/>
                    <a:pt x="0" y="8251"/>
                  </a:cubicBezTo>
                  <a:cubicBezTo>
                    <a:pt x="0" y="5910"/>
                    <a:pt x="761" y="3950"/>
                    <a:pt x="2311" y="2370"/>
                  </a:cubicBezTo>
                  <a:cubicBezTo>
                    <a:pt x="3862" y="790"/>
                    <a:pt x="5823" y="0"/>
                    <a:pt x="8251" y="0"/>
                  </a:cubicBezTo>
                  <a:close/>
                </a:path>
              </a:pathLst>
            </a:custGeom>
            <a:solidFill>
              <a:srgbClr val="000000"/>
            </a:solidFill>
            <a:ln w="2922" cap="flat">
              <a:noFill/>
              <a:prstDash val="solid"/>
              <a:miter/>
            </a:ln>
          </p:spPr>
          <p:txBody>
            <a:bodyPr rtlCol="0" anchor="ctr"/>
            <a:lstStyle/>
            <a:p>
              <a:endParaRPr lang="en-US"/>
            </a:p>
          </p:txBody>
        </p:sp>
        <p:grpSp>
          <p:nvGrpSpPr>
            <p:cNvPr id="469" name="Graphic 12">
              <a:extLst>
                <a:ext uri="{FF2B5EF4-FFF2-40B4-BE49-F238E27FC236}">
                  <a16:creationId xmlns:a16="http://schemas.microsoft.com/office/drawing/2014/main" id="{6B70D060-29E4-ABD2-5990-C2455ABFBBB0}"/>
                </a:ext>
              </a:extLst>
            </p:cNvPr>
            <p:cNvGrpSpPr/>
            <p:nvPr/>
          </p:nvGrpSpPr>
          <p:grpSpPr>
            <a:xfrm>
              <a:off x="8316112" y="1648521"/>
              <a:ext cx="350842" cy="350861"/>
              <a:chOff x="5448022" y="4165337"/>
              <a:chExt cx="331169" cy="331187"/>
            </a:xfrm>
            <a:solidFill>
              <a:srgbClr val="FFFFFF"/>
            </a:solidFill>
          </p:grpSpPr>
          <p:sp>
            <p:nvSpPr>
              <p:cNvPr id="470" name="Freeform: Shape 469">
                <a:extLst>
                  <a:ext uri="{FF2B5EF4-FFF2-40B4-BE49-F238E27FC236}">
                    <a16:creationId xmlns:a16="http://schemas.microsoft.com/office/drawing/2014/main" id="{1987E7C3-8699-5F0E-9083-6D3646DA8792}"/>
                  </a:ext>
                </a:extLst>
              </p:cNvPr>
              <p:cNvSpPr/>
              <p:nvPr/>
            </p:nvSpPr>
            <p:spPr>
              <a:xfrm>
                <a:off x="5449309" y="4264322"/>
                <a:ext cx="328595" cy="232202"/>
              </a:xfrm>
              <a:custGeom>
                <a:avLst/>
                <a:gdLst>
                  <a:gd name="connsiteX0" fmla="*/ 170135 w 328595"/>
                  <a:gd name="connsiteY0" fmla="*/ 221201 h 232202"/>
                  <a:gd name="connsiteX1" fmla="*/ 171978 w 328595"/>
                  <a:gd name="connsiteY1" fmla="*/ 214647 h 232202"/>
                  <a:gd name="connsiteX2" fmla="*/ 208930 w 328595"/>
                  <a:gd name="connsiteY2" fmla="*/ 189513 h 232202"/>
                  <a:gd name="connsiteX3" fmla="*/ 232863 w 328595"/>
                  <a:gd name="connsiteY3" fmla="*/ 189513 h 232202"/>
                  <a:gd name="connsiteX4" fmla="*/ 213260 w 328595"/>
                  <a:gd name="connsiteY4" fmla="*/ 217134 h 232202"/>
                  <a:gd name="connsiteX5" fmla="*/ 170135 w 328595"/>
                  <a:gd name="connsiteY5" fmla="*/ 221201 h 232202"/>
                  <a:gd name="connsiteX6" fmla="*/ 95732 w 328595"/>
                  <a:gd name="connsiteY6" fmla="*/ 168154 h 232202"/>
                  <a:gd name="connsiteX7" fmla="*/ 153838 w 328595"/>
                  <a:gd name="connsiteY7" fmla="*/ 187026 h 232202"/>
                  <a:gd name="connsiteX8" fmla="*/ 158490 w 328595"/>
                  <a:gd name="connsiteY8" fmla="*/ 199871 h 232202"/>
                  <a:gd name="connsiteX9" fmla="*/ 115364 w 328595"/>
                  <a:gd name="connsiteY9" fmla="*/ 195775 h 232202"/>
                  <a:gd name="connsiteX10" fmla="*/ 95732 w 328595"/>
                  <a:gd name="connsiteY10" fmla="*/ 168154 h 232202"/>
                  <a:gd name="connsiteX11" fmla="*/ 291730 w 328595"/>
                  <a:gd name="connsiteY11" fmla="*/ 98955 h 232202"/>
                  <a:gd name="connsiteX12" fmla="*/ 300917 w 328595"/>
                  <a:gd name="connsiteY12" fmla="*/ 111771 h 232202"/>
                  <a:gd name="connsiteX13" fmla="*/ 309197 w 328595"/>
                  <a:gd name="connsiteY13" fmla="*/ 125464 h 232202"/>
                  <a:gd name="connsiteX14" fmla="*/ 297553 w 328595"/>
                  <a:gd name="connsiteY14" fmla="*/ 125464 h 232202"/>
                  <a:gd name="connsiteX15" fmla="*/ 297553 w 328595"/>
                  <a:gd name="connsiteY15" fmla="*/ 221201 h 232202"/>
                  <a:gd name="connsiteX16" fmla="*/ 287195 w 328595"/>
                  <a:gd name="connsiteY16" fmla="*/ 221201 h 232202"/>
                  <a:gd name="connsiteX17" fmla="*/ 287195 w 328595"/>
                  <a:gd name="connsiteY17" fmla="*/ 125464 h 232202"/>
                  <a:gd name="connsiteX18" fmla="*/ 276194 w 328595"/>
                  <a:gd name="connsiteY18" fmla="*/ 125464 h 232202"/>
                  <a:gd name="connsiteX19" fmla="*/ 291730 w 328595"/>
                  <a:gd name="connsiteY19" fmla="*/ 98955 h 232202"/>
                  <a:gd name="connsiteX20" fmla="*/ 36865 w 328595"/>
                  <a:gd name="connsiteY20" fmla="*/ 98955 h 232202"/>
                  <a:gd name="connsiteX21" fmla="*/ 40639 w 328595"/>
                  <a:gd name="connsiteY21" fmla="*/ 105538 h 232202"/>
                  <a:gd name="connsiteX22" fmla="*/ 44618 w 328595"/>
                  <a:gd name="connsiteY22" fmla="*/ 111917 h 232202"/>
                  <a:gd name="connsiteX23" fmla="*/ 52401 w 328595"/>
                  <a:gd name="connsiteY23" fmla="*/ 125464 h 232202"/>
                  <a:gd name="connsiteX24" fmla="*/ 41400 w 328595"/>
                  <a:gd name="connsiteY24" fmla="*/ 125464 h 232202"/>
                  <a:gd name="connsiteX25" fmla="*/ 41400 w 328595"/>
                  <a:gd name="connsiteY25" fmla="*/ 221201 h 232202"/>
                  <a:gd name="connsiteX26" fmla="*/ 31072 w 328595"/>
                  <a:gd name="connsiteY26" fmla="*/ 221201 h 232202"/>
                  <a:gd name="connsiteX27" fmla="*/ 31072 w 328595"/>
                  <a:gd name="connsiteY27" fmla="*/ 125464 h 232202"/>
                  <a:gd name="connsiteX28" fmla="*/ 19427 w 328595"/>
                  <a:gd name="connsiteY28" fmla="*/ 125464 h 232202"/>
                  <a:gd name="connsiteX29" fmla="*/ 33881 w 328595"/>
                  <a:gd name="connsiteY29" fmla="*/ 101793 h 232202"/>
                  <a:gd name="connsiteX30" fmla="*/ 36865 w 328595"/>
                  <a:gd name="connsiteY30" fmla="*/ 98955 h 232202"/>
                  <a:gd name="connsiteX31" fmla="*/ 57580 w 328595"/>
                  <a:gd name="connsiteY31" fmla="*/ 19399 h 232202"/>
                  <a:gd name="connsiteX32" fmla="*/ 57580 w 328595"/>
                  <a:gd name="connsiteY32" fmla="*/ 60157 h 232202"/>
                  <a:gd name="connsiteX33" fmla="*/ 76129 w 328595"/>
                  <a:gd name="connsiteY33" fmla="*/ 78473 h 232202"/>
                  <a:gd name="connsiteX34" fmla="*/ 74403 w 328595"/>
                  <a:gd name="connsiteY34" fmla="*/ 101530 h 232202"/>
                  <a:gd name="connsiteX35" fmla="*/ 102695 w 328595"/>
                  <a:gd name="connsiteY35" fmla="*/ 129502 h 232202"/>
                  <a:gd name="connsiteX36" fmla="*/ 125955 w 328595"/>
                  <a:gd name="connsiteY36" fmla="*/ 128244 h 232202"/>
                  <a:gd name="connsiteX37" fmla="*/ 144241 w 328595"/>
                  <a:gd name="connsiteY37" fmla="*/ 146824 h 232202"/>
                  <a:gd name="connsiteX38" fmla="*/ 158490 w 328595"/>
                  <a:gd name="connsiteY38" fmla="*/ 146824 h 232202"/>
                  <a:gd name="connsiteX39" fmla="*/ 158490 w 328595"/>
                  <a:gd name="connsiteY39" fmla="*/ 173977 h 232202"/>
                  <a:gd name="connsiteX40" fmla="*/ 143393 w 328595"/>
                  <a:gd name="connsiteY40" fmla="*/ 162565 h 232202"/>
                  <a:gd name="connsiteX41" fmla="*/ 122269 w 328595"/>
                  <a:gd name="connsiteY41" fmla="*/ 157182 h 232202"/>
                  <a:gd name="connsiteX42" fmla="*/ 84087 w 328595"/>
                  <a:gd name="connsiteY42" fmla="*/ 157182 h 232202"/>
                  <a:gd name="connsiteX43" fmla="*/ 88739 w 328595"/>
                  <a:gd name="connsiteY43" fmla="*/ 183574 h 232202"/>
                  <a:gd name="connsiteX44" fmla="*/ 130022 w 328595"/>
                  <a:gd name="connsiteY44" fmla="*/ 210872 h 232202"/>
                  <a:gd name="connsiteX45" fmla="*/ 158490 w 328595"/>
                  <a:gd name="connsiteY45" fmla="*/ 210872 h 232202"/>
                  <a:gd name="connsiteX46" fmla="*/ 158490 w 328595"/>
                  <a:gd name="connsiteY46" fmla="*/ 221201 h 232202"/>
                  <a:gd name="connsiteX47" fmla="*/ 52401 w 328595"/>
                  <a:gd name="connsiteY47" fmla="*/ 221201 h 232202"/>
                  <a:gd name="connsiteX48" fmla="*/ 52401 w 328595"/>
                  <a:gd name="connsiteY48" fmla="*/ 136466 h 232202"/>
                  <a:gd name="connsiteX49" fmla="*/ 72442 w 328595"/>
                  <a:gd name="connsiteY49" fmla="*/ 136466 h 232202"/>
                  <a:gd name="connsiteX50" fmla="*/ 45906 w 328595"/>
                  <a:gd name="connsiteY50" fmla="*/ 93162 h 232202"/>
                  <a:gd name="connsiteX51" fmla="*/ 41400 w 328595"/>
                  <a:gd name="connsiteY51" fmla="*/ 86022 h 232202"/>
                  <a:gd name="connsiteX52" fmla="*/ 36865 w 328595"/>
                  <a:gd name="connsiteY52" fmla="*/ 78269 h 232202"/>
                  <a:gd name="connsiteX53" fmla="*/ 27181 w 328595"/>
                  <a:gd name="connsiteY53" fmla="*/ 91845 h 232202"/>
                  <a:gd name="connsiteX54" fmla="*/ 0 w 328595"/>
                  <a:gd name="connsiteY54" fmla="*/ 136466 h 232202"/>
                  <a:gd name="connsiteX55" fmla="*/ 20071 w 328595"/>
                  <a:gd name="connsiteY55" fmla="*/ 136466 h 232202"/>
                  <a:gd name="connsiteX56" fmla="*/ 20071 w 328595"/>
                  <a:gd name="connsiteY56" fmla="*/ 232203 h 232202"/>
                  <a:gd name="connsiteX57" fmla="*/ 308524 w 328595"/>
                  <a:gd name="connsiteY57" fmla="*/ 232203 h 232202"/>
                  <a:gd name="connsiteX58" fmla="*/ 308524 w 328595"/>
                  <a:gd name="connsiteY58" fmla="*/ 136466 h 232202"/>
                  <a:gd name="connsiteX59" fmla="*/ 328595 w 328595"/>
                  <a:gd name="connsiteY59" fmla="*/ 136466 h 232202"/>
                  <a:gd name="connsiteX60" fmla="*/ 326781 w 328595"/>
                  <a:gd name="connsiteY60" fmla="*/ 132457 h 232202"/>
                  <a:gd name="connsiteX61" fmla="*/ 294978 w 328595"/>
                  <a:gd name="connsiteY61" fmla="*/ 81458 h 232202"/>
                  <a:gd name="connsiteX62" fmla="*/ 291730 w 328595"/>
                  <a:gd name="connsiteY62" fmla="*/ 78269 h 232202"/>
                  <a:gd name="connsiteX63" fmla="*/ 265076 w 328595"/>
                  <a:gd name="connsiteY63" fmla="*/ 121456 h 232202"/>
                  <a:gd name="connsiteX64" fmla="*/ 256153 w 328595"/>
                  <a:gd name="connsiteY64" fmla="*/ 136466 h 232202"/>
                  <a:gd name="connsiteX65" fmla="*/ 276194 w 328595"/>
                  <a:gd name="connsiteY65" fmla="*/ 136466 h 232202"/>
                  <a:gd name="connsiteX66" fmla="*/ 276194 w 328595"/>
                  <a:gd name="connsiteY66" fmla="*/ 221201 h 232202"/>
                  <a:gd name="connsiteX67" fmla="*/ 227685 w 328595"/>
                  <a:gd name="connsiteY67" fmla="*/ 221201 h 232202"/>
                  <a:gd name="connsiteX68" fmla="*/ 233887 w 328595"/>
                  <a:gd name="connsiteY68" fmla="*/ 214471 h 232202"/>
                  <a:gd name="connsiteX69" fmla="*/ 244508 w 328595"/>
                  <a:gd name="connsiteY69" fmla="*/ 178512 h 232202"/>
                  <a:gd name="connsiteX70" fmla="*/ 207643 w 328595"/>
                  <a:gd name="connsiteY70" fmla="*/ 178512 h 232202"/>
                  <a:gd name="connsiteX71" fmla="*/ 177332 w 328595"/>
                  <a:gd name="connsiteY71" fmla="*/ 188957 h 232202"/>
                  <a:gd name="connsiteX72" fmla="*/ 170135 w 328595"/>
                  <a:gd name="connsiteY72" fmla="*/ 195336 h 232202"/>
                  <a:gd name="connsiteX73" fmla="*/ 170135 w 328595"/>
                  <a:gd name="connsiteY73" fmla="*/ 146824 h 232202"/>
                  <a:gd name="connsiteX74" fmla="*/ 184354 w 328595"/>
                  <a:gd name="connsiteY74" fmla="*/ 146824 h 232202"/>
                  <a:gd name="connsiteX75" fmla="*/ 193658 w 328595"/>
                  <a:gd name="connsiteY75" fmla="*/ 132194 h 232202"/>
                  <a:gd name="connsiteX76" fmla="*/ 202201 w 328595"/>
                  <a:gd name="connsiteY76" fmla="*/ 128449 h 232202"/>
                  <a:gd name="connsiteX77" fmla="*/ 225754 w 328595"/>
                  <a:gd name="connsiteY77" fmla="*/ 129356 h 232202"/>
                  <a:gd name="connsiteX78" fmla="*/ 254046 w 328595"/>
                  <a:gd name="connsiteY78" fmla="*/ 101384 h 232202"/>
                  <a:gd name="connsiteX79" fmla="*/ 252291 w 328595"/>
                  <a:gd name="connsiteY79" fmla="*/ 78913 h 232202"/>
                  <a:gd name="connsiteX80" fmla="*/ 255918 w 328595"/>
                  <a:gd name="connsiteY80" fmla="*/ 70281 h 232202"/>
                  <a:gd name="connsiteX81" fmla="*/ 271016 w 328595"/>
                  <a:gd name="connsiteY81" fmla="*/ 60157 h 232202"/>
                  <a:gd name="connsiteX82" fmla="*/ 271016 w 328595"/>
                  <a:gd name="connsiteY82" fmla="*/ 19399 h 232202"/>
                  <a:gd name="connsiteX83" fmla="*/ 258552 w 328595"/>
                  <a:gd name="connsiteY83" fmla="*/ 13108 h 232202"/>
                  <a:gd name="connsiteX84" fmla="*/ 252261 w 328595"/>
                  <a:gd name="connsiteY84" fmla="*/ 644 h 232202"/>
                  <a:gd name="connsiteX85" fmla="*/ 241904 w 328595"/>
                  <a:gd name="connsiteY85" fmla="*/ 4505 h 232202"/>
                  <a:gd name="connsiteX86" fmla="*/ 248458 w 328595"/>
                  <a:gd name="connsiteY86" fmla="*/ 18024 h 232202"/>
                  <a:gd name="connsiteX87" fmla="*/ 260015 w 328595"/>
                  <a:gd name="connsiteY87" fmla="*/ 27152 h 232202"/>
                  <a:gd name="connsiteX88" fmla="*/ 260015 w 328595"/>
                  <a:gd name="connsiteY88" fmla="*/ 52374 h 232202"/>
                  <a:gd name="connsiteX89" fmla="*/ 251764 w 328595"/>
                  <a:gd name="connsiteY89" fmla="*/ 57700 h 232202"/>
                  <a:gd name="connsiteX90" fmla="*/ 238686 w 328595"/>
                  <a:gd name="connsiteY90" fmla="*/ 87310 h 232202"/>
                  <a:gd name="connsiteX91" fmla="*/ 240617 w 328595"/>
                  <a:gd name="connsiteY91" fmla="*/ 98955 h 232202"/>
                  <a:gd name="connsiteX92" fmla="*/ 223647 w 328595"/>
                  <a:gd name="connsiteY92" fmla="*/ 116277 h 232202"/>
                  <a:gd name="connsiteX93" fmla="*/ 199656 w 328595"/>
                  <a:gd name="connsiteY93" fmla="*/ 117476 h 232202"/>
                  <a:gd name="connsiteX94" fmla="*/ 181604 w 328595"/>
                  <a:gd name="connsiteY94" fmla="*/ 127893 h 232202"/>
                  <a:gd name="connsiteX95" fmla="*/ 153311 w 328595"/>
                  <a:gd name="connsiteY95" fmla="*/ 135822 h 232202"/>
                  <a:gd name="connsiteX96" fmla="*/ 138946 w 328595"/>
                  <a:gd name="connsiteY96" fmla="*/ 121719 h 232202"/>
                  <a:gd name="connsiteX97" fmla="*/ 113842 w 328595"/>
                  <a:gd name="connsiteY97" fmla="*/ 114492 h 232202"/>
                  <a:gd name="connsiteX98" fmla="*/ 104802 w 328595"/>
                  <a:gd name="connsiteY98" fmla="*/ 116423 h 232202"/>
                  <a:gd name="connsiteX99" fmla="*/ 87832 w 328595"/>
                  <a:gd name="connsiteY99" fmla="*/ 99101 h 232202"/>
                  <a:gd name="connsiteX100" fmla="*/ 83034 w 328595"/>
                  <a:gd name="connsiteY100" fmla="*/ 66390 h 232202"/>
                  <a:gd name="connsiteX101" fmla="*/ 68580 w 328595"/>
                  <a:gd name="connsiteY101" fmla="*/ 52374 h 232202"/>
                  <a:gd name="connsiteX102" fmla="*/ 68580 w 328595"/>
                  <a:gd name="connsiteY102" fmla="*/ 27152 h 232202"/>
                  <a:gd name="connsiteX103" fmla="*/ 83736 w 328595"/>
                  <a:gd name="connsiteY103" fmla="*/ 11908 h 232202"/>
                  <a:gd name="connsiteX104" fmla="*/ 86691 w 328595"/>
                  <a:gd name="connsiteY104" fmla="*/ 4505 h 232202"/>
                  <a:gd name="connsiteX105" fmla="*/ 76334 w 328595"/>
                  <a:gd name="connsiteY105" fmla="*/ 0 h 232202"/>
                  <a:gd name="connsiteX106" fmla="*/ 57580 w 328595"/>
                  <a:gd name="connsiteY106" fmla="*/ 19399 h 23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28595" h="232202">
                    <a:moveTo>
                      <a:pt x="170135" y="221201"/>
                    </a:moveTo>
                    <a:cubicBezTo>
                      <a:pt x="170749" y="219914"/>
                      <a:pt x="171451" y="216198"/>
                      <a:pt x="171978" y="214647"/>
                    </a:cubicBezTo>
                    <a:cubicBezTo>
                      <a:pt x="177069" y="199344"/>
                      <a:pt x="191200" y="189513"/>
                      <a:pt x="208930" y="189513"/>
                    </a:cubicBezTo>
                    <a:lnTo>
                      <a:pt x="232863" y="189513"/>
                    </a:lnTo>
                    <a:cubicBezTo>
                      <a:pt x="232863" y="199871"/>
                      <a:pt x="223589" y="211926"/>
                      <a:pt x="213260" y="217134"/>
                    </a:cubicBezTo>
                    <a:cubicBezTo>
                      <a:pt x="201440" y="223045"/>
                      <a:pt x="186168" y="221201"/>
                      <a:pt x="170135" y="221201"/>
                    </a:cubicBezTo>
                    <a:close/>
                    <a:moveTo>
                      <a:pt x="95732" y="168154"/>
                    </a:moveTo>
                    <a:cubicBezTo>
                      <a:pt x="120542" y="168154"/>
                      <a:pt x="140174" y="164584"/>
                      <a:pt x="153838" y="187026"/>
                    </a:cubicBezTo>
                    <a:cubicBezTo>
                      <a:pt x="157378" y="192849"/>
                      <a:pt x="157144" y="197062"/>
                      <a:pt x="158490" y="199871"/>
                    </a:cubicBezTo>
                    <a:cubicBezTo>
                      <a:pt x="142457" y="199871"/>
                      <a:pt x="127125" y="201685"/>
                      <a:pt x="115364" y="195775"/>
                    </a:cubicBezTo>
                    <a:cubicBezTo>
                      <a:pt x="105153" y="190654"/>
                      <a:pt x="95732" y="178570"/>
                      <a:pt x="95732" y="168154"/>
                    </a:cubicBezTo>
                    <a:close/>
                    <a:moveTo>
                      <a:pt x="291730" y="98955"/>
                    </a:moveTo>
                    <a:cubicBezTo>
                      <a:pt x="294334" y="99657"/>
                      <a:pt x="299425" y="109430"/>
                      <a:pt x="300917" y="111771"/>
                    </a:cubicBezTo>
                    <a:cubicBezTo>
                      <a:pt x="303784" y="116364"/>
                      <a:pt x="306681" y="120753"/>
                      <a:pt x="309197" y="125464"/>
                    </a:cubicBezTo>
                    <a:lnTo>
                      <a:pt x="297553" y="125464"/>
                    </a:lnTo>
                    <a:lnTo>
                      <a:pt x="297553" y="221201"/>
                    </a:lnTo>
                    <a:lnTo>
                      <a:pt x="287195" y="221201"/>
                    </a:lnTo>
                    <a:lnTo>
                      <a:pt x="287195" y="125464"/>
                    </a:lnTo>
                    <a:lnTo>
                      <a:pt x="276194" y="125464"/>
                    </a:lnTo>
                    <a:cubicBezTo>
                      <a:pt x="277248" y="121017"/>
                      <a:pt x="290677" y="102876"/>
                      <a:pt x="291730" y="98955"/>
                    </a:cubicBezTo>
                    <a:close/>
                    <a:moveTo>
                      <a:pt x="36865" y="98955"/>
                    </a:moveTo>
                    <a:cubicBezTo>
                      <a:pt x="37450" y="101091"/>
                      <a:pt x="39440" y="103695"/>
                      <a:pt x="40639" y="105538"/>
                    </a:cubicBezTo>
                    <a:cubicBezTo>
                      <a:pt x="42014" y="107703"/>
                      <a:pt x="43389" y="109898"/>
                      <a:pt x="44618" y="111917"/>
                    </a:cubicBezTo>
                    <a:cubicBezTo>
                      <a:pt x="46461" y="115018"/>
                      <a:pt x="51728" y="122538"/>
                      <a:pt x="52401" y="125464"/>
                    </a:cubicBezTo>
                    <a:lnTo>
                      <a:pt x="41400" y="125464"/>
                    </a:lnTo>
                    <a:lnTo>
                      <a:pt x="41400" y="221201"/>
                    </a:lnTo>
                    <a:lnTo>
                      <a:pt x="31072" y="221201"/>
                    </a:lnTo>
                    <a:lnTo>
                      <a:pt x="31072" y="125464"/>
                    </a:lnTo>
                    <a:lnTo>
                      <a:pt x="19427" y="125464"/>
                    </a:lnTo>
                    <a:cubicBezTo>
                      <a:pt x="23728" y="117359"/>
                      <a:pt x="29229" y="109781"/>
                      <a:pt x="33881" y="101793"/>
                    </a:cubicBezTo>
                    <a:cubicBezTo>
                      <a:pt x="34817" y="100214"/>
                      <a:pt x="35022" y="99453"/>
                      <a:pt x="36865" y="98955"/>
                    </a:cubicBezTo>
                    <a:close/>
                    <a:moveTo>
                      <a:pt x="57580" y="19399"/>
                    </a:moveTo>
                    <a:lnTo>
                      <a:pt x="57580" y="60157"/>
                    </a:lnTo>
                    <a:cubicBezTo>
                      <a:pt x="71828" y="63464"/>
                      <a:pt x="72325" y="70076"/>
                      <a:pt x="76129" y="78473"/>
                    </a:cubicBezTo>
                    <a:cubicBezTo>
                      <a:pt x="80518" y="88276"/>
                      <a:pt x="79494" y="91904"/>
                      <a:pt x="74403" y="101530"/>
                    </a:cubicBezTo>
                    <a:lnTo>
                      <a:pt x="102695" y="129502"/>
                    </a:lnTo>
                    <a:cubicBezTo>
                      <a:pt x="111268" y="127308"/>
                      <a:pt x="111941" y="122158"/>
                      <a:pt x="125955" y="128244"/>
                    </a:cubicBezTo>
                    <a:cubicBezTo>
                      <a:pt x="134820" y="132106"/>
                      <a:pt x="141052" y="133101"/>
                      <a:pt x="144241" y="146824"/>
                    </a:cubicBezTo>
                    <a:lnTo>
                      <a:pt x="158490" y="146824"/>
                    </a:lnTo>
                    <a:lnTo>
                      <a:pt x="158490" y="173977"/>
                    </a:lnTo>
                    <a:cubicBezTo>
                      <a:pt x="154920" y="171606"/>
                      <a:pt x="152521" y="167130"/>
                      <a:pt x="143393" y="162565"/>
                    </a:cubicBezTo>
                    <a:cubicBezTo>
                      <a:pt x="137688" y="159698"/>
                      <a:pt x="130519" y="157182"/>
                      <a:pt x="122269" y="157182"/>
                    </a:cubicBezTo>
                    <a:lnTo>
                      <a:pt x="84087" y="157182"/>
                    </a:lnTo>
                    <a:cubicBezTo>
                      <a:pt x="84087" y="168095"/>
                      <a:pt x="83853" y="173392"/>
                      <a:pt x="88739" y="183574"/>
                    </a:cubicBezTo>
                    <a:cubicBezTo>
                      <a:pt x="95644" y="197998"/>
                      <a:pt x="111648" y="210872"/>
                      <a:pt x="130022" y="210872"/>
                    </a:cubicBezTo>
                    <a:lnTo>
                      <a:pt x="158490" y="210872"/>
                    </a:lnTo>
                    <a:lnTo>
                      <a:pt x="158490" y="221201"/>
                    </a:lnTo>
                    <a:lnTo>
                      <a:pt x="52401" y="221201"/>
                    </a:lnTo>
                    <a:lnTo>
                      <a:pt x="52401" y="136466"/>
                    </a:lnTo>
                    <a:lnTo>
                      <a:pt x="72442" y="136466"/>
                    </a:lnTo>
                    <a:cubicBezTo>
                      <a:pt x="71799" y="133716"/>
                      <a:pt x="48597" y="97668"/>
                      <a:pt x="45906" y="93162"/>
                    </a:cubicBezTo>
                    <a:cubicBezTo>
                      <a:pt x="44560" y="90909"/>
                      <a:pt x="42863" y="88246"/>
                      <a:pt x="41400" y="86022"/>
                    </a:cubicBezTo>
                    <a:cubicBezTo>
                      <a:pt x="40376" y="84442"/>
                      <a:pt x="37333" y="79936"/>
                      <a:pt x="36865" y="78269"/>
                    </a:cubicBezTo>
                    <a:cubicBezTo>
                      <a:pt x="34115" y="79001"/>
                      <a:pt x="28761" y="89446"/>
                      <a:pt x="27181" y="91845"/>
                    </a:cubicBezTo>
                    <a:cubicBezTo>
                      <a:pt x="24898" y="95298"/>
                      <a:pt x="293" y="133218"/>
                      <a:pt x="0" y="136466"/>
                    </a:cubicBezTo>
                    <a:lnTo>
                      <a:pt x="20071" y="136466"/>
                    </a:lnTo>
                    <a:lnTo>
                      <a:pt x="20071" y="232203"/>
                    </a:lnTo>
                    <a:lnTo>
                      <a:pt x="308524" y="232203"/>
                    </a:lnTo>
                    <a:lnTo>
                      <a:pt x="308524" y="136466"/>
                    </a:lnTo>
                    <a:lnTo>
                      <a:pt x="328595" y="136466"/>
                    </a:lnTo>
                    <a:cubicBezTo>
                      <a:pt x="328390" y="134242"/>
                      <a:pt x="327805" y="133949"/>
                      <a:pt x="326781" y="132457"/>
                    </a:cubicBezTo>
                    <a:lnTo>
                      <a:pt x="294978" y="81458"/>
                    </a:lnTo>
                    <a:cubicBezTo>
                      <a:pt x="293983" y="79907"/>
                      <a:pt x="293778" y="78796"/>
                      <a:pt x="291730" y="78269"/>
                    </a:cubicBezTo>
                    <a:lnTo>
                      <a:pt x="265076" y="121456"/>
                    </a:lnTo>
                    <a:cubicBezTo>
                      <a:pt x="263555" y="123855"/>
                      <a:pt x="256738" y="133891"/>
                      <a:pt x="256153" y="136466"/>
                    </a:cubicBezTo>
                    <a:lnTo>
                      <a:pt x="276194" y="136466"/>
                    </a:lnTo>
                    <a:lnTo>
                      <a:pt x="276194" y="221201"/>
                    </a:lnTo>
                    <a:lnTo>
                      <a:pt x="227685" y="221201"/>
                    </a:lnTo>
                    <a:cubicBezTo>
                      <a:pt x="229440" y="218597"/>
                      <a:pt x="231839" y="217105"/>
                      <a:pt x="233887" y="214471"/>
                    </a:cubicBezTo>
                    <a:cubicBezTo>
                      <a:pt x="243396" y="202300"/>
                      <a:pt x="244508" y="193492"/>
                      <a:pt x="244508" y="178512"/>
                    </a:cubicBezTo>
                    <a:lnTo>
                      <a:pt x="207643" y="178512"/>
                    </a:lnTo>
                    <a:cubicBezTo>
                      <a:pt x="195208" y="178512"/>
                      <a:pt x="185992" y="182462"/>
                      <a:pt x="177332" y="188957"/>
                    </a:cubicBezTo>
                    <a:cubicBezTo>
                      <a:pt x="174465" y="191064"/>
                      <a:pt x="172651" y="193639"/>
                      <a:pt x="170135" y="195336"/>
                    </a:cubicBezTo>
                    <a:lnTo>
                      <a:pt x="170135" y="146824"/>
                    </a:lnTo>
                    <a:lnTo>
                      <a:pt x="184354" y="146824"/>
                    </a:lnTo>
                    <a:cubicBezTo>
                      <a:pt x="185729" y="140913"/>
                      <a:pt x="188450" y="135325"/>
                      <a:pt x="193658" y="132194"/>
                    </a:cubicBezTo>
                    <a:cubicBezTo>
                      <a:pt x="196554" y="130467"/>
                      <a:pt x="198924" y="129824"/>
                      <a:pt x="202201" y="128449"/>
                    </a:cubicBezTo>
                    <a:cubicBezTo>
                      <a:pt x="217298" y="122070"/>
                      <a:pt x="216538" y="127220"/>
                      <a:pt x="225754" y="129356"/>
                    </a:cubicBezTo>
                    <a:lnTo>
                      <a:pt x="254046" y="101384"/>
                    </a:lnTo>
                    <a:cubicBezTo>
                      <a:pt x="249482" y="92284"/>
                      <a:pt x="247960" y="88626"/>
                      <a:pt x="252291" y="78913"/>
                    </a:cubicBezTo>
                    <a:cubicBezTo>
                      <a:pt x="253461" y="76279"/>
                      <a:pt x="254543" y="72914"/>
                      <a:pt x="255918" y="70281"/>
                    </a:cubicBezTo>
                    <a:cubicBezTo>
                      <a:pt x="258903" y="64634"/>
                      <a:pt x="264286" y="61708"/>
                      <a:pt x="271016" y="60157"/>
                    </a:cubicBezTo>
                    <a:lnTo>
                      <a:pt x="271016" y="19399"/>
                    </a:lnTo>
                    <a:cubicBezTo>
                      <a:pt x="266364" y="19019"/>
                      <a:pt x="261068" y="15917"/>
                      <a:pt x="258552" y="13108"/>
                    </a:cubicBezTo>
                    <a:cubicBezTo>
                      <a:pt x="255012" y="9099"/>
                      <a:pt x="254514" y="5354"/>
                      <a:pt x="252261" y="644"/>
                    </a:cubicBezTo>
                    <a:cubicBezTo>
                      <a:pt x="248926" y="907"/>
                      <a:pt x="245239" y="3745"/>
                      <a:pt x="241904" y="4505"/>
                    </a:cubicBezTo>
                    <a:cubicBezTo>
                      <a:pt x="244332" y="9539"/>
                      <a:pt x="245093" y="13517"/>
                      <a:pt x="248458" y="18024"/>
                    </a:cubicBezTo>
                    <a:cubicBezTo>
                      <a:pt x="250916" y="21300"/>
                      <a:pt x="255597" y="26128"/>
                      <a:pt x="260015" y="27152"/>
                    </a:cubicBezTo>
                    <a:lnTo>
                      <a:pt x="260015" y="52374"/>
                    </a:lnTo>
                    <a:cubicBezTo>
                      <a:pt x="256621" y="54188"/>
                      <a:pt x="254631" y="55066"/>
                      <a:pt x="251764" y="57700"/>
                    </a:cubicBezTo>
                    <a:cubicBezTo>
                      <a:pt x="245942" y="63083"/>
                      <a:pt x="238686" y="80317"/>
                      <a:pt x="238686" y="87310"/>
                    </a:cubicBezTo>
                    <a:cubicBezTo>
                      <a:pt x="238686" y="92606"/>
                      <a:pt x="239680" y="94917"/>
                      <a:pt x="240617" y="98955"/>
                    </a:cubicBezTo>
                    <a:lnTo>
                      <a:pt x="223647" y="116277"/>
                    </a:lnTo>
                    <a:cubicBezTo>
                      <a:pt x="214402" y="114463"/>
                      <a:pt x="210423" y="112620"/>
                      <a:pt x="199656" y="117476"/>
                    </a:cubicBezTo>
                    <a:cubicBezTo>
                      <a:pt x="193219" y="120402"/>
                      <a:pt x="187163" y="121602"/>
                      <a:pt x="181604" y="127893"/>
                    </a:cubicBezTo>
                    <a:cubicBezTo>
                      <a:pt x="172973" y="137665"/>
                      <a:pt x="185378" y="135822"/>
                      <a:pt x="153311" y="135822"/>
                    </a:cubicBezTo>
                    <a:cubicBezTo>
                      <a:pt x="149800" y="135822"/>
                      <a:pt x="151292" y="128419"/>
                      <a:pt x="138946" y="121719"/>
                    </a:cubicBezTo>
                    <a:cubicBezTo>
                      <a:pt x="131426" y="117623"/>
                      <a:pt x="122766" y="114492"/>
                      <a:pt x="113842" y="114492"/>
                    </a:cubicBezTo>
                    <a:cubicBezTo>
                      <a:pt x="109922" y="114492"/>
                      <a:pt x="107932" y="115691"/>
                      <a:pt x="104802" y="116423"/>
                    </a:cubicBezTo>
                    <a:lnTo>
                      <a:pt x="87832" y="99101"/>
                    </a:lnTo>
                    <a:cubicBezTo>
                      <a:pt x="91431" y="85437"/>
                      <a:pt x="90026" y="81166"/>
                      <a:pt x="83034" y="66390"/>
                    </a:cubicBezTo>
                    <a:cubicBezTo>
                      <a:pt x="80313" y="60625"/>
                      <a:pt x="74139" y="53866"/>
                      <a:pt x="68580" y="52374"/>
                    </a:cubicBezTo>
                    <a:lnTo>
                      <a:pt x="68580" y="27152"/>
                    </a:lnTo>
                    <a:cubicBezTo>
                      <a:pt x="74900" y="25689"/>
                      <a:pt x="81074" y="18082"/>
                      <a:pt x="83736" y="11908"/>
                    </a:cubicBezTo>
                    <a:cubicBezTo>
                      <a:pt x="84848" y="9304"/>
                      <a:pt x="85579" y="6788"/>
                      <a:pt x="86691" y="4505"/>
                    </a:cubicBezTo>
                    <a:cubicBezTo>
                      <a:pt x="83326" y="2897"/>
                      <a:pt x="79669" y="1579"/>
                      <a:pt x="76334" y="0"/>
                    </a:cubicBezTo>
                    <a:cubicBezTo>
                      <a:pt x="74139" y="9451"/>
                      <a:pt x="68112" y="18521"/>
                      <a:pt x="57580" y="19399"/>
                    </a:cubicBezTo>
                    <a:close/>
                  </a:path>
                </a:pathLst>
              </a:custGeom>
              <a:solidFill>
                <a:srgbClr val="FFFFFF"/>
              </a:solidFill>
              <a:ln w="2922"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BF5C77A6-D0D0-148C-F24A-E9F9532F0F74}"/>
                  </a:ext>
                </a:extLst>
              </p:cNvPr>
              <p:cNvSpPr/>
              <p:nvPr/>
            </p:nvSpPr>
            <p:spPr>
              <a:xfrm>
                <a:off x="5538562" y="4165337"/>
                <a:ext cx="150105" cy="214112"/>
              </a:xfrm>
              <a:custGeom>
                <a:avLst/>
                <a:gdLst>
                  <a:gd name="connsiteX0" fmla="*/ 54344 w 150105"/>
                  <a:gd name="connsiteY0" fmla="*/ 166252 h 214112"/>
                  <a:gd name="connsiteX1" fmla="*/ 75703 w 150105"/>
                  <a:gd name="connsiteY1" fmla="*/ 181759 h 214112"/>
                  <a:gd name="connsiteX2" fmla="*/ 88459 w 150105"/>
                  <a:gd name="connsiteY2" fmla="*/ 177049 h 214112"/>
                  <a:gd name="connsiteX3" fmla="*/ 95744 w 150105"/>
                  <a:gd name="connsiteY3" fmla="*/ 166252 h 214112"/>
                  <a:gd name="connsiteX4" fmla="*/ 111660 w 150105"/>
                  <a:gd name="connsiteY4" fmla="*/ 181379 h 214112"/>
                  <a:gd name="connsiteX5" fmla="*/ 115142 w 150105"/>
                  <a:gd name="connsiteY5" fmla="*/ 188870 h 214112"/>
                  <a:gd name="connsiteX6" fmla="*/ 70524 w 150105"/>
                  <a:gd name="connsiteY6" fmla="*/ 202475 h 214112"/>
                  <a:gd name="connsiteX7" fmla="*/ 42319 w 150105"/>
                  <a:gd name="connsiteY7" fmla="*/ 193785 h 214112"/>
                  <a:gd name="connsiteX8" fmla="*/ 34946 w 150105"/>
                  <a:gd name="connsiteY8" fmla="*/ 188870 h 214112"/>
                  <a:gd name="connsiteX9" fmla="*/ 47703 w 150105"/>
                  <a:gd name="connsiteY9" fmla="*/ 170612 h 214112"/>
                  <a:gd name="connsiteX10" fmla="*/ 54344 w 150105"/>
                  <a:gd name="connsiteY10" fmla="*/ 166252 h 214112"/>
                  <a:gd name="connsiteX11" fmla="*/ 64702 w 150105"/>
                  <a:gd name="connsiteY11" fmla="*/ 161717 h 214112"/>
                  <a:gd name="connsiteX12" fmla="*/ 85387 w 150105"/>
                  <a:gd name="connsiteY12" fmla="*/ 161717 h 214112"/>
                  <a:gd name="connsiteX13" fmla="*/ 68066 w 150105"/>
                  <a:gd name="connsiteY13" fmla="*/ 168066 h 214112"/>
                  <a:gd name="connsiteX14" fmla="*/ 64702 w 150105"/>
                  <a:gd name="connsiteY14" fmla="*/ 161717 h 214112"/>
                  <a:gd name="connsiteX15" fmla="*/ 122925 w 150105"/>
                  <a:gd name="connsiteY15" fmla="*/ 179828 h 214112"/>
                  <a:gd name="connsiteX16" fmla="*/ 100923 w 150105"/>
                  <a:gd name="connsiteY16" fmla="*/ 156538 h 214112"/>
                  <a:gd name="connsiteX17" fmla="*/ 110432 w 150105"/>
                  <a:gd name="connsiteY17" fmla="*/ 149896 h 214112"/>
                  <a:gd name="connsiteX18" fmla="*/ 128074 w 150105"/>
                  <a:gd name="connsiteY18" fmla="*/ 117740 h 214112"/>
                  <a:gd name="connsiteX19" fmla="*/ 135213 w 150105"/>
                  <a:gd name="connsiteY19" fmla="*/ 116423 h 214112"/>
                  <a:gd name="connsiteX20" fmla="*/ 134277 w 150105"/>
                  <a:gd name="connsiteY20" fmla="*/ 162741 h 214112"/>
                  <a:gd name="connsiteX21" fmla="*/ 122925 w 150105"/>
                  <a:gd name="connsiteY21" fmla="*/ 179828 h 214112"/>
                  <a:gd name="connsiteX22" fmla="*/ 11013 w 150105"/>
                  <a:gd name="connsiteY22" fmla="*/ 139070 h 214112"/>
                  <a:gd name="connsiteX23" fmla="*/ 12242 w 150105"/>
                  <a:gd name="connsiteY23" fmla="*/ 127366 h 214112"/>
                  <a:gd name="connsiteX24" fmla="*/ 14905 w 150105"/>
                  <a:gd name="connsiteY24" fmla="*/ 116423 h 214112"/>
                  <a:gd name="connsiteX25" fmla="*/ 22014 w 150105"/>
                  <a:gd name="connsiteY25" fmla="*/ 117740 h 214112"/>
                  <a:gd name="connsiteX26" fmla="*/ 39306 w 150105"/>
                  <a:gd name="connsiteY26" fmla="*/ 149574 h 214112"/>
                  <a:gd name="connsiteX27" fmla="*/ 49166 w 150105"/>
                  <a:gd name="connsiteY27" fmla="*/ 156538 h 214112"/>
                  <a:gd name="connsiteX28" fmla="*/ 39101 w 150105"/>
                  <a:gd name="connsiteY28" fmla="*/ 163297 h 214112"/>
                  <a:gd name="connsiteX29" fmla="*/ 27193 w 150105"/>
                  <a:gd name="connsiteY29" fmla="*/ 179828 h 214112"/>
                  <a:gd name="connsiteX30" fmla="*/ 23419 w 150105"/>
                  <a:gd name="connsiteY30" fmla="*/ 176493 h 214112"/>
                  <a:gd name="connsiteX31" fmla="*/ 11013 w 150105"/>
                  <a:gd name="connsiteY31" fmla="*/ 139070 h 214112"/>
                  <a:gd name="connsiteX32" fmla="*/ 32372 w 150105"/>
                  <a:gd name="connsiteY32" fmla="*/ 111274 h 214112"/>
                  <a:gd name="connsiteX33" fmla="*/ 32372 w 150105"/>
                  <a:gd name="connsiteY33" fmla="*/ 64049 h 214112"/>
                  <a:gd name="connsiteX34" fmla="*/ 53057 w 150105"/>
                  <a:gd name="connsiteY34" fmla="*/ 56295 h 214112"/>
                  <a:gd name="connsiteX35" fmla="*/ 59260 w 150105"/>
                  <a:gd name="connsiteY35" fmla="*/ 61737 h 214112"/>
                  <a:gd name="connsiteX36" fmla="*/ 86674 w 150105"/>
                  <a:gd name="connsiteY36" fmla="*/ 69871 h 214112"/>
                  <a:gd name="connsiteX37" fmla="*/ 117746 w 150105"/>
                  <a:gd name="connsiteY37" fmla="*/ 69871 h 214112"/>
                  <a:gd name="connsiteX38" fmla="*/ 117746 w 150105"/>
                  <a:gd name="connsiteY38" fmla="*/ 111274 h 214112"/>
                  <a:gd name="connsiteX39" fmla="*/ 80208 w 150105"/>
                  <a:gd name="connsiteY39" fmla="*/ 149428 h 214112"/>
                  <a:gd name="connsiteX40" fmla="*/ 69880 w 150105"/>
                  <a:gd name="connsiteY40" fmla="*/ 149428 h 214112"/>
                  <a:gd name="connsiteX41" fmla="*/ 32372 w 150105"/>
                  <a:gd name="connsiteY41" fmla="*/ 111274 h 214112"/>
                  <a:gd name="connsiteX42" fmla="*/ 128718 w 150105"/>
                  <a:gd name="connsiteY42" fmla="*/ 106738 h 214112"/>
                  <a:gd name="connsiteX43" fmla="*/ 128718 w 150105"/>
                  <a:gd name="connsiteY43" fmla="*/ 85379 h 214112"/>
                  <a:gd name="connsiteX44" fmla="*/ 135740 w 150105"/>
                  <a:gd name="connsiteY44" fmla="*/ 88744 h 214112"/>
                  <a:gd name="connsiteX45" fmla="*/ 128718 w 150105"/>
                  <a:gd name="connsiteY45" fmla="*/ 106738 h 214112"/>
                  <a:gd name="connsiteX46" fmla="*/ 11013 w 150105"/>
                  <a:gd name="connsiteY46" fmla="*/ 97024 h 214112"/>
                  <a:gd name="connsiteX47" fmla="*/ 14056 w 150105"/>
                  <a:gd name="connsiteY47" fmla="*/ 89066 h 214112"/>
                  <a:gd name="connsiteX48" fmla="*/ 21371 w 150105"/>
                  <a:gd name="connsiteY48" fmla="*/ 85379 h 214112"/>
                  <a:gd name="connsiteX49" fmla="*/ 21371 w 150105"/>
                  <a:gd name="connsiteY49" fmla="*/ 106738 h 214112"/>
                  <a:gd name="connsiteX50" fmla="*/ 11013 w 150105"/>
                  <a:gd name="connsiteY50" fmla="*/ 97024 h 214112"/>
                  <a:gd name="connsiteX51" fmla="*/ 89922 w 150105"/>
                  <a:gd name="connsiteY51" fmla="*/ 42690 h 214112"/>
                  <a:gd name="connsiteX52" fmla="*/ 116459 w 150105"/>
                  <a:gd name="connsiteY52" fmla="*/ 58870 h 214112"/>
                  <a:gd name="connsiteX53" fmla="*/ 77253 w 150105"/>
                  <a:gd name="connsiteY53" fmla="*/ 57963 h 214112"/>
                  <a:gd name="connsiteX54" fmla="*/ 58879 w 150105"/>
                  <a:gd name="connsiteY54" fmla="*/ 45937 h 214112"/>
                  <a:gd name="connsiteX55" fmla="*/ 54988 w 150105"/>
                  <a:gd name="connsiteY55" fmla="*/ 39471 h 214112"/>
                  <a:gd name="connsiteX56" fmla="*/ 30411 w 150105"/>
                  <a:gd name="connsiteY56" fmla="*/ 53047 h 214112"/>
                  <a:gd name="connsiteX57" fmla="*/ 21371 w 150105"/>
                  <a:gd name="connsiteY57" fmla="*/ 53047 h 214112"/>
                  <a:gd name="connsiteX58" fmla="*/ 21371 w 150105"/>
                  <a:gd name="connsiteY58" fmla="*/ 74377 h 214112"/>
                  <a:gd name="connsiteX59" fmla="*/ 13588 w 150105"/>
                  <a:gd name="connsiteY59" fmla="*/ 76338 h 214112"/>
                  <a:gd name="connsiteX60" fmla="*/ 15344 w 150105"/>
                  <a:gd name="connsiteY60" fmla="*/ 41227 h 214112"/>
                  <a:gd name="connsiteX61" fmla="*/ 22219 w 150105"/>
                  <a:gd name="connsiteY61" fmla="*/ 29962 h 214112"/>
                  <a:gd name="connsiteX62" fmla="*/ 28188 w 150105"/>
                  <a:gd name="connsiteY62" fmla="*/ 23671 h 214112"/>
                  <a:gd name="connsiteX63" fmla="*/ 39481 w 150105"/>
                  <a:gd name="connsiteY63" fmla="*/ 16181 h 214112"/>
                  <a:gd name="connsiteX64" fmla="*/ 59523 w 150105"/>
                  <a:gd name="connsiteY64" fmla="*/ 11002 h 214112"/>
                  <a:gd name="connsiteX65" fmla="*/ 110198 w 150105"/>
                  <a:gd name="connsiteY65" fmla="*/ 15946 h 214112"/>
                  <a:gd name="connsiteX66" fmla="*/ 130122 w 150105"/>
                  <a:gd name="connsiteY66" fmla="*/ 32888 h 214112"/>
                  <a:gd name="connsiteX67" fmla="*/ 134540 w 150105"/>
                  <a:gd name="connsiteY67" fmla="*/ 40758 h 214112"/>
                  <a:gd name="connsiteX68" fmla="*/ 136500 w 150105"/>
                  <a:gd name="connsiteY68" fmla="*/ 76338 h 214112"/>
                  <a:gd name="connsiteX69" fmla="*/ 128718 w 150105"/>
                  <a:gd name="connsiteY69" fmla="*/ 74377 h 214112"/>
                  <a:gd name="connsiteX70" fmla="*/ 108413 w 150105"/>
                  <a:gd name="connsiteY70" fmla="*/ 35199 h 214112"/>
                  <a:gd name="connsiteX71" fmla="*/ 91853 w 150105"/>
                  <a:gd name="connsiteY71" fmla="*/ 31688 h 214112"/>
                  <a:gd name="connsiteX72" fmla="*/ 89922 w 150105"/>
                  <a:gd name="connsiteY72" fmla="*/ 42690 h 214112"/>
                  <a:gd name="connsiteX73" fmla="*/ 12 w 150105"/>
                  <a:gd name="connsiteY73" fmla="*/ 60801 h 214112"/>
                  <a:gd name="connsiteX74" fmla="*/ 3904 w 150105"/>
                  <a:gd name="connsiteY74" fmla="*/ 83448 h 214112"/>
                  <a:gd name="connsiteX75" fmla="*/ 2792 w 150105"/>
                  <a:gd name="connsiteY75" fmla="*/ 106533 h 214112"/>
                  <a:gd name="connsiteX76" fmla="*/ 3962 w 150105"/>
                  <a:gd name="connsiteY76" fmla="*/ 115223 h 214112"/>
                  <a:gd name="connsiteX77" fmla="*/ 21839 w 150105"/>
                  <a:gd name="connsiteY77" fmla="*/ 191649 h 214112"/>
                  <a:gd name="connsiteX78" fmla="*/ 31991 w 150105"/>
                  <a:gd name="connsiteY78" fmla="*/ 200252 h 214112"/>
                  <a:gd name="connsiteX79" fmla="*/ 43987 w 150105"/>
                  <a:gd name="connsiteY79" fmla="*/ 207011 h 214112"/>
                  <a:gd name="connsiteX80" fmla="*/ 146273 w 150105"/>
                  <a:gd name="connsiteY80" fmla="*/ 115692 h 214112"/>
                  <a:gd name="connsiteX81" fmla="*/ 146828 w 150105"/>
                  <a:gd name="connsiteY81" fmla="*/ 107353 h 214112"/>
                  <a:gd name="connsiteX82" fmla="*/ 149023 w 150105"/>
                  <a:gd name="connsiteY82" fmla="*/ 89680 h 214112"/>
                  <a:gd name="connsiteX83" fmla="*/ 146185 w 150105"/>
                  <a:gd name="connsiteY83" fmla="*/ 84092 h 214112"/>
                  <a:gd name="connsiteX84" fmla="*/ 139338 w 150105"/>
                  <a:gd name="connsiteY84" fmla="*/ 26919 h 214112"/>
                  <a:gd name="connsiteX85" fmla="*/ 132785 w 150105"/>
                  <a:gd name="connsiteY85" fmla="*/ 18579 h 214112"/>
                  <a:gd name="connsiteX86" fmla="*/ 91853 w 150105"/>
                  <a:gd name="connsiteY86" fmla="*/ 0 h 214112"/>
                  <a:gd name="connsiteX87" fmla="*/ 58236 w 150105"/>
                  <a:gd name="connsiteY87" fmla="*/ 0 h 214112"/>
                  <a:gd name="connsiteX88" fmla="*/ 34566 w 150105"/>
                  <a:gd name="connsiteY88" fmla="*/ 6086 h 214112"/>
                  <a:gd name="connsiteX89" fmla="*/ 21459 w 150105"/>
                  <a:gd name="connsiteY89" fmla="*/ 14980 h 214112"/>
                  <a:gd name="connsiteX90" fmla="*/ 17304 w 150105"/>
                  <a:gd name="connsiteY90" fmla="*/ 18579 h 214112"/>
                  <a:gd name="connsiteX91" fmla="*/ 5396 w 150105"/>
                  <a:gd name="connsiteY91" fmla="*/ 36428 h 214112"/>
                  <a:gd name="connsiteX92" fmla="*/ 12 w 150105"/>
                  <a:gd name="connsiteY92" fmla="*/ 60801 h 214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0105" h="214112">
                    <a:moveTo>
                      <a:pt x="54344" y="166252"/>
                    </a:moveTo>
                    <a:cubicBezTo>
                      <a:pt x="58353" y="174591"/>
                      <a:pt x="62449" y="181759"/>
                      <a:pt x="75703" y="181759"/>
                    </a:cubicBezTo>
                    <a:cubicBezTo>
                      <a:pt x="80823" y="181759"/>
                      <a:pt x="85533" y="179506"/>
                      <a:pt x="88459" y="177049"/>
                    </a:cubicBezTo>
                    <a:cubicBezTo>
                      <a:pt x="93579" y="172719"/>
                      <a:pt x="93491" y="170933"/>
                      <a:pt x="95744" y="166252"/>
                    </a:cubicBezTo>
                    <a:cubicBezTo>
                      <a:pt x="101245" y="167715"/>
                      <a:pt x="108823" y="176698"/>
                      <a:pt x="111660" y="181379"/>
                    </a:cubicBezTo>
                    <a:cubicBezTo>
                      <a:pt x="113299" y="184130"/>
                      <a:pt x="113855" y="186207"/>
                      <a:pt x="115142" y="188870"/>
                    </a:cubicBezTo>
                    <a:cubicBezTo>
                      <a:pt x="97851" y="200457"/>
                      <a:pt x="91034" y="202475"/>
                      <a:pt x="70524" y="202475"/>
                    </a:cubicBezTo>
                    <a:cubicBezTo>
                      <a:pt x="61396" y="202475"/>
                      <a:pt x="49692" y="198233"/>
                      <a:pt x="42319" y="193785"/>
                    </a:cubicBezTo>
                    <a:cubicBezTo>
                      <a:pt x="39481" y="192088"/>
                      <a:pt x="37667" y="190333"/>
                      <a:pt x="34946" y="188870"/>
                    </a:cubicBezTo>
                    <a:cubicBezTo>
                      <a:pt x="39598" y="179214"/>
                      <a:pt x="39686" y="177751"/>
                      <a:pt x="47703" y="170612"/>
                    </a:cubicBezTo>
                    <a:cubicBezTo>
                      <a:pt x="49488" y="169003"/>
                      <a:pt x="51945" y="166896"/>
                      <a:pt x="54344" y="166252"/>
                    </a:cubicBezTo>
                    <a:close/>
                    <a:moveTo>
                      <a:pt x="64702" y="161717"/>
                    </a:moveTo>
                    <a:cubicBezTo>
                      <a:pt x="72250" y="159961"/>
                      <a:pt x="77838" y="159961"/>
                      <a:pt x="85387" y="161717"/>
                    </a:cubicBezTo>
                    <a:cubicBezTo>
                      <a:pt x="82929" y="172367"/>
                      <a:pt x="72865" y="172601"/>
                      <a:pt x="68066" y="168066"/>
                    </a:cubicBezTo>
                    <a:cubicBezTo>
                      <a:pt x="64848" y="165052"/>
                      <a:pt x="66252" y="165228"/>
                      <a:pt x="64702" y="161717"/>
                    </a:cubicBezTo>
                    <a:close/>
                    <a:moveTo>
                      <a:pt x="122925" y="179828"/>
                    </a:moveTo>
                    <a:cubicBezTo>
                      <a:pt x="121403" y="173362"/>
                      <a:pt x="108296" y="158265"/>
                      <a:pt x="100923" y="156538"/>
                    </a:cubicBezTo>
                    <a:cubicBezTo>
                      <a:pt x="102473" y="154431"/>
                      <a:pt x="107857" y="152091"/>
                      <a:pt x="110432" y="149896"/>
                    </a:cubicBezTo>
                    <a:cubicBezTo>
                      <a:pt x="119004" y="142669"/>
                      <a:pt x="128074" y="130058"/>
                      <a:pt x="128074" y="117740"/>
                    </a:cubicBezTo>
                    <a:cubicBezTo>
                      <a:pt x="131058" y="117740"/>
                      <a:pt x="133224" y="117389"/>
                      <a:pt x="135213" y="116423"/>
                    </a:cubicBezTo>
                    <a:cubicBezTo>
                      <a:pt x="135886" y="124791"/>
                      <a:pt x="144283" y="139012"/>
                      <a:pt x="134277" y="162741"/>
                    </a:cubicBezTo>
                    <a:cubicBezTo>
                      <a:pt x="132785" y="166340"/>
                      <a:pt x="127079" y="178717"/>
                      <a:pt x="122925" y="179828"/>
                    </a:cubicBezTo>
                    <a:close/>
                    <a:moveTo>
                      <a:pt x="11013" y="139070"/>
                    </a:moveTo>
                    <a:cubicBezTo>
                      <a:pt x="11013" y="135091"/>
                      <a:pt x="11569" y="130614"/>
                      <a:pt x="12242" y="127366"/>
                    </a:cubicBezTo>
                    <a:lnTo>
                      <a:pt x="14905" y="116423"/>
                    </a:lnTo>
                    <a:cubicBezTo>
                      <a:pt x="16865" y="117389"/>
                      <a:pt x="19030" y="117740"/>
                      <a:pt x="22014" y="117740"/>
                    </a:cubicBezTo>
                    <a:cubicBezTo>
                      <a:pt x="22014" y="130322"/>
                      <a:pt x="30909" y="142084"/>
                      <a:pt x="39306" y="149574"/>
                    </a:cubicBezTo>
                    <a:cubicBezTo>
                      <a:pt x="41968" y="151973"/>
                      <a:pt x="47586" y="154344"/>
                      <a:pt x="49166" y="156538"/>
                    </a:cubicBezTo>
                    <a:cubicBezTo>
                      <a:pt x="45509" y="157387"/>
                      <a:pt x="41793" y="161191"/>
                      <a:pt x="39101" y="163297"/>
                    </a:cubicBezTo>
                    <a:cubicBezTo>
                      <a:pt x="35151" y="166340"/>
                      <a:pt x="28217" y="175352"/>
                      <a:pt x="27193" y="179828"/>
                    </a:cubicBezTo>
                    <a:cubicBezTo>
                      <a:pt x="24823" y="179214"/>
                      <a:pt x="24648" y="178365"/>
                      <a:pt x="23419" y="176493"/>
                    </a:cubicBezTo>
                    <a:cubicBezTo>
                      <a:pt x="16046" y="165169"/>
                      <a:pt x="11013" y="154344"/>
                      <a:pt x="11013" y="139070"/>
                    </a:cubicBezTo>
                    <a:close/>
                    <a:moveTo>
                      <a:pt x="32372" y="111274"/>
                    </a:moveTo>
                    <a:lnTo>
                      <a:pt x="32372" y="64049"/>
                    </a:lnTo>
                    <a:cubicBezTo>
                      <a:pt x="42261" y="63815"/>
                      <a:pt x="51009" y="56822"/>
                      <a:pt x="53057" y="56295"/>
                    </a:cubicBezTo>
                    <a:cubicBezTo>
                      <a:pt x="55515" y="57934"/>
                      <a:pt x="56509" y="59835"/>
                      <a:pt x="59260" y="61737"/>
                    </a:cubicBezTo>
                    <a:cubicBezTo>
                      <a:pt x="67423" y="67385"/>
                      <a:pt x="75439" y="69871"/>
                      <a:pt x="86674" y="69871"/>
                    </a:cubicBezTo>
                    <a:lnTo>
                      <a:pt x="117746" y="69871"/>
                    </a:lnTo>
                    <a:lnTo>
                      <a:pt x="117746" y="111274"/>
                    </a:lnTo>
                    <a:cubicBezTo>
                      <a:pt x="117746" y="132370"/>
                      <a:pt x="101303" y="149428"/>
                      <a:pt x="80208" y="149428"/>
                    </a:cubicBezTo>
                    <a:lnTo>
                      <a:pt x="69880" y="149428"/>
                    </a:lnTo>
                    <a:cubicBezTo>
                      <a:pt x="48815" y="149428"/>
                      <a:pt x="32372" y="132340"/>
                      <a:pt x="32372" y="111274"/>
                    </a:cubicBezTo>
                    <a:close/>
                    <a:moveTo>
                      <a:pt x="128718" y="106738"/>
                    </a:moveTo>
                    <a:lnTo>
                      <a:pt x="128718" y="85379"/>
                    </a:lnTo>
                    <a:cubicBezTo>
                      <a:pt x="132375" y="87135"/>
                      <a:pt x="132375" y="85408"/>
                      <a:pt x="135740" y="88744"/>
                    </a:cubicBezTo>
                    <a:cubicBezTo>
                      <a:pt x="143054" y="96030"/>
                      <a:pt x="137437" y="106007"/>
                      <a:pt x="128718" y="106738"/>
                    </a:cubicBezTo>
                    <a:close/>
                    <a:moveTo>
                      <a:pt x="11013" y="97024"/>
                    </a:moveTo>
                    <a:cubicBezTo>
                      <a:pt x="11013" y="93367"/>
                      <a:pt x="12125" y="91055"/>
                      <a:pt x="14056" y="89066"/>
                    </a:cubicBezTo>
                    <a:cubicBezTo>
                      <a:pt x="17684" y="85320"/>
                      <a:pt x="17392" y="87281"/>
                      <a:pt x="21371" y="85379"/>
                    </a:cubicBezTo>
                    <a:lnTo>
                      <a:pt x="21371" y="106738"/>
                    </a:lnTo>
                    <a:cubicBezTo>
                      <a:pt x="15256" y="106212"/>
                      <a:pt x="11013" y="100945"/>
                      <a:pt x="11013" y="97024"/>
                    </a:cubicBezTo>
                    <a:close/>
                    <a:moveTo>
                      <a:pt x="89922" y="42690"/>
                    </a:moveTo>
                    <a:cubicBezTo>
                      <a:pt x="96125" y="44153"/>
                      <a:pt x="115288" y="44913"/>
                      <a:pt x="116459" y="58870"/>
                    </a:cubicBezTo>
                    <a:cubicBezTo>
                      <a:pt x="107945" y="58870"/>
                      <a:pt x="84012" y="59368"/>
                      <a:pt x="77253" y="57963"/>
                    </a:cubicBezTo>
                    <a:cubicBezTo>
                      <a:pt x="69851" y="56442"/>
                      <a:pt x="62858" y="51525"/>
                      <a:pt x="58879" y="45937"/>
                    </a:cubicBezTo>
                    <a:cubicBezTo>
                      <a:pt x="57738" y="44386"/>
                      <a:pt x="55515" y="41402"/>
                      <a:pt x="54988" y="39471"/>
                    </a:cubicBezTo>
                    <a:cubicBezTo>
                      <a:pt x="50687" y="42368"/>
                      <a:pt x="43490" y="53047"/>
                      <a:pt x="30411" y="53047"/>
                    </a:cubicBezTo>
                    <a:lnTo>
                      <a:pt x="21371" y="53047"/>
                    </a:lnTo>
                    <a:lnTo>
                      <a:pt x="21371" y="74377"/>
                    </a:lnTo>
                    <a:cubicBezTo>
                      <a:pt x="18884" y="74612"/>
                      <a:pt x="15431" y="75460"/>
                      <a:pt x="13588" y="76338"/>
                    </a:cubicBezTo>
                    <a:cubicBezTo>
                      <a:pt x="8907" y="66536"/>
                      <a:pt x="11452" y="50238"/>
                      <a:pt x="15344" y="41227"/>
                    </a:cubicBezTo>
                    <a:cubicBezTo>
                      <a:pt x="17392" y="36457"/>
                      <a:pt x="19089" y="33795"/>
                      <a:pt x="22219" y="29962"/>
                    </a:cubicBezTo>
                    <a:cubicBezTo>
                      <a:pt x="25350" y="26128"/>
                      <a:pt x="24267" y="26743"/>
                      <a:pt x="28188" y="23671"/>
                    </a:cubicBezTo>
                    <a:cubicBezTo>
                      <a:pt x="33513" y="19516"/>
                      <a:pt x="31670" y="20101"/>
                      <a:pt x="39481" y="16181"/>
                    </a:cubicBezTo>
                    <a:cubicBezTo>
                      <a:pt x="44806" y="13488"/>
                      <a:pt x="51565" y="11002"/>
                      <a:pt x="59523" y="11002"/>
                    </a:cubicBezTo>
                    <a:cubicBezTo>
                      <a:pt x="77809" y="11002"/>
                      <a:pt x="95978" y="8807"/>
                      <a:pt x="110198" y="15946"/>
                    </a:cubicBezTo>
                    <a:cubicBezTo>
                      <a:pt x="118916" y="20364"/>
                      <a:pt x="124592" y="24929"/>
                      <a:pt x="130122" y="32888"/>
                    </a:cubicBezTo>
                    <a:cubicBezTo>
                      <a:pt x="131731" y="35199"/>
                      <a:pt x="133399" y="38184"/>
                      <a:pt x="134540" y="40758"/>
                    </a:cubicBezTo>
                    <a:cubicBezTo>
                      <a:pt x="138841" y="50297"/>
                      <a:pt x="141065" y="66829"/>
                      <a:pt x="136500" y="76338"/>
                    </a:cubicBezTo>
                    <a:cubicBezTo>
                      <a:pt x="134657" y="75460"/>
                      <a:pt x="131205" y="74612"/>
                      <a:pt x="128718" y="74377"/>
                    </a:cubicBezTo>
                    <a:cubicBezTo>
                      <a:pt x="128718" y="57700"/>
                      <a:pt x="127957" y="42923"/>
                      <a:pt x="108413" y="35199"/>
                    </a:cubicBezTo>
                    <a:cubicBezTo>
                      <a:pt x="103380" y="33180"/>
                      <a:pt x="94398" y="32917"/>
                      <a:pt x="91853" y="31688"/>
                    </a:cubicBezTo>
                    <a:cubicBezTo>
                      <a:pt x="91619" y="34643"/>
                      <a:pt x="90566" y="39880"/>
                      <a:pt x="89922" y="42690"/>
                    </a:cubicBezTo>
                    <a:close/>
                    <a:moveTo>
                      <a:pt x="12" y="60801"/>
                    </a:moveTo>
                    <a:cubicBezTo>
                      <a:pt x="12" y="74144"/>
                      <a:pt x="3904" y="80258"/>
                      <a:pt x="3904" y="83448"/>
                    </a:cubicBezTo>
                    <a:cubicBezTo>
                      <a:pt x="3904" y="84735"/>
                      <a:pt x="-4084" y="94186"/>
                      <a:pt x="2792" y="106533"/>
                    </a:cubicBezTo>
                    <a:cubicBezTo>
                      <a:pt x="6098" y="112473"/>
                      <a:pt x="6303" y="108143"/>
                      <a:pt x="3962" y="115223"/>
                    </a:cubicBezTo>
                    <a:cubicBezTo>
                      <a:pt x="-5488" y="143986"/>
                      <a:pt x="2997" y="172865"/>
                      <a:pt x="21839" y="191649"/>
                    </a:cubicBezTo>
                    <a:cubicBezTo>
                      <a:pt x="25233" y="195014"/>
                      <a:pt x="27983" y="197384"/>
                      <a:pt x="31991" y="200252"/>
                    </a:cubicBezTo>
                    <a:cubicBezTo>
                      <a:pt x="35970" y="203119"/>
                      <a:pt x="39598" y="204845"/>
                      <a:pt x="43987" y="207011"/>
                    </a:cubicBezTo>
                    <a:cubicBezTo>
                      <a:pt x="97383" y="233344"/>
                      <a:pt x="167133" y="182784"/>
                      <a:pt x="146273" y="115692"/>
                    </a:cubicBezTo>
                    <a:cubicBezTo>
                      <a:pt x="144224" y="109109"/>
                      <a:pt x="143464" y="112532"/>
                      <a:pt x="146828" y="107353"/>
                    </a:cubicBezTo>
                    <a:cubicBezTo>
                      <a:pt x="150252" y="102027"/>
                      <a:pt x="150778" y="95825"/>
                      <a:pt x="149023" y="89680"/>
                    </a:cubicBezTo>
                    <a:lnTo>
                      <a:pt x="146185" y="84092"/>
                    </a:lnTo>
                    <a:cubicBezTo>
                      <a:pt x="146185" y="78035"/>
                      <a:pt x="158561" y="55885"/>
                      <a:pt x="139338" y="26919"/>
                    </a:cubicBezTo>
                    <a:lnTo>
                      <a:pt x="132785" y="18579"/>
                    </a:lnTo>
                    <a:cubicBezTo>
                      <a:pt x="124622" y="10065"/>
                      <a:pt x="108208" y="0"/>
                      <a:pt x="91853" y="0"/>
                    </a:cubicBezTo>
                    <a:lnTo>
                      <a:pt x="58236" y="0"/>
                    </a:lnTo>
                    <a:cubicBezTo>
                      <a:pt x="49751" y="0"/>
                      <a:pt x="40710" y="3335"/>
                      <a:pt x="34566" y="6086"/>
                    </a:cubicBezTo>
                    <a:cubicBezTo>
                      <a:pt x="28831" y="8661"/>
                      <a:pt x="25613" y="11616"/>
                      <a:pt x="21459" y="14980"/>
                    </a:cubicBezTo>
                    <a:cubicBezTo>
                      <a:pt x="19703" y="16385"/>
                      <a:pt x="18942" y="16853"/>
                      <a:pt x="17304" y="18579"/>
                    </a:cubicBezTo>
                    <a:cubicBezTo>
                      <a:pt x="12652" y="23495"/>
                      <a:pt x="8263" y="30283"/>
                      <a:pt x="5396" y="36428"/>
                    </a:cubicBezTo>
                    <a:cubicBezTo>
                      <a:pt x="2558" y="42514"/>
                      <a:pt x="12" y="52170"/>
                      <a:pt x="12" y="60801"/>
                    </a:cubicBezTo>
                    <a:close/>
                  </a:path>
                </a:pathLst>
              </a:custGeom>
              <a:solidFill>
                <a:srgbClr val="FFFFFF"/>
              </a:solidFill>
              <a:ln w="2922"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C08D7FB3-ADD6-32E6-B61B-EB428663A679}"/>
                  </a:ext>
                </a:extLst>
              </p:cNvPr>
              <p:cNvSpPr/>
              <p:nvPr/>
            </p:nvSpPr>
            <p:spPr>
              <a:xfrm>
                <a:off x="5693817" y="4186696"/>
                <a:ext cx="85374" cy="117710"/>
              </a:xfrm>
              <a:custGeom>
                <a:avLst/>
                <a:gdLst>
                  <a:gd name="connsiteX0" fmla="*/ 0 w 85374"/>
                  <a:gd name="connsiteY0" fmla="*/ 11002 h 117710"/>
                  <a:gd name="connsiteX1" fmla="*/ 69195 w 85374"/>
                  <a:gd name="connsiteY1" fmla="*/ 11002 h 117710"/>
                  <a:gd name="connsiteX2" fmla="*/ 74373 w 85374"/>
                  <a:gd name="connsiteY2" fmla="*/ 16151 h 117710"/>
                  <a:gd name="connsiteX3" fmla="*/ 57550 w 85374"/>
                  <a:gd name="connsiteY3" fmla="*/ 21330 h 117710"/>
                  <a:gd name="connsiteX4" fmla="*/ 23933 w 85374"/>
                  <a:gd name="connsiteY4" fmla="*/ 21330 h 117710"/>
                  <a:gd name="connsiteX5" fmla="*/ 14424 w 85374"/>
                  <a:gd name="connsiteY5" fmla="*/ 22822 h 117710"/>
                  <a:gd name="connsiteX6" fmla="*/ 23260 w 85374"/>
                  <a:gd name="connsiteY6" fmla="*/ 53691 h 117710"/>
                  <a:gd name="connsiteX7" fmla="*/ 56292 w 85374"/>
                  <a:gd name="connsiteY7" fmla="*/ 53661 h 117710"/>
                  <a:gd name="connsiteX8" fmla="*/ 62524 w 85374"/>
                  <a:gd name="connsiteY8" fmla="*/ 55212 h 117710"/>
                  <a:gd name="connsiteX9" fmla="*/ 63138 w 85374"/>
                  <a:gd name="connsiteY9" fmla="*/ 61152 h 117710"/>
                  <a:gd name="connsiteX10" fmla="*/ 36689 w 85374"/>
                  <a:gd name="connsiteY10" fmla="*/ 68379 h 117710"/>
                  <a:gd name="connsiteX11" fmla="*/ 47193 w 85374"/>
                  <a:gd name="connsiteY11" fmla="*/ 96380 h 117710"/>
                  <a:gd name="connsiteX12" fmla="*/ 63372 w 85374"/>
                  <a:gd name="connsiteY12" fmla="*/ 96380 h 117710"/>
                  <a:gd name="connsiteX13" fmla="*/ 74373 w 85374"/>
                  <a:gd name="connsiteY13" fmla="*/ 101559 h 117710"/>
                  <a:gd name="connsiteX14" fmla="*/ 69195 w 85374"/>
                  <a:gd name="connsiteY14" fmla="*/ 106709 h 117710"/>
                  <a:gd name="connsiteX15" fmla="*/ 36865 w 85374"/>
                  <a:gd name="connsiteY15" fmla="*/ 106709 h 117710"/>
                  <a:gd name="connsiteX16" fmla="*/ 36865 w 85374"/>
                  <a:gd name="connsiteY16" fmla="*/ 117711 h 117710"/>
                  <a:gd name="connsiteX17" fmla="*/ 69195 w 85374"/>
                  <a:gd name="connsiteY17" fmla="*/ 117711 h 117710"/>
                  <a:gd name="connsiteX18" fmla="*/ 69224 w 85374"/>
                  <a:gd name="connsiteY18" fmla="*/ 85350 h 117710"/>
                  <a:gd name="connsiteX19" fmla="*/ 46344 w 85374"/>
                  <a:gd name="connsiteY19" fmla="*/ 84970 h 117710"/>
                  <a:gd name="connsiteX20" fmla="*/ 50411 w 85374"/>
                  <a:gd name="connsiteY20" fmla="*/ 74992 h 117710"/>
                  <a:gd name="connsiteX21" fmla="*/ 71331 w 85374"/>
                  <a:gd name="connsiteY21" fmla="*/ 68730 h 117710"/>
                  <a:gd name="connsiteX22" fmla="*/ 68200 w 85374"/>
                  <a:gd name="connsiteY22" fmla="*/ 45615 h 117710"/>
                  <a:gd name="connsiteX23" fmla="*/ 51084 w 85374"/>
                  <a:gd name="connsiteY23" fmla="*/ 42689 h 117710"/>
                  <a:gd name="connsiteX24" fmla="*/ 31043 w 85374"/>
                  <a:gd name="connsiteY24" fmla="*/ 42689 h 117710"/>
                  <a:gd name="connsiteX25" fmla="*/ 16180 w 85374"/>
                  <a:gd name="connsiteY25" fmla="*/ 37510 h 117710"/>
                  <a:gd name="connsiteX26" fmla="*/ 32973 w 85374"/>
                  <a:gd name="connsiteY26" fmla="*/ 32331 h 117710"/>
                  <a:gd name="connsiteX27" fmla="*/ 76070 w 85374"/>
                  <a:gd name="connsiteY27" fmla="*/ 30781 h 117710"/>
                  <a:gd name="connsiteX28" fmla="*/ 85374 w 85374"/>
                  <a:gd name="connsiteY28" fmla="*/ 17087 h 117710"/>
                  <a:gd name="connsiteX29" fmla="*/ 85374 w 85374"/>
                  <a:gd name="connsiteY29" fmla="*/ 15771 h 117710"/>
                  <a:gd name="connsiteX30" fmla="*/ 70511 w 85374"/>
                  <a:gd name="connsiteY30" fmla="*/ 0 h 117710"/>
                  <a:gd name="connsiteX31" fmla="*/ 0 w 85374"/>
                  <a:gd name="connsiteY31" fmla="*/ 0 h 117710"/>
                  <a:gd name="connsiteX32" fmla="*/ 0 w 85374"/>
                  <a:gd name="connsiteY32" fmla="*/ 11002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374" h="117710">
                    <a:moveTo>
                      <a:pt x="0" y="11002"/>
                    </a:moveTo>
                    <a:lnTo>
                      <a:pt x="69195" y="11002"/>
                    </a:lnTo>
                    <a:cubicBezTo>
                      <a:pt x="72325" y="11002"/>
                      <a:pt x="74373" y="13020"/>
                      <a:pt x="74373" y="16151"/>
                    </a:cubicBezTo>
                    <a:cubicBezTo>
                      <a:pt x="74373" y="23144"/>
                      <a:pt x="64718" y="21330"/>
                      <a:pt x="57550" y="21330"/>
                    </a:cubicBezTo>
                    <a:lnTo>
                      <a:pt x="23933" y="21330"/>
                    </a:lnTo>
                    <a:cubicBezTo>
                      <a:pt x="19018" y="21301"/>
                      <a:pt x="17964" y="21155"/>
                      <a:pt x="14424" y="22822"/>
                    </a:cubicBezTo>
                    <a:cubicBezTo>
                      <a:pt x="-293" y="29786"/>
                      <a:pt x="2253" y="53837"/>
                      <a:pt x="23260" y="53691"/>
                    </a:cubicBezTo>
                    <a:cubicBezTo>
                      <a:pt x="34261" y="53632"/>
                      <a:pt x="45291" y="53749"/>
                      <a:pt x="56292" y="53661"/>
                    </a:cubicBezTo>
                    <a:cubicBezTo>
                      <a:pt x="59276" y="53632"/>
                      <a:pt x="61032" y="53457"/>
                      <a:pt x="62524" y="55212"/>
                    </a:cubicBezTo>
                    <a:cubicBezTo>
                      <a:pt x="63987" y="56939"/>
                      <a:pt x="64338" y="58987"/>
                      <a:pt x="63138" y="61152"/>
                    </a:cubicBezTo>
                    <a:cubicBezTo>
                      <a:pt x="59218" y="68233"/>
                      <a:pt x="46461" y="59368"/>
                      <a:pt x="36689" y="68379"/>
                    </a:cubicBezTo>
                    <a:cubicBezTo>
                      <a:pt x="26771" y="77508"/>
                      <a:pt x="32593" y="95708"/>
                      <a:pt x="47193" y="96380"/>
                    </a:cubicBezTo>
                    <a:cubicBezTo>
                      <a:pt x="52313" y="96615"/>
                      <a:pt x="58194" y="96380"/>
                      <a:pt x="63372" y="96380"/>
                    </a:cubicBezTo>
                    <a:cubicBezTo>
                      <a:pt x="69224" y="96351"/>
                      <a:pt x="74373" y="95649"/>
                      <a:pt x="74373" y="101559"/>
                    </a:cubicBezTo>
                    <a:cubicBezTo>
                      <a:pt x="74373" y="104690"/>
                      <a:pt x="72325" y="106709"/>
                      <a:pt x="69195" y="106709"/>
                    </a:cubicBezTo>
                    <a:lnTo>
                      <a:pt x="36865" y="106709"/>
                    </a:lnTo>
                    <a:lnTo>
                      <a:pt x="36865" y="117711"/>
                    </a:lnTo>
                    <a:lnTo>
                      <a:pt x="69195" y="117711"/>
                    </a:lnTo>
                    <a:cubicBezTo>
                      <a:pt x="90875" y="117711"/>
                      <a:pt x="90641" y="85467"/>
                      <a:pt x="69224" y="85350"/>
                    </a:cubicBezTo>
                    <a:cubicBezTo>
                      <a:pt x="65976" y="85320"/>
                      <a:pt x="48597" y="85847"/>
                      <a:pt x="46344" y="84970"/>
                    </a:cubicBezTo>
                    <a:cubicBezTo>
                      <a:pt x="42190" y="83360"/>
                      <a:pt x="39586" y="74904"/>
                      <a:pt x="50411" y="74992"/>
                    </a:cubicBezTo>
                    <a:cubicBezTo>
                      <a:pt x="59803" y="75079"/>
                      <a:pt x="64982" y="75928"/>
                      <a:pt x="71331" y="68730"/>
                    </a:cubicBezTo>
                    <a:cubicBezTo>
                      <a:pt x="77738" y="61445"/>
                      <a:pt x="74871" y="50150"/>
                      <a:pt x="68200" y="45615"/>
                    </a:cubicBezTo>
                    <a:cubicBezTo>
                      <a:pt x="62553" y="41812"/>
                      <a:pt x="59774" y="42689"/>
                      <a:pt x="51084" y="42689"/>
                    </a:cubicBezTo>
                    <a:cubicBezTo>
                      <a:pt x="44413" y="42689"/>
                      <a:pt x="37743" y="42689"/>
                      <a:pt x="31043" y="42689"/>
                    </a:cubicBezTo>
                    <a:cubicBezTo>
                      <a:pt x="24518" y="42689"/>
                      <a:pt x="16180" y="44064"/>
                      <a:pt x="16180" y="37510"/>
                    </a:cubicBezTo>
                    <a:cubicBezTo>
                      <a:pt x="16180" y="30400"/>
                      <a:pt x="25718" y="32331"/>
                      <a:pt x="32973" y="32331"/>
                    </a:cubicBezTo>
                    <a:cubicBezTo>
                      <a:pt x="41722" y="32331"/>
                      <a:pt x="69838" y="33443"/>
                      <a:pt x="76070" y="30781"/>
                    </a:cubicBezTo>
                    <a:cubicBezTo>
                      <a:pt x="82273" y="28177"/>
                      <a:pt x="85170" y="22705"/>
                      <a:pt x="85374" y="17087"/>
                    </a:cubicBezTo>
                    <a:lnTo>
                      <a:pt x="85374" y="15771"/>
                    </a:lnTo>
                    <a:cubicBezTo>
                      <a:pt x="85082" y="7812"/>
                      <a:pt x="79523" y="0"/>
                      <a:pt x="70511" y="0"/>
                    </a:cubicBezTo>
                    <a:lnTo>
                      <a:pt x="0" y="0"/>
                    </a:lnTo>
                    <a:lnTo>
                      <a:pt x="0" y="11002"/>
                    </a:lnTo>
                    <a:close/>
                  </a:path>
                </a:pathLst>
              </a:custGeom>
              <a:solidFill>
                <a:srgbClr val="FFFFFF"/>
              </a:solidFill>
              <a:ln w="2922"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CEE386A0-6933-441F-DA66-19DDBF36EBAC}"/>
                  </a:ext>
                </a:extLst>
              </p:cNvPr>
              <p:cNvSpPr/>
              <p:nvPr/>
            </p:nvSpPr>
            <p:spPr>
              <a:xfrm>
                <a:off x="5448022" y="4186696"/>
                <a:ext cx="85374" cy="117710"/>
              </a:xfrm>
              <a:custGeom>
                <a:avLst/>
                <a:gdLst>
                  <a:gd name="connsiteX0" fmla="*/ 0 w 85374"/>
                  <a:gd name="connsiteY0" fmla="*/ 14863 h 117710"/>
                  <a:gd name="connsiteX1" fmla="*/ 29755 w 85374"/>
                  <a:gd name="connsiteY1" fmla="*/ 32331 h 117710"/>
                  <a:gd name="connsiteX2" fmla="*/ 51757 w 85374"/>
                  <a:gd name="connsiteY2" fmla="*/ 32331 h 117710"/>
                  <a:gd name="connsiteX3" fmla="*/ 69224 w 85374"/>
                  <a:gd name="connsiteY3" fmla="*/ 37510 h 117710"/>
                  <a:gd name="connsiteX4" fmla="*/ 54975 w 85374"/>
                  <a:gd name="connsiteY4" fmla="*/ 42689 h 117710"/>
                  <a:gd name="connsiteX5" fmla="*/ 34934 w 85374"/>
                  <a:gd name="connsiteY5" fmla="*/ 42689 h 117710"/>
                  <a:gd name="connsiteX6" fmla="*/ 17555 w 85374"/>
                  <a:gd name="connsiteY6" fmla="*/ 45381 h 117710"/>
                  <a:gd name="connsiteX7" fmla="*/ 21622 w 85374"/>
                  <a:gd name="connsiteY7" fmla="*/ 74114 h 117710"/>
                  <a:gd name="connsiteX8" fmla="*/ 40142 w 85374"/>
                  <a:gd name="connsiteY8" fmla="*/ 75635 h 117710"/>
                  <a:gd name="connsiteX9" fmla="*/ 39498 w 85374"/>
                  <a:gd name="connsiteY9" fmla="*/ 84765 h 117710"/>
                  <a:gd name="connsiteX10" fmla="*/ 5325 w 85374"/>
                  <a:gd name="connsiteY10" fmla="*/ 89387 h 117710"/>
                  <a:gd name="connsiteX11" fmla="*/ 0 w 85374"/>
                  <a:gd name="connsiteY11" fmla="*/ 100243 h 117710"/>
                  <a:gd name="connsiteX12" fmla="*/ 0 w 85374"/>
                  <a:gd name="connsiteY12" fmla="*/ 102847 h 117710"/>
                  <a:gd name="connsiteX13" fmla="*/ 16180 w 85374"/>
                  <a:gd name="connsiteY13" fmla="*/ 117711 h 117710"/>
                  <a:gd name="connsiteX14" fmla="*/ 48509 w 85374"/>
                  <a:gd name="connsiteY14" fmla="*/ 117711 h 117710"/>
                  <a:gd name="connsiteX15" fmla="*/ 48509 w 85374"/>
                  <a:gd name="connsiteY15" fmla="*/ 106709 h 117710"/>
                  <a:gd name="connsiteX16" fmla="*/ 16180 w 85374"/>
                  <a:gd name="connsiteY16" fmla="*/ 106709 h 117710"/>
                  <a:gd name="connsiteX17" fmla="*/ 11001 w 85374"/>
                  <a:gd name="connsiteY17" fmla="*/ 101559 h 117710"/>
                  <a:gd name="connsiteX18" fmla="*/ 37538 w 85374"/>
                  <a:gd name="connsiteY18" fmla="*/ 96410 h 117710"/>
                  <a:gd name="connsiteX19" fmla="*/ 36894 w 85374"/>
                  <a:gd name="connsiteY19" fmla="*/ 63990 h 117710"/>
                  <a:gd name="connsiteX20" fmla="*/ 22499 w 85374"/>
                  <a:gd name="connsiteY20" fmla="*/ 61562 h 117710"/>
                  <a:gd name="connsiteX21" fmla="*/ 29082 w 85374"/>
                  <a:gd name="connsiteY21" fmla="*/ 53632 h 117710"/>
                  <a:gd name="connsiteX22" fmla="*/ 62758 w 85374"/>
                  <a:gd name="connsiteY22" fmla="*/ 53720 h 117710"/>
                  <a:gd name="connsiteX23" fmla="*/ 62114 w 85374"/>
                  <a:gd name="connsiteY23" fmla="*/ 21330 h 117710"/>
                  <a:gd name="connsiteX24" fmla="*/ 28468 w 85374"/>
                  <a:gd name="connsiteY24" fmla="*/ 21330 h 117710"/>
                  <a:gd name="connsiteX25" fmla="*/ 11001 w 85374"/>
                  <a:gd name="connsiteY25" fmla="*/ 16151 h 117710"/>
                  <a:gd name="connsiteX26" fmla="*/ 16180 w 85374"/>
                  <a:gd name="connsiteY26" fmla="*/ 11002 h 117710"/>
                  <a:gd name="connsiteX27" fmla="*/ 85374 w 85374"/>
                  <a:gd name="connsiteY27" fmla="*/ 11002 h 117710"/>
                  <a:gd name="connsiteX28" fmla="*/ 85374 w 85374"/>
                  <a:gd name="connsiteY28" fmla="*/ 0 h 117710"/>
                  <a:gd name="connsiteX29" fmla="*/ 14892 w 85374"/>
                  <a:gd name="connsiteY29" fmla="*/ 0 h 117710"/>
                  <a:gd name="connsiteX30" fmla="*/ 0 w 85374"/>
                  <a:gd name="connsiteY30" fmla="*/ 14863 h 1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4" h="117710">
                    <a:moveTo>
                      <a:pt x="0" y="14863"/>
                    </a:moveTo>
                    <a:cubicBezTo>
                      <a:pt x="0" y="34613"/>
                      <a:pt x="17613" y="32331"/>
                      <a:pt x="29755" y="32331"/>
                    </a:cubicBezTo>
                    <a:cubicBezTo>
                      <a:pt x="37099" y="32331"/>
                      <a:pt x="44413" y="32331"/>
                      <a:pt x="51757" y="32331"/>
                    </a:cubicBezTo>
                    <a:cubicBezTo>
                      <a:pt x="59130" y="32331"/>
                      <a:pt x="69224" y="30312"/>
                      <a:pt x="69224" y="37510"/>
                    </a:cubicBezTo>
                    <a:cubicBezTo>
                      <a:pt x="69224" y="43918"/>
                      <a:pt x="61354" y="42689"/>
                      <a:pt x="54975" y="42689"/>
                    </a:cubicBezTo>
                    <a:cubicBezTo>
                      <a:pt x="48305" y="42689"/>
                      <a:pt x="41605" y="42689"/>
                      <a:pt x="34934" y="42689"/>
                    </a:cubicBezTo>
                    <a:cubicBezTo>
                      <a:pt x="26391" y="42689"/>
                      <a:pt x="23143" y="41753"/>
                      <a:pt x="17555" y="45381"/>
                    </a:cubicBezTo>
                    <a:cubicBezTo>
                      <a:pt x="7051" y="52198"/>
                      <a:pt x="8163" y="69374"/>
                      <a:pt x="21622" y="74114"/>
                    </a:cubicBezTo>
                    <a:cubicBezTo>
                      <a:pt x="27590" y="76220"/>
                      <a:pt x="37304" y="74026"/>
                      <a:pt x="40142" y="75635"/>
                    </a:cubicBezTo>
                    <a:cubicBezTo>
                      <a:pt x="42804" y="77157"/>
                      <a:pt x="44179" y="82453"/>
                      <a:pt x="39498" y="84765"/>
                    </a:cubicBezTo>
                    <a:cubicBezTo>
                      <a:pt x="33676" y="87632"/>
                      <a:pt x="13868" y="81487"/>
                      <a:pt x="5325" y="89387"/>
                    </a:cubicBezTo>
                    <a:cubicBezTo>
                      <a:pt x="1990" y="92459"/>
                      <a:pt x="322" y="96322"/>
                      <a:pt x="0" y="100243"/>
                    </a:cubicBezTo>
                    <a:lnTo>
                      <a:pt x="0" y="102847"/>
                    </a:lnTo>
                    <a:cubicBezTo>
                      <a:pt x="614" y="110600"/>
                      <a:pt x="6583" y="117711"/>
                      <a:pt x="16180" y="117711"/>
                    </a:cubicBezTo>
                    <a:lnTo>
                      <a:pt x="48509" y="117711"/>
                    </a:lnTo>
                    <a:lnTo>
                      <a:pt x="48509" y="106709"/>
                    </a:lnTo>
                    <a:lnTo>
                      <a:pt x="16180" y="106709"/>
                    </a:lnTo>
                    <a:cubicBezTo>
                      <a:pt x="13049" y="106709"/>
                      <a:pt x="11001" y="104690"/>
                      <a:pt x="11001" y="101559"/>
                    </a:cubicBezTo>
                    <a:cubicBezTo>
                      <a:pt x="11001" y="93747"/>
                      <a:pt x="24196" y="96702"/>
                      <a:pt x="37538" y="96410"/>
                    </a:cubicBezTo>
                    <a:cubicBezTo>
                      <a:pt x="58311" y="95942"/>
                      <a:pt x="59686" y="64195"/>
                      <a:pt x="36894" y="63990"/>
                    </a:cubicBezTo>
                    <a:cubicBezTo>
                      <a:pt x="31130" y="63961"/>
                      <a:pt x="24928" y="65248"/>
                      <a:pt x="22499" y="61562"/>
                    </a:cubicBezTo>
                    <a:cubicBezTo>
                      <a:pt x="20539" y="58607"/>
                      <a:pt x="20919" y="53574"/>
                      <a:pt x="29082" y="53632"/>
                    </a:cubicBezTo>
                    <a:cubicBezTo>
                      <a:pt x="40317" y="53749"/>
                      <a:pt x="51552" y="53661"/>
                      <a:pt x="62758" y="53720"/>
                    </a:cubicBezTo>
                    <a:cubicBezTo>
                      <a:pt x="85608" y="53779"/>
                      <a:pt x="86867" y="21155"/>
                      <a:pt x="62114" y="21330"/>
                    </a:cubicBezTo>
                    <a:lnTo>
                      <a:pt x="28468" y="21330"/>
                    </a:lnTo>
                    <a:cubicBezTo>
                      <a:pt x="21504" y="21330"/>
                      <a:pt x="11001" y="23320"/>
                      <a:pt x="11001" y="16151"/>
                    </a:cubicBezTo>
                    <a:cubicBezTo>
                      <a:pt x="11001" y="13020"/>
                      <a:pt x="13049" y="11002"/>
                      <a:pt x="16180" y="11002"/>
                    </a:cubicBezTo>
                    <a:lnTo>
                      <a:pt x="85374" y="11002"/>
                    </a:lnTo>
                    <a:lnTo>
                      <a:pt x="85374" y="0"/>
                    </a:lnTo>
                    <a:lnTo>
                      <a:pt x="14892" y="0"/>
                    </a:lnTo>
                    <a:cubicBezTo>
                      <a:pt x="7344" y="0"/>
                      <a:pt x="0" y="7344"/>
                      <a:pt x="0" y="14863"/>
                    </a:cubicBezTo>
                    <a:close/>
                  </a:path>
                </a:pathLst>
              </a:custGeom>
              <a:solidFill>
                <a:srgbClr val="FFFFFF"/>
              </a:solidFill>
              <a:ln w="2922"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E3946541-6537-833A-CDAB-973019AD2229}"/>
                  </a:ext>
                </a:extLst>
              </p:cNvPr>
              <p:cNvSpPr/>
              <p:nvPr/>
            </p:nvSpPr>
            <p:spPr>
              <a:xfrm>
                <a:off x="5592263" y="4282433"/>
                <a:ext cx="42687" cy="22067"/>
              </a:xfrm>
              <a:custGeom>
                <a:avLst/>
                <a:gdLst>
                  <a:gd name="connsiteX0" fmla="*/ 0 w 42687"/>
                  <a:gd name="connsiteY0" fmla="*/ 2574 h 22067"/>
                  <a:gd name="connsiteX1" fmla="*/ 36075 w 42687"/>
                  <a:gd name="connsiteY1" fmla="*/ 16005 h 22067"/>
                  <a:gd name="connsiteX2" fmla="*/ 42687 w 42687"/>
                  <a:gd name="connsiteY2" fmla="*/ 0 h 22067"/>
                  <a:gd name="connsiteX3" fmla="*/ 29316 w 42687"/>
                  <a:gd name="connsiteY3" fmla="*/ 7286 h 22067"/>
                  <a:gd name="connsiteX4" fmla="*/ 13400 w 42687"/>
                  <a:gd name="connsiteY4" fmla="*/ 7286 h 22067"/>
                  <a:gd name="connsiteX5" fmla="*/ 0 w 42687"/>
                  <a:gd name="connsiteY5" fmla="*/ 0 h 22067"/>
                  <a:gd name="connsiteX6" fmla="*/ 0 w 42687"/>
                  <a:gd name="connsiteY6" fmla="*/ 2574 h 2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687" h="22067">
                    <a:moveTo>
                      <a:pt x="0" y="2574"/>
                    </a:moveTo>
                    <a:cubicBezTo>
                      <a:pt x="0" y="17087"/>
                      <a:pt x="21768" y="30108"/>
                      <a:pt x="36075" y="16005"/>
                    </a:cubicBezTo>
                    <a:cubicBezTo>
                      <a:pt x="40961" y="11235"/>
                      <a:pt x="42687" y="7022"/>
                      <a:pt x="42687" y="0"/>
                    </a:cubicBezTo>
                    <a:cubicBezTo>
                      <a:pt x="25045" y="0"/>
                      <a:pt x="35343" y="673"/>
                      <a:pt x="29316" y="7286"/>
                    </a:cubicBezTo>
                    <a:cubicBezTo>
                      <a:pt x="24869" y="12172"/>
                      <a:pt x="17818" y="12172"/>
                      <a:pt x="13400" y="7286"/>
                    </a:cubicBezTo>
                    <a:cubicBezTo>
                      <a:pt x="7344" y="673"/>
                      <a:pt x="17642" y="0"/>
                      <a:pt x="0" y="0"/>
                    </a:cubicBezTo>
                    <a:lnTo>
                      <a:pt x="0" y="2574"/>
                    </a:lnTo>
                    <a:close/>
                  </a:path>
                </a:pathLst>
              </a:custGeom>
              <a:solidFill>
                <a:srgbClr val="FFFFFF"/>
              </a:solidFill>
              <a:ln w="2922"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62138000-3A94-D075-2A47-89A6BF29F314}"/>
                  </a:ext>
                </a:extLst>
              </p:cNvPr>
              <p:cNvSpPr/>
              <p:nvPr/>
            </p:nvSpPr>
            <p:spPr>
              <a:xfrm>
                <a:off x="5618770" y="4245536"/>
                <a:ext cx="32359" cy="16180"/>
              </a:xfrm>
              <a:custGeom>
                <a:avLst/>
                <a:gdLst>
                  <a:gd name="connsiteX0" fmla="*/ 0 w 32359"/>
                  <a:gd name="connsiteY0" fmla="*/ 16181 h 16180"/>
                  <a:gd name="connsiteX1" fmla="*/ 11001 w 32359"/>
                  <a:gd name="connsiteY1" fmla="*/ 16181 h 16180"/>
                  <a:gd name="connsiteX2" fmla="*/ 21358 w 32359"/>
                  <a:gd name="connsiteY2" fmla="*/ 16181 h 16180"/>
                  <a:gd name="connsiteX3" fmla="*/ 32359 w 32359"/>
                  <a:gd name="connsiteY3" fmla="*/ 16181 h 16180"/>
                  <a:gd name="connsiteX4" fmla="*/ 18111 w 32359"/>
                  <a:gd name="connsiteY4" fmla="*/ 0 h 16180"/>
                  <a:gd name="connsiteX5" fmla="*/ 4359 w 32359"/>
                  <a:gd name="connsiteY5" fmla="*/ 5003 h 16180"/>
                  <a:gd name="connsiteX6" fmla="*/ 0 w 32359"/>
                  <a:gd name="connsiteY6" fmla="*/ 16181 h 1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9" h="16180">
                    <a:moveTo>
                      <a:pt x="0" y="16181"/>
                    </a:moveTo>
                    <a:lnTo>
                      <a:pt x="11001" y="16181"/>
                    </a:lnTo>
                    <a:cubicBezTo>
                      <a:pt x="11586" y="9363"/>
                      <a:pt x="20744" y="8866"/>
                      <a:pt x="21358" y="16181"/>
                    </a:cubicBezTo>
                    <a:lnTo>
                      <a:pt x="32359" y="16181"/>
                    </a:lnTo>
                    <a:cubicBezTo>
                      <a:pt x="32359" y="7315"/>
                      <a:pt x="25133" y="0"/>
                      <a:pt x="18111" y="0"/>
                    </a:cubicBezTo>
                    <a:cubicBezTo>
                      <a:pt x="11908" y="0"/>
                      <a:pt x="9304" y="-117"/>
                      <a:pt x="4359" y="5003"/>
                    </a:cubicBezTo>
                    <a:cubicBezTo>
                      <a:pt x="1814" y="7608"/>
                      <a:pt x="0" y="11207"/>
                      <a:pt x="0" y="16181"/>
                    </a:cubicBezTo>
                    <a:close/>
                  </a:path>
                </a:pathLst>
              </a:custGeom>
              <a:solidFill>
                <a:srgbClr val="FFFFFF"/>
              </a:solidFill>
              <a:ln w="2922"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EE6891C6-E5D2-0200-2A38-B6B377CB8C84}"/>
                  </a:ext>
                </a:extLst>
              </p:cNvPr>
              <p:cNvSpPr/>
              <p:nvPr/>
            </p:nvSpPr>
            <p:spPr>
              <a:xfrm>
                <a:off x="5576083" y="4245400"/>
                <a:ext cx="32359" cy="16317"/>
              </a:xfrm>
              <a:custGeom>
                <a:avLst/>
                <a:gdLst>
                  <a:gd name="connsiteX0" fmla="*/ 0 w 32359"/>
                  <a:gd name="connsiteY0" fmla="*/ 16317 h 16317"/>
                  <a:gd name="connsiteX1" fmla="*/ 11001 w 32359"/>
                  <a:gd name="connsiteY1" fmla="*/ 16317 h 16317"/>
                  <a:gd name="connsiteX2" fmla="*/ 21358 w 32359"/>
                  <a:gd name="connsiteY2" fmla="*/ 16317 h 16317"/>
                  <a:gd name="connsiteX3" fmla="*/ 32359 w 32359"/>
                  <a:gd name="connsiteY3" fmla="*/ 16317 h 16317"/>
                  <a:gd name="connsiteX4" fmla="*/ 28322 w 32359"/>
                  <a:gd name="connsiteY4" fmla="*/ 5462 h 16317"/>
                  <a:gd name="connsiteX5" fmla="*/ 4359 w 32359"/>
                  <a:gd name="connsiteY5" fmla="*/ 5140 h 16317"/>
                  <a:gd name="connsiteX6" fmla="*/ 0 w 32359"/>
                  <a:gd name="connsiteY6" fmla="*/ 16317 h 1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59" h="16317">
                    <a:moveTo>
                      <a:pt x="0" y="16317"/>
                    </a:moveTo>
                    <a:lnTo>
                      <a:pt x="11001" y="16317"/>
                    </a:lnTo>
                    <a:cubicBezTo>
                      <a:pt x="11615" y="9002"/>
                      <a:pt x="20773" y="9500"/>
                      <a:pt x="21358" y="16317"/>
                    </a:cubicBezTo>
                    <a:lnTo>
                      <a:pt x="32359" y="16317"/>
                    </a:lnTo>
                    <a:cubicBezTo>
                      <a:pt x="32359" y="11694"/>
                      <a:pt x="30662" y="7950"/>
                      <a:pt x="28322" y="5462"/>
                    </a:cubicBezTo>
                    <a:cubicBezTo>
                      <a:pt x="21709" y="-1677"/>
                      <a:pt x="11147" y="-1853"/>
                      <a:pt x="4359" y="5140"/>
                    </a:cubicBezTo>
                    <a:cubicBezTo>
                      <a:pt x="1814" y="7744"/>
                      <a:pt x="0" y="11343"/>
                      <a:pt x="0" y="16317"/>
                    </a:cubicBezTo>
                    <a:close/>
                  </a:path>
                </a:pathLst>
              </a:custGeom>
              <a:solidFill>
                <a:srgbClr val="FFFFFF"/>
              </a:solidFill>
              <a:ln w="2922" cap="flat">
                <a:noFill/>
                <a:prstDash val="solid"/>
                <a:miter/>
              </a:ln>
            </p:spPr>
            <p:txBody>
              <a:bodyPr rtlCol="0" anchor="ctr"/>
              <a:lstStyle/>
              <a:p>
                <a:endParaRPr lang="en-US"/>
              </a:p>
            </p:txBody>
          </p:sp>
        </p:grpSp>
        <p:grpSp>
          <p:nvGrpSpPr>
            <p:cNvPr id="477" name="Graphic 12">
              <a:extLst>
                <a:ext uri="{FF2B5EF4-FFF2-40B4-BE49-F238E27FC236}">
                  <a16:creationId xmlns:a16="http://schemas.microsoft.com/office/drawing/2014/main" id="{FF870C57-0611-B00D-EC7C-9DF0876C0D10}"/>
                </a:ext>
              </a:extLst>
            </p:cNvPr>
            <p:cNvGrpSpPr/>
            <p:nvPr/>
          </p:nvGrpSpPr>
          <p:grpSpPr>
            <a:xfrm>
              <a:off x="9053504" y="1925887"/>
              <a:ext cx="181202" cy="77556"/>
              <a:chOff x="6144066" y="4427150"/>
              <a:chExt cx="171041" cy="73207"/>
            </a:xfrm>
            <a:noFill/>
          </p:grpSpPr>
          <p:sp>
            <p:nvSpPr>
              <p:cNvPr id="478" name="Freeform: Shape 477">
                <a:extLst>
                  <a:ext uri="{FF2B5EF4-FFF2-40B4-BE49-F238E27FC236}">
                    <a16:creationId xmlns:a16="http://schemas.microsoft.com/office/drawing/2014/main" id="{CDC68166-1720-7E4F-A643-96C36525FD96}"/>
                  </a:ext>
                </a:extLst>
              </p:cNvPr>
              <p:cNvSpPr/>
              <p:nvPr/>
            </p:nvSpPr>
            <p:spPr>
              <a:xfrm>
                <a:off x="6144066" y="4464807"/>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F1F23A04-ACED-65C3-8CC7-FAB2A4A995E9}"/>
                  </a:ext>
                </a:extLst>
              </p:cNvPr>
              <p:cNvSpPr/>
              <p:nvPr/>
            </p:nvSpPr>
            <p:spPr>
              <a:xfrm>
                <a:off x="6278535" y="4427150"/>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grpSp>
      <p:grpSp>
        <p:nvGrpSpPr>
          <p:cNvPr id="835" name="Group 834">
            <a:extLst>
              <a:ext uri="{FF2B5EF4-FFF2-40B4-BE49-F238E27FC236}">
                <a16:creationId xmlns:a16="http://schemas.microsoft.com/office/drawing/2014/main" id="{6DFEAF3B-2029-3533-D64E-32A33D4AF653}"/>
              </a:ext>
            </a:extLst>
          </p:cNvPr>
          <p:cNvGrpSpPr/>
          <p:nvPr/>
        </p:nvGrpSpPr>
        <p:grpSpPr>
          <a:xfrm>
            <a:off x="2092437" y="495179"/>
            <a:ext cx="6800705" cy="5863052"/>
            <a:chOff x="2815521" y="-1407439"/>
            <a:chExt cx="6332248" cy="5459184"/>
          </a:xfrm>
        </p:grpSpPr>
        <p:sp>
          <p:nvSpPr>
            <p:cNvPr id="18" name="Freeform: Shape 17">
              <a:extLst>
                <a:ext uri="{FF2B5EF4-FFF2-40B4-BE49-F238E27FC236}">
                  <a16:creationId xmlns:a16="http://schemas.microsoft.com/office/drawing/2014/main" id="{3D7E41B7-5A2F-2100-8C72-D32BACC38CE6}"/>
                </a:ext>
              </a:extLst>
            </p:cNvPr>
            <p:cNvSpPr/>
            <p:nvPr/>
          </p:nvSpPr>
          <p:spPr>
            <a:xfrm>
              <a:off x="3899993" y="72856"/>
              <a:ext cx="3869322" cy="1934781"/>
            </a:xfrm>
            <a:custGeom>
              <a:avLst/>
              <a:gdLst>
                <a:gd name="connsiteX0" fmla="*/ 0 w 3869322"/>
                <a:gd name="connsiteY0" fmla="*/ 1934781 h 1934781"/>
                <a:gd name="connsiteX1" fmla="*/ 1934646 w 3869322"/>
                <a:gd name="connsiteY1" fmla="*/ 0 h 1934781"/>
                <a:gd name="connsiteX2" fmla="*/ 3869322 w 3869322"/>
                <a:gd name="connsiteY2" fmla="*/ 1934781 h 1934781"/>
              </a:gdLst>
              <a:ahLst/>
              <a:cxnLst>
                <a:cxn ang="0">
                  <a:pos x="connsiteX0" y="connsiteY0"/>
                </a:cxn>
                <a:cxn ang="0">
                  <a:pos x="connsiteX1" y="connsiteY1"/>
                </a:cxn>
                <a:cxn ang="0">
                  <a:pos x="connsiteX2" y="connsiteY2"/>
                </a:cxn>
              </a:cxnLst>
              <a:rect l="l" t="t" r="r" b="b"/>
              <a:pathLst>
                <a:path w="3869322" h="1934781">
                  <a:moveTo>
                    <a:pt x="0" y="1934781"/>
                  </a:moveTo>
                  <a:cubicBezTo>
                    <a:pt x="0" y="866226"/>
                    <a:pt x="866179" y="0"/>
                    <a:pt x="1934646" y="0"/>
                  </a:cubicBezTo>
                  <a:cubicBezTo>
                    <a:pt x="3003144" y="0"/>
                    <a:pt x="3869322" y="866226"/>
                    <a:pt x="3869322" y="1934781"/>
                  </a:cubicBezTo>
                </a:path>
              </a:pathLst>
            </a:custGeom>
            <a:noFill/>
            <a:ln w="642405" cap="flat">
              <a:solidFill>
                <a:srgbClr val="F7F5FF"/>
              </a:solidFill>
              <a:prstDash val="solid"/>
              <a:miter/>
            </a:ln>
          </p:spPr>
          <p:txBody>
            <a:bodyPr rtlCol="0" anchor="ctr"/>
            <a:lstStyle/>
            <a:p>
              <a:endParaRPr lang="en-US"/>
            </a:p>
          </p:txBody>
        </p:sp>
        <p:grpSp>
          <p:nvGrpSpPr>
            <p:cNvPr id="19" name="Graphic 12">
              <a:extLst>
                <a:ext uri="{FF2B5EF4-FFF2-40B4-BE49-F238E27FC236}">
                  <a16:creationId xmlns:a16="http://schemas.microsoft.com/office/drawing/2014/main" id="{5B828910-E224-F511-8910-7BE75FD079F4}"/>
                </a:ext>
              </a:extLst>
            </p:cNvPr>
            <p:cNvGrpSpPr/>
            <p:nvPr/>
          </p:nvGrpSpPr>
          <p:grpSpPr>
            <a:xfrm>
              <a:off x="4027206" y="1159990"/>
              <a:ext cx="79405" cy="161102"/>
              <a:chOff x="5801837" y="817090"/>
              <a:chExt cx="79405" cy="161102"/>
            </a:xfrm>
            <a:noFill/>
          </p:grpSpPr>
          <p:sp>
            <p:nvSpPr>
              <p:cNvPr id="20" name="Freeform: Shape 19">
                <a:extLst>
                  <a:ext uri="{FF2B5EF4-FFF2-40B4-BE49-F238E27FC236}">
                    <a16:creationId xmlns:a16="http://schemas.microsoft.com/office/drawing/2014/main" id="{EE2B73E8-D4F0-88EF-797B-8A77FB950ADD}"/>
                  </a:ext>
                </a:extLst>
              </p:cNvPr>
              <p:cNvSpPr/>
              <p:nvPr/>
            </p:nvSpPr>
            <p:spPr>
              <a:xfrm>
                <a:off x="5801837" y="820777"/>
                <a:ext cx="57286" cy="157415"/>
              </a:xfrm>
              <a:custGeom>
                <a:avLst/>
                <a:gdLst>
                  <a:gd name="connsiteX0" fmla="*/ 0 w 57286"/>
                  <a:gd name="connsiteY0" fmla="*/ 157416 h 157415"/>
                  <a:gd name="connsiteX1" fmla="*/ 57287 w 57286"/>
                  <a:gd name="connsiteY1" fmla="*/ 0 h 157415"/>
                </a:gdLst>
                <a:ahLst/>
                <a:cxnLst>
                  <a:cxn ang="0">
                    <a:pos x="connsiteX0" y="connsiteY0"/>
                  </a:cxn>
                  <a:cxn ang="0">
                    <a:pos x="connsiteX1" y="connsiteY1"/>
                  </a:cxn>
                </a:cxnLst>
                <a:rect l="l" t="t" r="r" b="b"/>
                <a:pathLst>
                  <a:path w="57286" h="157415">
                    <a:moveTo>
                      <a:pt x="0" y="157416"/>
                    </a:moveTo>
                    <a:lnTo>
                      <a:pt x="57287" y="0"/>
                    </a:lnTo>
                  </a:path>
                </a:pathLst>
              </a:custGeom>
              <a:ln w="14611" cap="rnd">
                <a:solidFill>
                  <a:srgbClr val="463C74"/>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E61670E-BF13-F514-646D-BDA796FA46D5}"/>
                  </a:ext>
                </a:extLst>
              </p:cNvPr>
              <p:cNvSpPr/>
              <p:nvPr/>
            </p:nvSpPr>
            <p:spPr>
              <a:xfrm>
                <a:off x="5812457" y="817090"/>
                <a:ext cx="68785" cy="46873"/>
              </a:xfrm>
              <a:custGeom>
                <a:avLst/>
                <a:gdLst>
                  <a:gd name="connsiteX0" fmla="*/ 68785 w 68785"/>
                  <a:gd name="connsiteY0" fmla="*/ 46874 h 46873"/>
                  <a:gd name="connsiteX1" fmla="*/ 46900 w 68785"/>
                  <a:gd name="connsiteY1" fmla="*/ 0 h 46873"/>
                  <a:gd name="connsiteX2" fmla="*/ 0 w 68785"/>
                  <a:gd name="connsiteY2" fmla="*/ 21828 h 46873"/>
                </a:gdLst>
                <a:ahLst/>
                <a:cxnLst>
                  <a:cxn ang="0">
                    <a:pos x="connsiteX0" y="connsiteY0"/>
                  </a:cxn>
                  <a:cxn ang="0">
                    <a:pos x="connsiteX1" y="connsiteY1"/>
                  </a:cxn>
                  <a:cxn ang="0">
                    <a:pos x="connsiteX2" y="connsiteY2"/>
                  </a:cxn>
                </a:cxnLst>
                <a:rect l="l" t="t" r="r" b="b"/>
                <a:pathLst>
                  <a:path w="68785" h="46873">
                    <a:moveTo>
                      <a:pt x="68785" y="46874"/>
                    </a:moveTo>
                    <a:lnTo>
                      <a:pt x="46900" y="0"/>
                    </a:lnTo>
                    <a:lnTo>
                      <a:pt x="0" y="21828"/>
                    </a:lnTo>
                  </a:path>
                </a:pathLst>
              </a:custGeom>
              <a:noFill/>
              <a:ln w="14611" cap="rnd">
                <a:solidFill>
                  <a:srgbClr val="463C74"/>
                </a:solidFill>
                <a:prstDash val="solid"/>
                <a:miter/>
              </a:ln>
            </p:spPr>
            <p:txBody>
              <a:bodyPr rtlCol="0" anchor="ctr"/>
              <a:lstStyle/>
              <a:p>
                <a:endParaRPr lang="en-US"/>
              </a:p>
            </p:txBody>
          </p:sp>
        </p:grpSp>
        <p:grpSp>
          <p:nvGrpSpPr>
            <p:cNvPr id="22" name="Graphic 12">
              <a:extLst>
                <a:ext uri="{FF2B5EF4-FFF2-40B4-BE49-F238E27FC236}">
                  <a16:creationId xmlns:a16="http://schemas.microsoft.com/office/drawing/2014/main" id="{E345CF27-E223-D01F-0460-973A453E291F}"/>
                </a:ext>
              </a:extLst>
            </p:cNvPr>
            <p:cNvGrpSpPr/>
            <p:nvPr/>
          </p:nvGrpSpPr>
          <p:grpSpPr>
            <a:xfrm>
              <a:off x="7569104" y="1159990"/>
              <a:ext cx="79405" cy="161102"/>
              <a:chOff x="9343735" y="817090"/>
              <a:chExt cx="79405" cy="161102"/>
            </a:xfrm>
            <a:noFill/>
          </p:grpSpPr>
          <p:sp>
            <p:nvSpPr>
              <p:cNvPr id="23" name="Freeform: Shape 22">
                <a:extLst>
                  <a:ext uri="{FF2B5EF4-FFF2-40B4-BE49-F238E27FC236}">
                    <a16:creationId xmlns:a16="http://schemas.microsoft.com/office/drawing/2014/main" id="{BED1D5A9-836C-7B26-80D8-E85671A8A47E}"/>
                  </a:ext>
                </a:extLst>
              </p:cNvPr>
              <p:cNvSpPr/>
              <p:nvPr/>
            </p:nvSpPr>
            <p:spPr>
              <a:xfrm>
                <a:off x="9343735" y="817090"/>
                <a:ext cx="57286" cy="157415"/>
              </a:xfrm>
              <a:custGeom>
                <a:avLst/>
                <a:gdLst>
                  <a:gd name="connsiteX0" fmla="*/ 0 w 57286"/>
                  <a:gd name="connsiteY0" fmla="*/ 0 h 157415"/>
                  <a:gd name="connsiteX1" fmla="*/ 57287 w 57286"/>
                  <a:gd name="connsiteY1" fmla="*/ 157416 h 157415"/>
                </a:gdLst>
                <a:ahLst/>
                <a:cxnLst>
                  <a:cxn ang="0">
                    <a:pos x="connsiteX0" y="connsiteY0"/>
                  </a:cxn>
                  <a:cxn ang="0">
                    <a:pos x="connsiteX1" y="connsiteY1"/>
                  </a:cxn>
                </a:cxnLst>
                <a:rect l="l" t="t" r="r" b="b"/>
                <a:pathLst>
                  <a:path w="57286" h="157415">
                    <a:moveTo>
                      <a:pt x="0" y="0"/>
                    </a:moveTo>
                    <a:lnTo>
                      <a:pt x="57287" y="157416"/>
                    </a:lnTo>
                  </a:path>
                </a:pathLst>
              </a:custGeom>
              <a:ln w="14611" cap="rnd">
                <a:solidFill>
                  <a:srgbClr val="463C74"/>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F22E12B-BE0D-4444-26DD-997AF543FDE3}"/>
                  </a:ext>
                </a:extLst>
              </p:cNvPr>
              <p:cNvSpPr/>
              <p:nvPr/>
            </p:nvSpPr>
            <p:spPr>
              <a:xfrm>
                <a:off x="9354355" y="931319"/>
                <a:ext cx="68785" cy="46873"/>
              </a:xfrm>
              <a:custGeom>
                <a:avLst/>
                <a:gdLst>
                  <a:gd name="connsiteX0" fmla="*/ 68785 w 68785"/>
                  <a:gd name="connsiteY0" fmla="*/ 0 h 46873"/>
                  <a:gd name="connsiteX1" fmla="*/ 46900 w 68785"/>
                  <a:gd name="connsiteY1" fmla="*/ 46874 h 46873"/>
                  <a:gd name="connsiteX2" fmla="*/ 0 w 68785"/>
                  <a:gd name="connsiteY2" fmla="*/ 25017 h 46873"/>
                </a:gdLst>
                <a:ahLst/>
                <a:cxnLst>
                  <a:cxn ang="0">
                    <a:pos x="connsiteX0" y="connsiteY0"/>
                  </a:cxn>
                  <a:cxn ang="0">
                    <a:pos x="connsiteX1" y="connsiteY1"/>
                  </a:cxn>
                  <a:cxn ang="0">
                    <a:pos x="connsiteX2" y="connsiteY2"/>
                  </a:cxn>
                </a:cxnLst>
                <a:rect l="l" t="t" r="r" b="b"/>
                <a:pathLst>
                  <a:path w="68785" h="46873">
                    <a:moveTo>
                      <a:pt x="68785" y="0"/>
                    </a:moveTo>
                    <a:lnTo>
                      <a:pt x="46900" y="46874"/>
                    </a:lnTo>
                    <a:lnTo>
                      <a:pt x="0" y="25017"/>
                    </a:lnTo>
                  </a:path>
                </a:pathLst>
              </a:custGeom>
              <a:noFill/>
              <a:ln w="14611" cap="rnd">
                <a:solidFill>
                  <a:srgbClr val="463C74"/>
                </a:solid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83A9C48A-EA0B-B72C-B7A2-5F33EE0C432E}"/>
                </a:ext>
              </a:extLst>
            </p:cNvPr>
            <p:cNvSpPr/>
            <p:nvPr/>
          </p:nvSpPr>
          <p:spPr>
            <a:xfrm>
              <a:off x="6317253" y="-1407439"/>
              <a:ext cx="2022646" cy="2200338"/>
            </a:xfrm>
            <a:custGeom>
              <a:avLst/>
              <a:gdLst>
                <a:gd name="connsiteX0" fmla="*/ 864623 w 2022646"/>
                <a:gd name="connsiteY0" fmla="*/ 1617668 h 2200338"/>
                <a:gd name="connsiteX1" fmla="*/ 752799 w 2022646"/>
                <a:gd name="connsiteY1" fmla="*/ 863916 h 2200338"/>
                <a:gd name="connsiteX2" fmla="*/ 1506687 w 2022646"/>
                <a:gd name="connsiteY2" fmla="*/ 752935 h 2200338"/>
                <a:gd name="connsiteX3" fmla="*/ 1958984 w 2022646"/>
                <a:gd name="connsiteY3" fmla="*/ 686340 h 2200338"/>
                <a:gd name="connsiteX4" fmla="*/ 1891925 w 2022646"/>
                <a:gd name="connsiteY4" fmla="*/ 234077 h 2200338"/>
                <a:gd name="connsiteX5" fmla="*/ 233385 w 2022646"/>
                <a:gd name="connsiteY5" fmla="*/ 478218 h 2200338"/>
                <a:gd name="connsiteX6" fmla="*/ 479385 w 2022646"/>
                <a:gd name="connsiteY6" fmla="*/ 2136497 h 2200338"/>
                <a:gd name="connsiteX7" fmla="*/ 931711 w 2022646"/>
                <a:gd name="connsiteY7" fmla="*/ 2069903 h 2200338"/>
                <a:gd name="connsiteX8" fmla="*/ 864623 w 2022646"/>
                <a:gd name="connsiteY8" fmla="*/ 1617668 h 22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2646" h="2200338">
                  <a:moveTo>
                    <a:pt x="864623" y="1617668"/>
                  </a:moveTo>
                  <a:cubicBezTo>
                    <a:pt x="625586" y="1440151"/>
                    <a:pt x="575497" y="1102702"/>
                    <a:pt x="752799" y="863916"/>
                  </a:cubicBezTo>
                  <a:cubicBezTo>
                    <a:pt x="930102" y="625129"/>
                    <a:pt x="1267621" y="575418"/>
                    <a:pt x="1506687" y="752935"/>
                  </a:cubicBezTo>
                  <a:cubicBezTo>
                    <a:pt x="1650109" y="859439"/>
                    <a:pt x="1852602" y="829624"/>
                    <a:pt x="1958984" y="686340"/>
                  </a:cubicBezTo>
                  <a:cubicBezTo>
                    <a:pt x="2065365" y="543086"/>
                    <a:pt x="2035347" y="340581"/>
                    <a:pt x="1891925" y="234077"/>
                  </a:cubicBezTo>
                  <a:cubicBezTo>
                    <a:pt x="1365986" y="-156420"/>
                    <a:pt x="623450" y="-47106"/>
                    <a:pt x="233385" y="478218"/>
                  </a:cubicBezTo>
                  <a:cubicBezTo>
                    <a:pt x="-156652" y="1003571"/>
                    <a:pt x="-46525" y="1745971"/>
                    <a:pt x="479385" y="2136497"/>
                  </a:cubicBezTo>
                  <a:cubicBezTo>
                    <a:pt x="622807" y="2243001"/>
                    <a:pt x="825329" y="2213186"/>
                    <a:pt x="931711" y="2069903"/>
                  </a:cubicBezTo>
                  <a:cubicBezTo>
                    <a:pt x="1038093" y="1926648"/>
                    <a:pt x="1008045" y="1724144"/>
                    <a:pt x="864623" y="1617668"/>
                  </a:cubicBezTo>
                  <a:close/>
                </a:path>
              </a:pathLst>
            </a:custGeom>
            <a:solidFill>
              <a:srgbClr val="F7F5FF"/>
            </a:solidFill>
            <a:ln w="2922"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A3F0CCE-C6AC-1BBE-48BD-D05B168DC834}"/>
                </a:ext>
              </a:extLst>
            </p:cNvPr>
            <p:cNvSpPr/>
            <p:nvPr/>
          </p:nvSpPr>
          <p:spPr>
            <a:xfrm>
              <a:off x="6679430" y="152442"/>
              <a:ext cx="645165" cy="645375"/>
            </a:xfrm>
            <a:custGeom>
              <a:avLst/>
              <a:gdLst>
                <a:gd name="connsiteX0" fmla="*/ 645165 w 645165"/>
                <a:gd name="connsiteY0" fmla="*/ 322703 h 645375"/>
                <a:gd name="connsiteX1" fmla="*/ 322568 w 645165"/>
                <a:gd name="connsiteY1" fmla="*/ 0 h 645375"/>
                <a:gd name="connsiteX2" fmla="*/ 0 w 645165"/>
                <a:gd name="connsiteY2" fmla="*/ 322703 h 645375"/>
                <a:gd name="connsiteX3" fmla="*/ 322568 w 645165"/>
                <a:gd name="connsiteY3" fmla="*/ 645376 h 645375"/>
                <a:gd name="connsiteX4" fmla="*/ 645165 w 645165"/>
                <a:gd name="connsiteY4" fmla="*/ 32270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5" h="645375">
                  <a:moveTo>
                    <a:pt x="645165" y="322703"/>
                  </a:moveTo>
                  <a:cubicBezTo>
                    <a:pt x="645165" y="144483"/>
                    <a:pt x="500719" y="0"/>
                    <a:pt x="322568" y="0"/>
                  </a:cubicBezTo>
                  <a:cubicBezTo>
                    <a:pt x="144446" y="0"/>
                    <a:pt x="0" y="144483"/>
                    <a:pt x="0" y="322703"/>
                  </a:cubicBezTo>
                  <a:cubicBezTo>
                    <a:pt x="0" y="500922"/>
                    <a:pt x="144446" y="645376"/>
                    <a:pt x="322568" y="645376"/>
                  </a:cubicBezTo>
                  <a:cubicBezTo>
                    <a:pt x="500719" y="645376"/>
                    <a:pt x="645165" y="500922"/>
                    <a:pt x="645165" y="322703"/>
                  </a:cubicBezTo>
                  <a:close/>
                </a:path>
              </a:pathLst>
            </a:custGeom>
            <a:solidFill>
              <a:srgbClr val="463C74"/>
            </a:solidFill>
            <a:ln w="2922" cap="flat">
              <a:noFill/>
              <a:prstDash val="solid"/>
              <a:miter/>
            </a:ln>
          </p:spPr>
          <p:txBody>
            <a:bodyPr rtlCol="0" anchor="ctr"/>
            <a:lstStyle/>
            <a:p>
              <a:endParaRPr lang="en-US"/>
            </a:p>
          </p:txBody>
        </p:sp>
        <p:grpSp>
          <p:nvGrpSpPr>
            <p:cNvPr id="27" name="Graphic 12">
              <a:extLst>
                <a:ext uri="{FF2B5EF4-FFF2-40B4-BE49-F238E27FC236}">
                  <a16:creationId xmlns:a16="http://schemas.microsoft.com/office/drawing/2014/main" id="{24B14A46-B1CF-B07E-EFA5-6CDEC1F536CF}"/>
                </a:ext>
              </a:extLst>
            </p:cNvPr>
            <p:cNvGrpSpPr/>
            <p:nvPr/>
          </p:nvGrpSpPr>
          <p:grpSpPr>
            <a:xfrm>
              <a:off x="5749908" y="82570"/>
              <a:ext cx="171070" cy="73207"/>
              <a:chOff x="7524539" y="-260330"/>
              <a:chExt cx="171070" cy="73207"/>
            </a:xfrm>
            <a:noFill/>
          </p:grpSpPr>
          <p:sp>
            <p:nvSpPr>
              <p:cNvPr id="28" name="Freeform: Shape 27">
                <a:extLst>
                  <a:ext uri="{FF2B5EF4-FFF2-40B4-BE49-F238E27FC236}">
                    <a16:creationId xmlns:a16="http://schemas.microsoft.com/office/drawing/2014/main" id="{EAEAD4EB-6767-84BB-CF14-E9F13E6DDBAF}"/>
                  </a:ext>
                </a:extLst>
              </p:cNvPr>
              <p:cNvSpPr/>
              <p:nvPr/>
            </p:nvSpPr>
            <p:spPr>
              <a:xfrm>
                <a:off x="7524539" y="-222673"/>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463C74"/>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5E894889-A751-B226-3A2B-D552D972E0FB}"/>
                  </a:ext>
                </a:extLst>
              </p:cNvPr>
              <p:cNvSpPr/>
              <p:nvPr/>
            </p:nvSpPr>
            <p:spPr>
              <a:xfrm>
                <a:off x="7659038" y="-260330"/>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463C74"/>
                </a:solidFill>
                <a:prstDash val="solid"/>
                <a:miter/>
              </a:ln>
            </p:spPr>
            <p:txBody>
              <a:bodyPr rtlCol="0" anchor="ctr"/>
              <a:lstStyle/>
              <a:p>
                <a:endParaRPr lang="en-US"/>
              </a:p>
            </p:txBody>
          </p:sp>
        </p:grpSp>
        <p:sp>
          <p:nvSpPr>
            <p:cNvPr id="30" name="Freeform: Shape 29">
              <a:extLst>
                <a:ext uri="{FF2B5EF4-FFF2-40B4-BE49-F238E27FC236}">
                  <a16:creationId xmlns:a16="http://schemas.microsoft.com/office/drawing/2014/main" id="{356F4979-E64C-A4E5-237A-4453AA47ED60}"/>
                </a:ext>
              </a:extLst>
            </p:cNvPr>
            <p:cNvSpPr/>
            <p:nvPr/>
          </p:nvSpPr>
          <p:spPr>
            <a:xfrm>
              <a:off x="2815521" y="-1354595"/>
              <a:ext cx="2156655" cy="2148170"/>
            </a:xfrm>
            <a:custGeom>
              <a:avLst/>
              <a:gdLst>
                <a:gd name="connsiteX0" fmla="*/ 1509647 w 2156655"/>
                <a:gd name="connsiteY0" fmla="*/ 1825936 h 2148170"/>
                <a:gd name="connsiteX1" fmla="*/ 323504 w 2156655"/>
                <a:gd name="connsiteY1" fmla="*/ 644439 h 2148170"/>
                <a:gd name="connsiteX2" fmla="*/ 0 w 2156655"/>
                <a:gd name="connsiteY2" fmla="*/ 322205 h 2148170"/>
                <a:gd name="connsiteX3" fmla="*/ 323504 w 2156655"/>
                <a:gd name="connsiteY3" fmla="*/ 0 h 2148170"/>
                <a:gd name="connsiteX4" fmla="*/ 2156655 w 2156655"/>
                <a:gd name="connsiteY4" fmla="*/ 1825936 h 2148170"/>
                <a:gd name="connsiteX5" fmla="*/ 1833151 w 2156655"/>
                <a:gd name="connsiteY5" fmla="*/ 2148170 h 2148170"/>
                <a:gd name="connsiteX6" fmla="*/ 1509647 w 2156655"/>
                <a:gd name="connsiteY6" fmla="*/ 1825936 h 2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6655" h="2148170">
                  <a:moveTo>
                    <a:pt x="1509647" y="1825936"/>
                  </a:moveTo>
                  <a:cubicBezTo>
                    <a:pt x="1509647" y="1173392"/>
                    <a:pt x="978675" y="644439"/>
                    <a:pt x="323504" y="644439"/>
                  </a:cubicBezTo>
                  <a:cubicBezTo>
                    <a:pt x="144914" y="644439"/>
                    <a:pt x="0" y="500161"/>
                    <a:pt x="0" y="322205"/>
                  </a:cubicBezTo>
                  <a:cubicBezTo>
                    <a:pt x="0" y="144249"/>
                    <a:pt x="144914" y="0"/>
                    <a:pt x="323504" y="0"/>
                  </a:cubicBezTo>
                  <a:cubicBezTo>
                    <a:pt x="1335826" y="0"/>
                    <a:pt x="2156655" y="817509"/>
                    <a:pt x="2156655" y="1825936"/>
                  </a:cubicBezTo>
                  <a:cubicBezTo>
                    <a:pt x="2156655" y="2003892"/>
                    <a:pt x="2011712" y="2148170"/>
                    <a:pt x="1833151" y="2148170"/>
                  </a:cubicBezTo>
                  <a:cubicBezTo>
                    <a:pt x="1654591" y="2148170"/>
                    <a:pt x="1509647" y="2003892"/>
                    <a:pt x="1509647" y="1825936"/>
                  </a:cubicBezTo>
                  <a:close/>
                </a:path>
              </a:pathLst>
            </a:custGeom>
            <a:solidFill>
              <a:srgbClr val="F7F5FF"/>
            </a:solidFill>
            <a:ln w="2922"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E32E5098-6014-E62A-F2CE-495E0BF5505A}"/>
                </a:ext>
              </a:extLst>
            </p:cNvPr>
            <p:cNvSpPr/>
            <p:nvPr/>
          </p:nvSpPr>
          <p:spPr>
            <a:xfrm>
              <a:off x="4329030" y="152442"/>
              <a:ext cx="645135" cy="645375"/>
            </a:xfrm>
            <a:custGeom>
              <a:avLst/>
              <a:gdLst>
                <a:gd name="connsiteX0" fmla="*/ 645136 w 645135"/>
                <a:gd name="connsiteY0" fmla="*/ 322703 h 645375"/>
                <a:gd name="connsiteX1" fmla="*/ 322568 w 645135"/>
                <a:gd name="connsiteY1" fmla="*/ 0 h 645375"/>
                <a:gd name="connsiteX2" fmla="*/ 0 w 645135"/>
                <a:gd name="connsiteY2" fmla="*/ 322703 h 645375"/>
                <a:gd name="connsiteX3" fmla="*/ 322568 w 645135"/>
                <a:gd name="connsiteY3" fmla="*/ 645376 h 645375"/>
                <a:gd name="connsiteX4" fmla="*/ 645136 w 645135"/>
                <a:gd name="connsiteY4" fmla="*/ 32270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35" h="645375">
                  <a:moveTo>
                    <a:pt x="645136" y="322703"/>
                  </a:moveTo>
                  <a:cubicBezTo>
                    <a:pt x="645136" y="144483"/>
                    <a:pt x="500719" y="0"/>
                    <a:pt x="322568" y="0"/>
                  </a:cubicBezTo>
                  <a:cubicBezTo>
                    <a:pt x="144417" y="0"/>
                    <a:pt x="0" y="144483"/>
                    <a:pt x="0" y="322703"/>
                  </a:cubicBezTo>
                  <a:cubicBezTo>
                    <a:pt x="0" y="500922"/>
                    <a:pt x="144417" y="645376"/>
                    <a:pt x="322568" y="645376"/>
                  </a:cubicBezTo>
                  <a:cubicBezTo>
                    <a:pt x="500719" y="645376"/>
                    <a:pt x="645136" y="500922"/>
                    <a:pt x="645136" y="322703"/>
                  </a:cubicBezTo>
                  <a:close/>
                </a:path>
              </a:pathLst>
            </a:custGeom>
            <a:solidFill>
              <a:srgbClr val="463C74"/>
            </a:solidFill>
            <a:ln w="2922"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683191A-1112-F8C9-5CB7-952B905E576E}"/>
                </a:ext>
              </a:extLst>
            </p:cNvPr>
            <p:cNvSpPr/>
            <p:nvPr/>
          </p:nvSpPr>
          <p:spPr>
            <a:xfrm>
              <a:off x="6471934" y="-1293326"/>
              <a:ext cx="119137" cy="173245"/>
            </a:xfrm>
            <a:custGeom>
              <a:avLst/>
              <a:gdLst>
                <a:gd name="connsiteX0" fmla="*/ 59452 w 119137"/>
                <a:gd name="connsiteY0" fmla="*/ 0 h 173245"/>
                <a:gd name="connsiteX1" fmla="*/ 103807 w 119137"/>
                <a:gd name="connsiteY1" fmla="*/ 22179 h 173245"/>
                <a:gd name="connsiteX2" fmla="*/ 119138 w 119137"/>
                <a:gd name="connsiteY2" fmla="*/ 86491 h 173245"/>
                <a:gd name="connsiteX3" fmla="*/ 103807 w 119137"/>
                <a:gd name="connsiteY3" fmla="*/ 151301 h 173245"/>
                <a:gd name="connsiteX4" fmla="*/ 59452 w 119137"/>
                <a:gd name="connsiteY4" fmla="*/ 173245 h 173245"/>
                <a:gd name="connsiteX5" fmla="*/ 15243 w 119137"/>
                <a:gd name="connsiteY5" fmla="*/ 151301 h 173245"/>
                <a:gd name="connsiteX6" fmla="*/ 0 w 119137"/>
                <a:gd name="connsiteY6" fmla="*/ 86491 h 173245"/>
                <a:gd name="connsiteX7" fmla="*/ 15243 w 119137"/>
                <a:gd name="connsiteY7" fmla="*/ 21798 h 173245"/>
                <a:gd name="connsiteX8" fmla="*/ 59452 w 119137"/>
                <a:gd name="connsiteY8" fmla="*/ 0 h 173245"/>
                <a:gd name="connsiteX9" fmla="*/ 59452 w 119137"/>
                <a:gd name="connsiteY9" fmla="*/ 30957 h 173245"/>
                <a:gd name="connsiteX10" fmla="*/ 49709 w 119137"/>
                <a:gd name="connsiteY10" fmla="*/ 35580 h 173245"/>
                <a:gd name="connsiteX11" fmla="*/ 44706 w 119137"/>
                <a:gd name="connsiteY11" fmla="*/ 52023 h 173245"/>
                <a:gd name="connsiteX12" fmla="*/ 43126 w 119137"/>
                <a:gd name="connsiteY12" fmla="*/ 86491 h 173245"/>
                <a:gd name="connsiteX13" fmla="*/ 44706 w 119137"/>
                <a:gd name="connsiteY13" fmla="*/ 121339 h 173245"/>
                <a:gd name="connsiteX14" fmla="*/ 49709 w 119137"/>
                <a:gd name="connsiteY14" fmla="*/ 137783 h 173245"/>
                <a:gd name="connsiteX15" fmla="*/ 59452 w 119137"/>
                <a:gd name="connsiteY15" fmla="*/ 142289 h 173245"/>
                <a:gd name="connsiteX16" fmla="*/ 69458 w 119137"/>
                <a:gd name="connsiteY16" fmla="*/ 137783 h 173245"/>
                <a:gd name="connsiteX17" fmla="*/ 74315 w 119137"/>
                <a:gd name="connsiteY17" fmla="*/ 121456 h 173245"/>
                <a:gd name="connsiteX18" fmla="*/ 75778 w 119137"/>
                <a:gd name="connsiteY18" fmla="*/ 86491 h 173245"/>
                <a:gd name="connsiteX19" fmla="*/ 74315 w 119137"/>
                <a:gd name="connsiteY19" fmla="*/ 51789 h 173245"/>
                <a:gd name="connsiteX20" fmla="*/ 69458 w 119137"/>
                <a:gd name="connsiteY20" fmla="*/ 35462 h 173245"/>
                <a:gd name="connsiteX21" fmla="*/ 59452 w 119137"/>
                <a:gd name="connsiteY21" fmla="*/ 30957 h 1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137" h="173245">
                  <a:moveTo>
                    <a:pt x="59452" y="0"/>
                  </a:moveTo>
                  <a:cubicBezTo>
                    <a:pt x="78791" y="0"/>
                    <a:pt x="93567" y="7403"/>
                    <a:pt x="103807" y="22179"/>
                  </a:cubicBezTo>
                  <a:cubicBezTo>
                    <a:pt x="114047" y="36955"/>
                    <a:pt x="119138" y="58402"/>
                    <a:pt x="119138" y="86491"/>
                  </a:cubicBezTo>
                  <a:cubicBezTo>
                    <a:pt x="119138" y="115077"/>
                    <a:pt x="114047" y="136700"/>
                    <a:pt x="103807" y="151301"/>
                  </a:cubicBezTo>
                  <a:cubicBezTo>
                    <a:pt x="93567" y="165930"/>
                    <a:pt x="78791" y="173245"/>
                    <a:pt x="59452" y="173245"/>
                  </a:cubicBezTo>
                  <a:cubicBezTo>
                    <a:pt x="40142" y="173245"/>
                    <a:pt x="25396" y="165930"/>
                    <a:pt x="15243" y="151301"/>
                  </a:cubicBezTo>
                  <a:cubicBezTo>
                    <a:pt x="5091" y="136700"/>
                    <a:pt x="0" y="115077"/>
                    <a:pt x="0" y="86491"/>
                  </a:cubicBezTo>
                  <a:cubicBezTo>
                    <a:pt x="0" y="57905"/>
                    <a:pt x="5091" y="36340"/>
                    <a:pt x="15243" y="21798"/>
                  </a:cubicBezTo>
                  <a:cubicBezTo>
                    <a:pt x="25396" y="7286"/>
                    <a:pt x="40142" y="0"/>
                    <a:pt x="59452" y="0"/>
                  </a:cubicBezTo>
                  <a:close/>
                  <a:moveTo>
                    <a:pt x="59452" y="30957"/>
                  </a:moveTo>
                  <a:cubicBezTo>
                    <a:pt x="55239" y="30957"/>
                    <a:pt x="51991" y="32478"/>
                    <a:pt x="49709" y="35580"/>
                  </a:cubicBezTo>
                  <a:cubicBezTo>
                    <a:pt x="47427" y="38652"/>
                    <a:pt x="45789" y="44153"/>
                    <a:pt x="44706" y="52023"/>
                  </a:cubicBezTo>
                  <a:cubicBezTo>
                    <a:pt x="43652" y="59894"/>
                    <a:pt x="43126" y="71393"/>
                    <a:pt x="43126" y="86491"/>
                  </a:cubicBezTo>
                  <a:cubicBezTo>
                    <a:pt x="43126" y="101764"/>
                    <a:pt x="43652" y="113380"/>
                    <a:pt x="44706" y="121339"/>
                  </a:cubicBezTo>
                  <a:cubicBezTo>
                    <a:pt x="45789" y="129298"/>
                    <a:pt x="47427" y="134798"/>
                    <a:pt x="49709" y="137783"/>
                  </a:cubicBezTo>
                  <a:cubicBezTo>
                    <a:pt x="51991" y="140796"/>
                    <a:pt x="55239" y="142289"/>
                    <a:pt x="59452" y="142289"/>
                  </a:cubicBezTo>
                  <a:cubicBezTo>
                    <a:pt x="63840" y="142289"/>
                    <a:pt x="67176" y="140796"/>
                    <a:pt x="69458" y="137783"/>
                  </a:cubicBezTo>
                  <a:cubicBezTo>
                    <a:pt x="71711" y="134798"/>
                    <a:pt x="73349" y="129356"/>
                    <a:pt x="74315" y="121456"/>
                  </a:cubicBezTo>
                  <a:cubicBezTo>
                    <a:pt x="75310" y="113585"/>
                    <a:pt x="75778" y="101940"/>
                    <a:pt x="75778" y="86491"/>
                  </a:cubicBezTo>
                  <a:cubicBezTo>
                    <a:pt x="75778" y="71247"/>
                    <a:pt x="75310" y="59660"/>
                    <a:pt x="74315" y="51789"/>
                  </a:cubicBezTo>
                  <a:cubicBezTo>
                    <a:pt x="73349" y="43889"/>
                    <a:pt x="71711" y="38447"/>
                    <a:pt x="69458" y="35462"/>
                  </a:cubicBezTo>
                  <a:cubicBezTo>
                    <a:pt x="67176" y="32449"/>
                    <a:pt x="63840" y="30957"/>
                    <a:pt x="59452" y="30957"/>
                  </a:cubicBezTo>
                  <a:close/>
                </a:path>
              </a:pathLst>
            </a:custGeom>
            <a:solidFill>
              <a:srgbClr val="463C74"/>
            </a:solidFill>
            <a:ln w="2922"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716D59A-D93D-1E3B-0893-2B4A4EBBB401}"/>
                </a:ext>
              </a:extLst>
            </p:cNvPr>
            <p:cNvSpPr/>
            <p:nvPr/>
          </p:nvSpPr>
          <p:spPr>
            <a:xfrm>
              <a:off x="6594992" y="-1293326"/>
              <a:ext cx="112057" cy="168856"/>
            </a:xfrm>
            <a:custGeom>
              <a:avLst/>
              <a:gdLst>
                <a:gd name="connsiteX0" fmla="*/ 54332 w 112057"/>
                <a:gd name="connsiteY0" fmla="*/ 0 h 168856"/>
                <a:gd name="connsiteX1" fmla="*/ 84175 w 112057"/>
                <a:gd name="connsiteY1" fmla="*/ 6349 h 168856"/>
                <a:gd name="connsiteX2" fmla="*/ 102695 w 112057"/>
                <a:gd name="connsiteY2" fmla="*/ 23261 h 168856"/>
                <a:gd name="connsiteX3" fmla="*/ 108898 w 112057"/>
                <a:gd name="connsiteY3" fmla="*/ 46786 h 168856"/>
                <a:gd name="connsiteX4" fmla="*/ 104509 w 112057"/>
                <a:gd name="connsiteY4" fmla="*/ 71159 h 168856"/>
                <a:gd name="connsiteX5" fmla="*/ 88066 w 112057"/>
                <a:gd name="connsiteY5" fmla="*/ 97961 h 168856"/>
                <a:gd name="connsiteX6" fmla="*/ 52606 w 112057"/>
                <a:gd name="connsiteY6" fmla="*/ 136700 h 168856"/>
                <a:gd name="connsiteX7" fmla="*/ 112058 w 112057"/>
                <a:gd name="connsiteY7" fmla="*/ 136700 h 168856"/>
                <a:gd name="connsiteX8" fmla="*/ 107669 w 112057"/>
                <a:gd name="connsiteY8" fmla="*/ 168856 h 168856"/>
                <a:gd name="connsiteX9" fmla="*/ 6086 w 112057"/>
                <a:gd name="connsiteY9" fmla="*/ 168856 h 168856"/>
                <a:gd name="connsiteX10" fmla="*/ 6086 w 112057"/>
                <a:gd name="connsiteY10" fmla="*/ 139129 h 168856"/>
                <a:gd name="connsiteX11" fmla="*/ 43858 w 112057"/>
                <a:gd name="connsiteY11" fmla="*/ 96381 h 168856"/>
                <a:gd name="connsiteX12" fmla="*/ 61032 w 112057"/>
                <a:gd name="connsiteY12" fmla="*/ 70662 h 168856"/>
                <a:gd name="connsiteX13" fmla="*/ 65772 w 112057"/>
                <a:gd name="connsiteY13" fmla="*/ 50443 h 168856"/>
                <a:gd name="connsiteX14" fmla="*/ 61500 w 112057"/>
                <a:gd name="connsiteY14" fmla="*/ 36925 h 168856"/>
                <a:gd name="connsiteX15" fmla="*/ 49446 w 112057"/>
                <a:gd name="connsiteY15" fmla="*/ 32156 h 168856"/>
                <a:gd name="connsiteX16" fmla="*/ 36777 w 112057"/>
                <a:gd name="connsiteY16" fmla="*/ 35931 h 168856"/>
                <a:gd name="connsiteX17" fmla="*/ 24108 w 112057"/>
                <a:gd name="connsiteY17" fmla="*/ 48249 h 168856"/>
                <a:gd name="connsiteX18" fmla="*/ 0 w 112057"/>
                <a:gd name="connsiteY18" fmla="*/ 29494 h 168856"/>
                <a:gd name="connsiteX19" fmla="*/ 23143 w 112057"/>
                <a:gd name="connsiteY19" fmla="*/ 7812 h 168856"/>
                <a:gd name="connsiteX20" fmla="*/ 54332 w 112057"/>
                <a:gd name="connsiteY20" fmla="*/ 0 h 16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057" h="168856">
                  <a:moveTo>
                    <a:pt x="54332" y="0"/>
                  </a:moveTo>
                  <a:cubicBezTo>
                    <a:pt x="66006" y="0"/>
                    <a:pt x="75954" y="2107"/>
                    <a:pt x="84175" y="6349"/>
                  </a:cubicBezTo>
                  <a:cubicBezTo>
                    <a:pt x="92367" y="10563"/>
                    <a:pt x="98541" y="16210"/>
                    <a:pt x="102695" y="23261"/>
                  </a:cubicBezTo>
                  <a:cubicBezTo>
                    <a:pt x="106820" y="30342"/>
                    <a:pt x="108898" y="38184"/>
                    <a:pt x="108898" y="46786"/>
                  </a:cubicBezTo>
                  <a:cubicBezTo>
                    <a:pt x="108898" y="55388"/>
                    <a:pt x="107435" y="63522"/>
                    <a:pt x="104509" y="71159"/>
                  </a:cubicBezTo>
                  <a:cubicBezTo>
                    <a:pt x="101584" y="78796"/>
                    <a:pt x="96112" y="87720"/>
                    <a:pt x="88066" y="97961"/>
                  </a:cubicBezTo>
                  <a:cubicBezTo>
                    <a:pt x="80021" y="108172"/>
                    <a:pt x="68200" y="121105"/>
                    <a:pt x="52606" y="136700"/>
                  </a:cubicBezTo>
                  <a:lnTo>
                    <a:pt x="112058" y="136700"/>
                  </a:lnTo>
                  <a:lnTo>
                    <a:pt x="107669" y="168856"/>
                  </a:lnTo>
                  <a:lnTo>
                    <a:pt x="6086" y="168856"/>
                  </a:lnTo>
                  <a:lnTo>
                    <a:pt x="6086" y="139129"/>
                  </a:lnTo>
                  <a:cubicBezTo>
                    <a:pt x="22968" y="120929"/>
                    <a:pt x="35578" y="106680"/>
                    <a:pt x="43858" y="96381"/>
                  </a:cubicBezTo>
                  <a:cubicBezTo>
                    <a:pt x="52138" y="86052"/>
                    <a:pt x="57872" y="77479"/>
                    <a:pt x="61032" y="70662"/>
                  </a:cubicBezTo>
                  <a:cubicBezTo>
                    <a:pt x="64192" y="63844"/>
                    <a:pt x="65772" y="57085"/>
                    <a:pt x="65772" y="50443"/>
                  </a:cubicBezTo>
                  <a:cubicBezTo>
                    <a:pt x="65772" y="44591"/>
                    <a:pt x="64367" y="40085"/>
                    <a:pt x="61500" y="36925"/>
                  </a:cubicBezTo>
                  <a:cubicBezTo>
                    <a:pt x="58662" y="33736"/>
                    <a:pt x="54654" y="32156"/>
                    <a:pt x="49446" y="32156"/>
                  </a:cubicBezTo>
                  <a:cubicBezTo>
                    <a:pt x="44735" y="32156"/>
                    <a:pt x="40522" y="33414"/>
                    <a:pt x="36777" y="35931"/>
                  </a:cubicBezTo>
                  <a:cubicBezTo>
                    <a:pt x="33062" y="38447"/>
                    <a:pt x="28819" y="42573"/>
                    <a:pt x="24108" y="48249"/>
                  </a:cubicBezTo>
                  <a:lnTo>
                    <a:pt x="0" y="29494"/>
                  </a:lnTo>
                  <a:cubicBezTo>
                    <a:pt x="6320" y="20218"/>
                    <a:pt x="14044" y="12991"/>
                    <a:pt x="23143" y="7812"/>
                  </a:cubicBezTo>
                  <a:cubicBezTo>
                    <a:pt x="32242" y="2604"/>
                    <a:pt x="42629" y="0"/>
                    <a:pt x="54332" y="0"/>
                  </a:cubicBezTo>
                  <a:close/>
                </a:path>
              </a:pathLst>
            </a:custGeom>
            <a:solidFill>
              <a:srgbClr val="463C74"/>
            </a:solidFill>
            <a:ln w="292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A7AF5C3-68B7-5304-E47F-0623E7691D0F}"/>
                </a:ext>
              </a:extLst>
            </p:cNvPr>
            <p:cNvSpPr/>
            <p:nvPr/>
          </p:nvSpPr>
          <p:spPr>
            <a:xfrm>
              <a:off x="6716559" y="-1166369"/>
              <a:ext cx="45817" cy="46288"/>
            </a:xfrm>
            <a:custGeom>
              <a:avLst/>
              <a:gdLst>
                <a:gd name="connsiteX0" fmla="*/ 22909 w 45817"/>
                <a:gd name="connsiteY0" fmla="*/ 0 h 46288"/>
                <a:gd name="connsiteX1" fmla="*/ 39235 w 45817"/>
                <a:gd name="connsiteY1" fmla="*/ 6934 h 46288"/>
                <a:gd name="connsiteX2" fmla="*/ 45818 w 45817"/>
                <a:gd name="connsiteY2" fmla="*/ 23144 h 46288"/>
                <a:gd name="connsiteX3" fmla="*/ 39352 w 45817"/>
                <a:gd name="connsiteY3" fmla="*/ 39588 h 46288"/>
                <a:gd name="connsiteX4" fmla="*/ 22909 w 45817"/>
                <a:gd name="connsiteY4" fmla="*/ 46288 h 46288"/>
                <a:gd name="connsiteX5" fmla="*/ 6583 w 45817"/>
                <a:gd name="connsiteY5" fmla="*/ 39471 h 46288"/>
                <a:gd name="connsiteX6" fmla="*/ 0 w 45817"/>
                <a:gd name="connsiteY6" fmla="*/ 23144 h 46288"/>
                <a:gd name="connsiteX7" fmla="*/ 6583 w 45817"/>
                <a:gd name="connsiteY7" fmla="*/ 6934 h 46288"/>
                <a:gd name="connsiteX8" fmla="*/ 22909 w 45817"/>
                <a:gd name="connsiteY8" fmla="*/ 0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17" h="46288">
                  <a:moveTo>
                    <a:pt x="22909" y="0"/>
                  </a:moveTo>
                  <a:cubicBezTo>
                    <a:pt x="29404" y="0"/>
                    <a:pt x="34846" y="2311"/>
                    <a:pt x="39235" y="6934"/>
                  </a:cubicBezTo>
                  <a:cubicBezTo>
                    <a:pt x="43624" y="11558"/>
                    <a:pt x="45818" y="16970"/>
                    <a:pt x="45818" y="23144"/>
                  </a:cubicBezTo>
                  <a:cubicBezTo>
                    <a:pt x="45818" y="29640"/>
                    <a:pt x="43653" y="35111"/>
                    <a:pt x="39352" y="39588"/>
                  </a:cubicBezTo>
                  <a:cubicBezTo>
                    <a:pt x="35051" y="44035"/>
                    <a:pt x="29550" y="46288"/>
                    <a:pt x="22909" y="46288"/>
                  </a:cubicBezTo>
                  <a:cubicBezTo>
                    <a:pt x="16414" y="46288"/>
                    <a:pt x="10972" y="44006"/>
                    <a:pt x="6583" y="39471"/>
                  </a:cubicBezTo>
                  <a:cubicBezTo>
                    <a:pt x="2194" y="34907"/>
                    <a:pt x="0" y="29464"/>
                    <a:pt x="0" y="23144"/>
                  </a:cubicBezTo>
                  <a:cubicBezTo>
                    <a:pt x="0" y="16970"/>
                    <a:pt x="2194" y="11558"/>
                    <a:pt x="6583" y="6934"/>
                  </a:cubicBezTo>
                  <a:cubicBezTo>
                    <a:pt x="10972" y="2311"/>
                    <a:pt x="16414" y="0"/>
                    <a:pt x="22909" y="0"/>
                  </a:cubicBezTo>
                  <a:close/>
                </a:path>
              </a:pathLst>
            </a:custGeom>
            <a:solidFill>
              <a:srgbClr val="463C74"/>
            </a:solidFill>
            <a:ln w="2922"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53AABF3-C2B6-DEBA-B861-5899E0EC42AD}"/>
                </a:ext>
              </a:extLst>
            </p:cNvPr>
            <p:cNvSpPr/>
            <p:nvPr/>
          </p:nvSpPr>
          <p:spPr>
            <a:xfrm>
              <a:off x="6827417" y="-1293794"/>
              <a:ext cx="99388" cy="169324"/>
            </a:xfrm>
            <a:custGeom>
              <a:avLst/>
              <a:gdLst>
                <a:gd name="connsiteX0" fmla="*/ 99389 w 99388"/>
                <a:gd name="connsiteY0" fmla="*/ 0 h 169324"/>
                <a:gd name="connsiteX1" fmla="*/ 94766 w 99388"/>
                <a:gd name="connsiteY1" fmla="*/ 31161 h 169324"/>
                <a:gd name="connsiteX2" fmla="*/ 44091 w 99388"/>
                <a:gd name="connsiteY2" fmla="*/ 31161 h 169324"/>
                <a:gd name="connsiteX3" fmla="*/ 44091 w 99388"/>
                <a:gd name="connsiteY3" fmla="*/ 68204 h 169324"/>
                <a:gd name="connsiteX4" fmla="*/ 88680 w 99388"/>
                <a:gd name="connsiteY4" fmla="*/ 68204 h 169324"/>
                <a:gd name="connsiteX5" fmla="*/ 88680 w 99388"/>
                <a:gd name="connsiteY5" fmla="*/ 98663 h 169324"/>
                <a:gd name="connsiteX6" fmla="*/ 44091 w 99388"/>
                <a:gd name="connsiteY6" fmla="*/ 98663 h 169324"/>
                <a:gd name="connsiteX7" fmla="*/ 44091 w 99388"/>
                <a:gd name="connsiteY7" fmla="*/ 137900 h 169324"/>
                <a:gd name="connsiteX8" fmla="*/ 98189 w 99388"/>
                <a:gd name="connsiteY8" fmla="*/ 137900 h 169324"/>
                <a:gd name="connsiteX9" fmla="*/ 98189 w 99388"/>
                <a:gd name="connsiteY9" fmla="*/ 169324 h 169324"/>
                <a:gd name="connsiteX10" fmla="*/ 0 w 99388"/>
                <a:gd name="connsiteY10" fmla="*/ 169324 h 169324"/>
                <a:gd name="connsiteX11" fmla="*/ 0 w 99388"/>
                <a:gd name="connsiteY11" fmla="*/ 0 h 16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88" h="169324">
                  <a:moveTo>
                    <a:pt x="99389" y="0"/>
                  </a:moveTo>
                  <a:lnTo>
                    <a:pt x="94766" y="31161"/>
                  </a:lnTo>
                  <a:lnTo>
                    <a:pt x="44091" y="31161"/>
                  </a:lnTo>
                  <a:lnTo>
                    <a:pt x="44091" y="68204"/>
                  </a:lnTo>
                  <a:lnTo>
                    <a:pt x="88680" y="68204"/>
                  </a:lnTo>
                  <a:lnTo>
                    <a:pt x="88680" y="98663"/>
                  </a:lnTo>
                  <a:lnTo>
                    <a:pt x="44091" y="98663"/>
                  </a:lnTo>
                  <a:lnTo>
                    <a:pt x="44091" y="137900"/>
                  </a:lnTo>
                  <a:lnTo>
                    <a:pt x="98189" y="137900"/>
                  </a:lnTo>
                  <a:lnTo>
                    <a:pt x="98189" y="169324"/>
                  </a:lnTo>
                  <a:lnTo>
                    <a:pt x="0" y="169324"/>
                  </a:lnTo>
                  <a:lnTo>
                    <a:pt x="0" y="0"/>
                  </a:lnTo>
                  <a:close/>
                </a:path>
              </a:pathLst>
            </a:custGeom>
            <a:solidFill>
              <a:srgbClr val="463C74"/>
            </a:solidFill>
            <a:ln w="2922"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BF29FCF4-B08E-50CC-1F8D-DF696C32DCFC}"/>
                </a:ext>
              </a:extLst>
            </p:cNvPr>
            <p:cNvSpPr/>
            <p:nvPr/>
          </p:nvSpPr>
          <p:spPr>
            <a:xfrm>
              <a:off x="6932423" y="-1309887"/>
              <a:ext cx="116943" cy="189806"/>
            </a:xfrm>
            <a:custGeom>
              <a:avLst/>
              <a:gdLst>
                <a:gd name="connsiteX0" fmla="*/ 116944 w 116943"/>
                <a:gd name="connsiteY0" fmla="*/ 4389 h 189806"/>
                <a:gd name="connsiteX1" fmla="*/ 116944 w 116943"/>
                <a:gd name="connsiteY1" fmla="*/ 185417 h 189806"/>
                <a:gd name="connsiteX2" fmla="*/ 79172 w 116943"/>
                <a:gd name="connsiteY2" fmla="*/ 185417 h 189806"/>
                <a:gd name="connsiteX3" fmla="*/ 77709 w 116943"/>
                <a:gd name="connsiteY3" fmla="*/ 171519 h 189806"/>
                <a:gd name="connsiteX4" fmla="*/ 44589 w 116943"/>
                <a:gd name="connsiteY4" fmla="*/ 189806 h 189806"/>
                <a:gd name="connsiteX5" fmla="*/ 11323 w 116943"/>
                <a:gd name="connsiteY5" fmla="*/ 171519 h 189806"/>
                <a:gd name="connsiteX6" fmla="*/ 0 w 116943"/>
                <a:gd name="connsiteY6" fmla="*/ 120110 h 189806"/>
                <a:gd name="connsiteX7" fmla="*/ 6086 w 116943"/>
                <a:gd name="connsiteY7" fmla="*/ 83945 h 189806"/>
                <a:gd name="connsiteX8" fmla="*/ 23143 w 116943"/>
                <a:gd name="connsiteY8" fmla="*/ 59689 h 189806"/>
                <a:gd name="connsiteX9" fmla="*/ 48480 w 116943"/>
                <a:gd name="connsiteY9" fmla="*/ 51175 h 189806"/>
                <a:gd name="connsiteX10" fmla="*/ 74549 w 116943"/>
                <a:gd name="connsiteY10" fmla="*/ 62381 h 189806"/>
                <a:gd name="connsiteX11" fmla="*/ 74549 w 116943"/>
                <a:gd name="connsiteY11" fmla="*/ 0 h 189806"/>
                <a:gd name="connsiteX12" fmla="*/ 116944 w 116943"/>
                <a:gd name="connsiteY12" fmla="*/ 4389 h 189806"/>
                <a:gd name="connsiteX13" fmla="*/ 58954 w 116943"/>
                <a:gd name="connsiteY13" fmla="*/ 159347 h 189806"/>
                <a:gd name="connsiteX14" fmla="*/ 74549 w 116943"/>
                <a:gd name="connsiteY14" fmla="*/ 147409 h 189806"/>
                <a:gd name="connsiteX15" fmla="*/ 74549 w 116943"/>
                <a:gd name="connsiteY15" fmla="*/ 90646 h 189806"/>
                <a:gd name="connsiteX16" fmla="*/ 67966 w 116943"/>
                <a:gd name="connsiteY16" fmla="*/ 84062 h 189806"/>
                <a:gd name="connsiteX17" fmla="*/ 60915 w 116943"/>
                <a:gd name="connsiteY17" fmla="*/ 81868 h 189806"/>
                <a:gd name="connsiteX18" fmla="*/ 43594 w 116943"/>
                <a:gd name="connsiteY18" fmla="*/ 120373 h 189806"/>
                <a:gd name="connsiteX19" fmla="*/ 47632 w 116943"/>
                <a:gd name="connsiteY19" fmla="*/ 151184 h 189806"/>
                <a:gd name="connsiteX20" fmla="*/ 58954 w 116943"/>
                <a:gd name="connsiteY20" fmla="*/ 159347 h 18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943" h="189806">
                  <a:moveTo>
                    <a:pt x="116944" y="4389"/>
                  </a:moveTo>
                  <a:lnTo>
                    <a:pt x="116944" y="185417"/>
                  </a:lnTo>
                  <a:lnTo>
                    <a:pt x="79172" y="185417"/>
                  </a:lnTo>
                  <a:lnTo>
                    <a:pt x="77709" y="171519"/>
                  </a:lnTo>
                  <a:cubicBezTo>
                    <a:pt x="69282" y="183720"/>
                    <a:pt x="58223" y="189806"/>
                    <a:pt x="44589" y="189806"/>
                  </a:cubicBezTo>
                  <a:cubicBezTo>
                    <a:pt x="29960" y="189806"/>
                    <a:pt x="18871" y="183720"/>
                    <a:pt x="11323" y="171519"/>
                  </a:cubicBezTo>
                  <a:cubicBezTo>
                    <a:pt x="3774" y="159347"/>
                    <a:pt x="0" y="142201"/>
                    <a:pt x="0" y="120110"/>
                  </a:cubicBezTo>
                  <a:cubicBezTo>
                    <a:pt x="0" y="106475"/>
                    <a:pt x="2019" y="94420"/>
                    <a:pt x="6086" y="83945"/>
                  </a:cubicBezTo>
                  <a:cubicBezTo>
                    <a:pt x="10152" y="73470"/>
                    <a:pt x="15828" y="65366"/>
                    <a:pt x="23143" y="59689"/>
                  </a:cubicBezTo>
                  <a:cubicBezTo>
                    <a:pt x="30457" y="54013"/>
                    <a:pt x="38883" y="51175"/>
                    <a:pt x="48480" y="51175"/>
                  </a:cubicBezTo>
                  <a:cubicBezTo>
                    <a:pt x="59189" y="51175"/>
                    <a:pt x="67878" y="54891"/>
                    <a:pt x="74549" y="62381"/>
                  </a:cubicBezTo>
                  <a:lnTo>
                    <a:pt x="74549" y="0"/>
                  </a:lnTo>
                  <a:lnTo>
                    <a:pt x="116944" y="4389"/>
                  </a:lnTo>
                  <a:close/>
                  <a:moveTo>
                    <a:pt x="58954" y="159347"/>
                  </a:moveTo>
                  <a:cubicBezTo>
                    <a:pt x="64806" y="159347"/>
                    <a:pt x="70014" y="155368"/>
                    <a:pt x="74549" y="147409"/>
                  </a:cubicBezTo>
                  <a:lnTo>
                    <a:pt x="74549" y="90646"/>
                  </a:lnTo>
                  <a:cubicBezTo>
                    <a:pt x="72267" y="87720"/>
                    <a:pt x="70072" y="85525"/>
                    <a:pt x="67966" y="84062"/>
                  </a:cubicBezTo>
                  <a:cubicBezTo>
                    <a:pt x="65859" y="82599"/>
                    <a:pt x="63519" y="81868"/>
                    <a:pt x="60915" y="81868"/>
                  </a:cubicBezTo>
                  <a:cubicBezTo>
                    <a:pt x="49387" y="81868"/>
                    <a:pt x="43594" y="94684"/>
                    <a:pt x="43594" y="120373"/>
                  </a:cubicBezTo>
                  <a:cubicBezTo>
                    <a:pt x="43594" y="135471"/>
                    <a:pt x="44940" y="145741"/>
                    <a:pt x="47632" y="151184"/>
                  </a:cubicBezTo>
                  <a:cubicBezTo>
                    <a:pt x="50294" y="156626"/>
                    <a:pt x="54098" y="159347"/>
                    <a:pt x="58954" y="159347"/>
                  </a:cubicBezTo>
                  <a:close/>
                </a:path>
              </a:pathLst>
            </a:custGeom>
            <a:solidFill>
              <a:srgbClr val="463C74"/>
            </a:solidFill>
            <a:ln w="2922"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5CF3D06-BEAB-69D6-5C79-CD12470E1846}"/>
                </a:ext>
              </a:extLst>
            </p:cNvPr>
            <p:cNvSpPr/>
            <p:nvPr/>
          </p:nvSpPr>
          <p:spPr>
            <a:xfrm>
              <a:off x="7069350" y="-1254323"/>
              <a:ext cx="105972" cy="134242"/>
            </a:xfrm>
            <a:custGeom>
              <a:avLst/>
              <a:gdLst>
                <a:gd name="connsiteX0" fmla="*/ 105972 w 105972"/>
                <a:gd name="connsiteY0" fmla="*/ 129853 h 134242"/>
                <a:gd name="connsiteX1" fmla="*/ 68932 w 105972"/>
                <a:gd name="connsiteY1" fmla="*/ 129853 h 134242"/>
                <a:gd name="connsiteX2" fmla="*/ 67235 w 105972"/>
                <a:gd name="connsiteY2" fmla="*/ 115487 h 134242"/>
                <a:gd name="connsiteX3" fmla="*/ 32886 w 105972"/>
                <a:gd name="connsiteY3" fmla="*/ 134242 h 134242"/>
                <a:gd name="connsiteX4" fmla="*/ 8514 w 105972"/>
                <a:gd name="connsiteY4" fmla="*/ 123650 h 134242"/>
                <a:gd name="connsiteX5" fmla="*/ 0 w 105972"/>
                <a:gd name="connsiteY5" fmla="*/ 95006 h 134242"/>
                <a:gd name="connsiteX6" fmla="*/ 0 w 105972"/>
                <a:gd name="connsiteY6" fmla="*/ 0 h 134242"/>
                <a:gd name="connsiteX7" fmla="*/ 42395 w 105972"/>
                <a:gd name="connsiteY7" fmla="*/ 0 h 134242"/>
                <a:gd name="connsiteX8" fmla="*/ 42395 w 105972"/>
                <a:gd name="connsiteY8" fmla="*/ 91611 h 134242"/>
                <a:gd name="connsiteX9" fmla="*/ 44209 w 105972"/>
                <a:gd name="connsiteY9" fmla="*/ 100623 h 134242"/>
                <a:gd name="connsiteX10" fmla="*/ 49943 w 105972"/>
                <a:gd name="connsiteY10" fmla="*/ 103286 h 134242"/>
                <a:gd name="connsiteX11" fmla="*/ 63577 w 105972"/>
                <a:gd name="connsiteY11" fmla="*/ 91348 h 134242"/>
                <a:gd name="connsiteX12" fmla="*/ 63577 w 105972"/>
                <a:gd name="connsiteY12" fmla="*/ 0 h 134242"/>
                <a:gd name="connsiteX13" fmla="*/ 105972 w 105972"/>
                <a:gd name="connsiteY13" fmla="*/ 0 h 134242"/>
                <a:gd name="connsiteX14" fmla="*/ 105972 w 105972"/>
                <a:gd name="connsiteY14" fmla="*/ 129853 h 13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972" h="134242">
                  <a:moveTo>
                    <a:pt x="105972" y="129853"/>
                  </a:moveTo>
                  <a:lnTo>
                    <a:pt x="68932" y="129853"/>
                  </a:lnTo>
                  <a:lnTo>
                    <a:pt x="67235" y="115487"/>
                  </a:lnTo>
                  <a:cubicBezTo>
                    <a:pt x="58955" y="127981"/>
                    <a:pt x="47515" y="134242"/>
                    <a:pt x="32886" y="134242"/>
                  </a:cubicBezTo>
                  <a:cubicBezTo>
                    <a:pt x="22324" y="134242"/>
                    <a:pt x="14219" y="130702"/>
                    <a:pt x="8514" y="123650"/>
                  </a:cubicBezTo>
                  <a:cubicBezTo>
                    <a:pt x="2838" y="116570"/>
                    <a:pt x="0" y="107031"/>
                    <a:pt x="0" y="95006"/>
                  </a:cubicBezTo>
                  <a:lnTo>
                    <a:pt x="0" y="0"/>
                  </a:lnTo>
                  <a:lnTo>
                    <a:pt x="42395" y="0"/>
                  </a:lnTo>
                  <a:lnTo>
                    <a:pt x="42395" y="91611"/>
                  </a:lnTo>
                  <a:cubicBezTo>
                    <a:pt x="42395" y="95825"/>
                    <a:pt x="43009" y="98839"/>
                    <a:pt x="44209" y="100623"/>
                  </a:cubicBezTo>
                  <a:cubicBezTo>
                    <a:pt x="45438" y="102408"/>
                    <a:pt x="47339" y="103286"/>
                    <a:pt x="49943" y="103286"/>
                  </a:cubicBezTo>
                  <a:cubicBezTo>
                    <a:pt x="55151" y="103286"/>
                    <a:pt x="59686" y="99307"/>
                    <a:pt x="63577" y="91348"/>
                  </a:cubicBezTo>
                  <a:lnTo>
                    <a:pt x="63577" y="0"/>
                  </a:lnTo>
                  <a:lnTo>
                    <a:pt x="105972" y="0"/>
                  </a:lnTo>
                  <a:lnTo>
                    <a:pt x="105972" y="129853"/>
                  </a:lnTo>
                  <a:close/>
                </a:path>
              </a:pathLst>
            </a:custGeom>
            <a:solidFill>
              <a:srgbClr val="463C74"/>
            </a:solidFill>
            <a:ln w="2922"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DA182B4-CA22-DFBB-B9AD-9BE76F5977DF}"/>
                </a:ext>
              </a:extLst>
            </p:cNvPr>
            <p:cNvSpPr/>
            <p:nvPr/>
          </p:nvSpPr>
          <p:spPr>
            <a:xfrm>
              <a:off x="7191150" y="-1258712"/>
              <a:ext cx="102841" cy="138631"/>
            </a:xfrm>
            <a:custGeom>
              <a:avLst/>
              <a:gdLst>
                <a:gd name="connsiteX0" fmla="*/ 60915 w 102841"/>
                <a:gd name="connsiteY0" fmla="*/ 0 h 138631"/>
                <a:gd name="connsiteX1" fmla="*/ 83824 w 102841"/>
                <a:gd name="connsiteY1" fmla="*/ 4126 h 138631"/>
                <a:gd name="connsiteX2" fmla="*/ 102841 w 102841"/>
                <a:gd name="connsiteY2" fmla="*/ 16561 h 138631"/>
                <a:gd name="connsiteX3" fmla="*/ 85287 w 102841"/>
                <a:gd name="connsiteY3" fmla="*/ 40437 h 138631"/>
                <a:gd name="connsiteX4" fmla="*/ 64572 w 102841"/>
                <a:gd name="connsiteY4" fmla="*/ 31893 h 138631"/>
                <a:gd name="connsiteX5" fmla="*/ 49241 w 102841"/>
                <a:gd name="connsiteY5" fmla="*/ 40437 h 138631"/>
                <a:gd name="connsiteX6" fmla="*/ 44121 w 102841"/>
                <a:gd name="connsiteY6" fmla="*/ 70164 h 138631"/>
                <a:gd name="connsiteX7" fmla="*/ 49358 w 102841"/>
                <a:gd name="connsiteY7" fmla="*/ 98195 h 138631"/>
                <a:gd name="connsiteX8" fmla="*/ 64338 w 102841"/>
                <a:gd name="connsiteY8" fmla="*/ 105978 h 138631"/>
                <a:gd name="connsiteX9" fmla="*/ 73847 w 102841"/>
                <a:gd name="connsiteY9" fmla="*/ 104134 h 138631"/>
                <a:gd name="connsiteX10" fmla="*/ 84555 w 102841"/>
                <a:gd name="connsiteY10" fmla="*/ 98195 h 138631"/>
                <a:gd name="connsiteX11" fmla="*/ 102841 w 102841"/>
                <a:gd name="connsiteY11" fmla="*/ 123036 h 138631"/>
                <a:gd name="connsiteX12" fmla="*/ 61647 w 102841"/>
                <a:gd name="connsiteY12" fmla="*/ 138631 h 138631"/>
                <a:gd name="connsiteX13" fmla="*/ 16326 w 102841"/>
                <a:gd name="connsiteY13" fmla="*/ 120608 h 138631"/>
                <a:gd name="connsiteX14" fmla="*/ 0 w 102841"/>
                <a:gd name="connsiteY14" fmla="*/ 70398 h 138631"/>
                <a:gd name="connsiteX15" fmla="*/ 7432 w 102841"/>
                <a:gd name="connsiteY15" fmla="*/ 33239 h 138631"/>
                <a:gd name="connsiteX16" fmla="*/ 28644 w 102841"/>
                <a:gd name="connsiteY16" fmla="*/ 8632 h 138631"/>
                <a:gd name="connsiteX17" fmla="*/ 60915 w 102841"/>
                <a:gd name="connsiteY17" fmla="*/ 0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41" h="138631">
                  <a:moveTo>
                    <a:pt x="60915" y="0"/>
                  </a:moveTo>
                  <a:cubicBezTo>
                    <a:pt x="69371" y="0"/>
                    <a:pt x="77007" y="1375"/>
                    <a:pt x="83824" y="4126"/>
                  </a:cubicBezTo>
                  <a:cubicBezTo>
                    <a:pt x="90641" y="6905"/>
                    <a:pt x="96990" y="11031"/>
                    <a:pt x="102841" y="16561"/>
                  </a:cubicBezTo>
                  <a:lnTo>
                    <a:pt x="85287" y="40437"/>
                  </a:lnTo>
                  <a:cubicBezTo>
                    <a:pt x="78148" y="34760"/>
                    <a:pt x="71243" y="31893"/>
                    <a:pt x="64572" y="31893"/>
                  </a:cubicBezTo>
                  <a:cubicBezTo>
                    <a:pt x="57755" y="31893"/>
                    <a:pt x="52635" y="34760"/>
                    <a:pt x="49241" y="40437"/>
                  </a:cubicBezTo>
                  <a:cubicBezTo>
                    <a:pt x="45818" y="46113"/>
                    <a:pt x="44121" y="56032"/>
                    <a:pt x="44121" y="70164"/>
                  </a:cubicBezTo>
                  <a:cubicBezTo>
                    <a:pt x="44121" y="83653"/>
                    <a:pt x="45847" y="92987"/>
                    <a:pt x="49358" y="98195"/>
                  </a:cubicBezTo>
                  <a:cubicBezTo>
                    <a:pt x="52840" y="103374"/>
                    <a:pt x="57843" y="105978"/>
                    <a:pt x="64338" y="105978"/>
                  </a:cubicBezTo>
                  <a:cubicBezTo>
                    <a:pt x="67732" y="105978"/>
                    <a:pt x="70921" y="105363"/>
                    <a:pt x="73847" y="104134"/>
                  </a:cubicBezTo>
                  <a:cubicBezTo>
                    <a:pt x="76743" y="102935"/>
                    <a:pt x="80342" y="100945"/>
                    <a:pt x="84555" y="98195"/>
                  </a:cubicBezTo>
                  <a:lnTo>
                    <a:pt x="102841" y="123036"/>
                  </a:lnTo>
                  <a:cubicBezTo>
                    <a:pt x="91138" y="133423"/>
                    <a:pt x="77417" y="138631"/>
                    <a:pt x="61647" y="138631"/>
                  </a:cubicBezTo>
                  <a:cubicBezTo>
                    <a:pt x="42336" y="138631"/>
                    <a:pt x="27210" y="132604"/>
                    <a:pt x="16326" y="120608"/>
                  </a:cubicBezTo>
                  <a:cubicBezTo>
                    <a:pt x="5442" y="108582"/>
                    <a:pt x="0" y="91845"/>
                    <a:pt x="0" y="70398"/>
                  </a:cubicBezTo>
                  <a:cubicBezTo>
                    <a:pt x="0" y="56266"/>
                    <a:pt x="2487" y="43889"/>
                    <a:pt x="7432" y="33239"/>
                  </a:cubicBezTo>
                  <a:cubicBezTo>
                    <a:pt x="12405" y="22617"/>
                    <a:pt x="19457" y="14396"/>
                    <a:pt x="28644" y="8632"/>
                  </a:cubicBezTo>
                  <a:cubicBezTo>
                    <a:pt x="37831" y="2867"/>
                    <a:pt x="48568" y="0"/>
                    <a:pt x="60915" y="0"/>
                  </a:cubicBezTo>
                  <a:close/>
                </a:path>
              </a:pathLst>
            </a:custGeom>
            <a:solidFill>
              <a:srgbClr val="463C74"/>
            </a:solidFill>
            <a:ln w="2922"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CB0C7190-87ED-A91C-79CE-14A8019B0076}"/>
                </a:ext>
              </a:extLst>
            </p:cNvPr>
            <p:cNvSpPr/>
            <p:nvPr/>
          </p:nvSpPr>
          <p:spPr>
            <a:xfrm>
              <a:off x="7293729" y="-1258712"/>
              <a:ext cx="113549" cy="138631"/>
            </a:xfrm>
            <a:custGeom>
              <a:avLst/>
              <a:gdLst>
                <a:gd name="connsiteX0" fmla="*/ 106469 w 113549"/>
                <a:gd name="connsiteY0" fmla="*/ 96234 h 138631"/>
                <a:gd name="connsiteX1" fmla="*/ 107932 w 113549"/>
                <a:gd name="connsiteY1" fmla="*/ 105744 h 138631"/>
                <a:gd name="connsiteX2" fmla="*/ 113550 w 113549"/>
                <a:gd name="connsiteY2" fmla="*/ 110367 h 138631"/>
                <a:gd name="connsiteX3" fmla="*/ 105006 w 113549"/>
                <a:gd name="connsiteY3" fmla="*/ 137900 h 138631"/>
                <a:gd name="connsiteX4" fmla="*/ 85638 w 113549"/>
                <a:gd name="connsiteY4" fmla="*/ 132896 h 138631"/>
                <a:gd name="connsiteX5" fmla="*/ 73818 w 113549"/>
                <a:gd name="connsiteY5" fmla="*/ 119876 h 138631"/>
                <a:gd name="connsiteX6" fmla="*/ 38503 w 113549"/>
                <a:gd name="connsiteY6" fmla="*/ 138631 h 138631"/>
                <a:gd name="connsiteX7" fmla="*/ 10474 w 113549"/>
                <a:gd name="connsiteY7" fmla="*/ 127425 h 138631"/>
                <a:gd name="connsiteX8" fmla="*/ 0 w 113549"/>
                <a:gd name="connsiteY8" fmla="*/ 97931 h 138631"/>
                <a:gd name="connsiteX9" fmla="*/ 14512 w 113549"/>
                <a:gd name="connsiteY9" fmla="*/ 65161 h 138631"/>
                <a:gd name="connsiteX10" fmla="*/ 56526 w 113549"/>
                <a:gd name="connsiteY10" fmla="*/ 53837 h 138631"/>
                <a:gd name="connsiteX11" fmla="*/ 65040 w 113549"/>
                <a:gd name="connsiteY11" fmla="*/ 53837 h 138631"/>
                <a:gd name="connsiteX12" fmla="*/ 65040 w 113549"/>
                <a:gd name="connsiteY12" fmla="*/ 48951 h 138631"/>
                <a:gd name="connsiteX13" fmla="*/ 61412 w 113549"/>
                <a:gd name="connsiteY13" fmla="*/ 34087 h 138631"/>
                <a:gd name="connsiteX14" fmla="*/ 47749 w 113549"/>
                <a:gd name="connsiteY14" fmla="*/ 30196 h 138631"/>
                <a:gd name="connsiteX15" fmla="*/ 17555 w 113549"/>
                <a:gd name="connsiteY15" fmla="*/ 36779 h 138631"/>
                <a:gd name="connsiteX16" fmla="*/ 8280 w 113549"/>
                <a:gd name="connsiteY16" fmla="*/ 9977 h 138631"/>
                <a:gd name="connsiteX17" fmla="*/ 31569 w 113549"/>
                <a:gd name="connsiteY17" fmla="*/ 2546 h 138631"/>
                <a:gd name="connsiteX18" fmla="*/ 55297 w 113549"/>
                <a:gd name="connsiteY18" fmla="*/ 0 h 138631"/>
                <a:gd name="connsiteX19" fmla="*/ 94064 w 113549"/>
                <a:gd name="connsiteY19" fmla="*/ 11323 h 138631"/>
                <a:gd name="connsiteX20" fmla="*/ 106469 w 113549"/>
                <a:gd name="connsiteY20" fmla="*/ 46523 h 138631"/>
                <a:gd name="connsiteX21" fmla="*/ 106469 w 113549"/>
                <a:gd name="connsiteY21" fmla="*/ 96234 h 138631"/>
                <a:gd name="connsiteX22" fmla="*/ 51669 w 113549"/>
                <a:gd name="connsiteY22" fmla="*/ 108904 h 138631"/>
                <a:gd name="connsiteX23" fmla="*/ 59335 w 113549"/>
                <a:gd name="connsiteY23" fmla="*/ 106212 h 138631"/>
                <a:gd name="connsiteX24" fmla="*/ 65040 w 113549"/>
                <a:gd name="connsiteY24" fmla="*/ 99160 h 138631"/>
                <a:gd name="connsiteX25" fmla="*/ 65040 w 113549"/>
                <a:gd name="connsiteY25" fmla="*/ 76484 h 138631"/>
                <a:gd name="connsiteX26" fmla="*/ 60183 w 113549"/>
                <a:gd name="connsiteY26" fmla="*/ 76484 h 138631"/>
                <a:gd name="connsiteX27" fmla="*/ 45935 w 113549"/>
                <a:gd name="connsiteY27" fmla="*/ 80756 h 138631"/>
                <a:gd name="connsiteX28" fmla="*/ 41429 w 113549"/>
                <a:gd name="connsiteY28" fmla="*/ 94040 h 138631"/>
                <a:gd name="connsiteX29" fmla="*/ 44091 w 113549"/>
                <a:gd name="connsiteY29" fmla="*/ 105012 h 138631"/>
                <a:gd name="connsiteX30" fmla="*/ 51669 w 113549"/>
                <a:gd name="connsiteY30" fmla="*/ 108904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49" h="138631">
                  <a:moveTo>
                    <a:pt x="106469" y="96234"/>
                  </a:moveTo>
                  <a:cubicBezTo>
                    <a:pt x="106469" y="100623"/>
                    <a:pt x="106967" y="103783"/>
                    <a:pt x="107932" y="105744"/>
                  </a:cubicBezTo>
                  <a:cubicBezTo>
                    <a:pt x="108898" y="107675"/>
                    <a:pt x="110770" y="109226"/>
                    <a:pt x="113550" y="110367"/>
                  </a:cubicBezTo>
                  <a:lnTo>
                    <a:pt x="105006" y="137900"/>
                  </a:lnTo>
                  <a:cubicBezTo>
                    <a:pt x="97048" y="137256"/>
                    <a:pt x="90612" y="135588"/>
                    <a:pt x="85638" y="132896"/>
                  </a:cubicBezTo>
                  <a:cubicBezTo>
                    <a:pt x="80693" y="130234"/>
                    <a:pt x="76743" y="125874"/>
                    <a:pt x="73818" y="119876"/>
                  </a:cubicBezTo>
                  <a:cubicBezTo>
                    <a:pt x="65713" y="132370"/>
                    <a:pt x="53922" y="138631"/>
                    <a:pt x="38503" y="138631"/>
                  </a:cubicBezTo>
                  <a:cubicBezTo>
                    <a:pt x="26800" y="138631"/>
                    <a:pt x="17467" y="134886"/>
                    <a:pt x="10474" y="127425"/>
                  </a:cubicBezTo>
                  <a:cubicBezTo>
                    <a:pt x="3482" y="119934"/>
                    <a:pt x="0" y="110133"/>
                    <a:pt x="0" y="97931"/>
                  </a:cubicBezTo>
                  <a:cubicBezTo>
                    <a:pt x="0" y="83653"/>
                    <a:pt x="4828" y="72710"/>
                    <a:pt x="14512" y="65161"/>
                  </a:cubicBezTo>
                  <a:cubicBezTo>
                    <a:pt x="24167" y="57612"/>
                    <a:pt x="38181" y="53837"/>
                    <a:pt x="56526" y="53837"/>
                  </a:cubicBezTo>
                  <a:lnTo>
                    <a:pt x="65040" y="53837"/>
                  </a:lnTo>
                  <a:lnTo>
                    <a:pt x="65040" y="48951"/>
                  </a:lnTo>
                  <a:cubicBezTo>
                    <a:pt x="65040" y="41665"/>
                    <a:pt x="63840" y="36691"/>
                    <a:pt x="61412" y="34087"/>
                  </a:cubicBezTo>
                  <a:cubicBezTo>
                    <a:pt x="58955" y="31512"/>
                    <a:pt x="54420" y="30196"/>
                    <a:pt x="47749" y="30196"/>
                  </a:cubicBezTo>
                  <a:cubicBezTo>
                    <a:pt x="39966" y="30196"/>
                    <a:pt x="29901" y="32390"/>
                    <a:pt x="17555" y="36779"/>
                  </a:cubicBezTo>
                  <a:lnTo>
                    <a:pt x="8280" y="9977"/>
                  </a:lnTo>
                  <a:cubicBezTo>
                    <a:pt x="15419" y="6730"/>
                    <a:pt x="23201" y="4243"/>
                    <a:pt x="31569" y="2546"/>
                  </a:cubicBezTo>
                  <a:cubicBezTo>
                    <a:pt x="39908" y="848"/>
                    <a:pt x="47837" y="0"/>
                    <a:pt x="55297" y="0"/>
                  </a:cubicBezTo>
                  <a:cubicBezTo>
                    <a:pt x="72852" y="0"/>
                    <a:pt x="85755" y="3774"/>
                    <a:pt x="94064" y="11323"/>
                  </a:cubicBezTo>
                  <a:cubicBezTo>
                    <a:pt x="102344" y="18872"/>
                    <a:pt x="106469" y="30605"/>
                    <a:pt x="106469" y="46523"/>
                  </a:cubicBezTo>
                  <a:lnTo>
                    <a:pt x="106469" y="96234"/>
                  </a:lnTo>
                  <a:close/>
                  <a:moveTo>
                    <a:pt x="51669" y="108904"/>
                  </a:moveTo>
                  <a:cubicBezTo>
                    <a:pt x="54420" y="108904"/>
                    <a:pt x="56965" y="107997"/>
                    <a:pt x="59335" y="106212"/>
                  </a:cubicBezTo>
                  <a:cubicBezTo>
                    <a:pt x="61675" y="104427"/>
                    <a:pt x="63607" y="102086"/>
                    <a:pt x="65040" y="99160"/>
                  </a:cubicBezTo>
                  <a:lnTo>
                    <a:pt x="65040" y="76484"/>
                  </a:lnTo>
                  <a:lnTo>
                    <a:pt x="60183" y="76484"/>
                  </a:lnTo>
                  <a:cubicBezTo>
                    <a:pt x="53688" y="76484"/>
                    <a:pt x="48948" y="77918"/>
                    <a:pt x="45935" y="80756"/>
                  </a:cubicBezTo>
                  <a:cubicBezTo>
                    <a:pt x="42921" y="83594"/>
                    <a:pt x="41429" y="88042"/>
                    <a:pt x="41429" y="94040"/>
                  </a:cubicBezTo>
                  <a:cubicBezTo>
                    <a:pt x="41429" y="98751"/>
                    <a:pt x="42307" y="102408"/>
                    <a:pt x="44091" y="105012"/>
                  </a:cubicBezTo>
                  <a:cubicBezTo>
                    <a:pt x="45876" y="107616"/>
                    <a:pt x="48422" y="108904"/>
                    <a:pt x="51669" y="108904"/>
                  </a:cubicBezTo>
                  <a:close/>
                </a:path>
              </a:pathLst>
            </a:custGeom>
            <a:solidFill>
              <a:srgbClr val="463C74"/>
            </a:solidFill>
            <a:ln w="2922"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8062388-187D-9E87-337D-EB8EB3E1B815}"/>
                </a:ext>
              </a:extLst>
            </p:cNvPr>
            <p:cNvSpPr/>
            <p:nvPr/>
          </p:nvSpPr>
          <p:spPr>
            <a:xfrm>
              <a:off x="7411170" y="-1286977"/>
              <a:ext cx="90874" cy="243409"/>
            </a:xfrm>
            <a:custGeom>
              <a:avLst/>
              <a:gdLst>
                <a:gd name="connsiteX0" fmla="*/ 90875 w 90874"/>
                <a:gd name="connsiteY0" fmla="*/ 156421 h 243409"/>
                <a:gd name="connsiteX1" fmla="*/ 74900 w 90874"/>
                <a:gd name="connsiteY1" fmla="*/ 164204 h 243409"/>
                <a:gd name="connsiteX2" fmla="*/ 56526 w 90874"/>
                <a:gd name="connsiteY2" fmla="*/ 166896 h 243409"/>
                <a:gd name="connsiteX3" fmla="*/ 24606 w 90874"/>
                <a:gd name="connsiteY3" fmla="*/ 155075 h 243409"/>
                <a:gd name="connsiteX4" fmla="*/ 14131 w 90874"/>
                <a:gd name="connsiteY4" fmla="*/ 121573 h 243409"/>
                <a:gd name="connsiteX5" fmla="*/ 14131 w 90874"/>
                <a:gd name="connsiteY5" fmla="*/ 61884 h 243409"/>
                <a:gd name="connsiteX6" fmla="*/ 0 w 90874"/>
                <a:gd name="connsiteY6" fmla="*/ 61884 h 243409"/>
                <a:gd name="connsiteX7" fmla="*/ 0 w 90874"/>
                <a:gd name="connsiteY7" fmla="*/ 32653 h 243409"/>
                <a:gd name="connsiteX8" fmla="*/ 14131 w 90874"/>
                <a:gd name="connsiteY8" fmla="*/ 32653 h 243409"/>
                <a:gd name="connsiteX9" fmla="*/ 14131 w 90874"/>
                <a:gd name="connsiteY9" fmla="*/ 5120 h 243409"/>
                <a:gd name="connsiteX10" fmla="*/ 56526 w 90874"/>
                <a:gd name="connsiteY10" fmla="*/ 0 h 243409"/>
                <a:gd name="connsiteX11" fmla="*/ 56526 w 90874"/>
                <a:gd name="connsiteY11" fmla="*/ 32653 h 243409"/>
                <a:gd name="connsiteX12" fmla="*/ 82829 w 90874"/>
                <a:gd name="connsiteY12" fmla="*/ 32653 h 243409"/>
                <a:gd name="connsiteX13" fmla="*/ 78703 w 90874"/>
                <a:gd name="connsiteY13" fmla="*/ 61884 h 243409"/>
                <a:gd name="connsiteX14" fmla="*/ 56526 w 90874"/>
                <a:gd name="connsiteY14" fmla="*/ 61884 h 243409"/>
                <a:gd name="connsiteX15" fmla="*/ 56526 w 90874"/>
                <a:gd name="connsiteY15" fmla="*/ 121076 h 243409"/>
                <a:gd name="connsiteX16" fmla="*/ 66035 w 90874"/>
                <a:gd name="connsiteY16" fmla="*/ 133511 h 243409"/>
                <a:gd name="connsiteX17" fmla="*/ 77240 w 90874"/>
                <a:gd name="connsiteY17" fmla="*/ 130351 h 243409"/>
                <a:gd name="connsiteX18" fmla="*/ 90875 w 90874"/>
                <a:gd name="connsiteY18" fmla="*/ 156421 h 243409"/>
                <a:gd name="connsiteX19" fmla="*/ 51406 w 90874"/>
                <a:gd name="connsiteY19" fmla="*/ 178336 h 243409"/>
                <a:gd name="connsiteX20" fmla="*/ 65772 w 90874"/>
                <a:gd name="connsiteY20" fmla="*/ 184071 h 243409"/>
                <a:gd name="connsiteX21" fmla="*/ 71389 w 90874"/>
                <a:gd name="connsiteY21" fmla="*/ 198555 h 243409"/>
                <a:gd name="connsiteX22" fmla="*/ 70043 w 90874"/>
                <a:gd name="connsiteY22" fmla="*/ 207332 h 243409"/>
                <a:gd name="connsiteX23" fmla="*/ 65303 w 90874"/>
                <a:gd name="connsiteY23" fmla="*/ 219534 h 243409"/>
                <a:gd name="connsiteX24" fmla="*/ 54566 w 90874"/>
                <a:gd name="connsiteY24" fmla="*/ 243409 h 243409"/>
                <a:gd name="connsiteX25" fmla="*/ 34349 w 90874"/>
                <a:gd name="connsiteY25" fmla="*/ 243409 h 243409"/>
                <a:gd name="connsiteX26" fmla="*/ 40668 w 90874"/>
                <a:gd name="connsiteY26" fmla="*/ 215379 h 243409"/>
                <a:gd name="connsiteX27" fmla="*/ 31657 w 90874"/>
                <a:gd name="connsiteY27" fmla="*/ 198555 h 243409"/>
                <a:gd name="connsiteX28" fmla="*/ 37274 w 90874"/>
                <a:gd name="connsiteY28" fmla="*/ 184305 h 243409"/>
                <a:gd name="connsiteX29" fmla="*/ 51406 w 90874"/>
                <a:gd name="connsiteY29" fmla="*/ 178336 h 24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74" h="243409">
                  <a:moveTo>
                    <a:pt x="90875" y="156421"/>
                  </a:moveTo>
                  <a:cubicBezTo>
                    <a:pt x="86340" y="159815"/>
                    <a:pt x="81015" y="162419"/>
                    <a:pt x="74900" y="164204"/>
                  </a:cubicBezTo>
                  <a:cubicBezTo>
                    <a:pt x="68814" y="165989"/>
                    <a:pt x="62699" y="166896"/>
                    <a:pt x="56526" y="166896"/>
                  </a:cubicBezTo>
                  <a:cubicBezTo>
                    <a:pt x="42219" y="166896"/>
                    <a:pt x="31598" y="162946"/>
                    <a:pt x="24606" y="155075"/>
                  </a:cubicBezTo>
                  <a:cubicBezTo>
                    <a:pt x="17613" y="147204"/>
                    <a:pt x="14131" y="136027"/>
                    <a:pt x="14131" y="121573"/>
                  </a:cubicBezTo>
                  <a:lnTo>
                    <a:pt x="14131" y="61884"/>
                  </a:lnTo>
                  <a:lnTo>
                    <a:pt x="0" y="61884"/>
                  </a:lnTo>
                  <a:lnTo>
                    <a:pt x="0" y="32653"/>
                  </a:lnTo>
                  <a:lnTo>
                    <a:pt x="14131" y="32653"/>
                  </a:lnTo>
                  <a:lnTo>
                    <a:pt x="14131" y="5120"/>
                  </a:lnTo>
                  <a:lnTo>
                    <a:pt x="56526" y="0"/>
                  </a:lnTo>
                  <a:lnTo>
                    <a:pt x="56526" y="32653"/>
                  </a:lnTo>
                  <a:lnTo>
                    <a:pt x="82829" y="32653"/>
                  </a:lnTo>
                  <a:lnTo>
                    <a:pt x="78703" y="61884"/>
                  </a:lnTo>
                  <a:lnTo>
                    <a:pt x="56526" y="61884"/>
                  </a:lnTo>
                  <a:lnTo>
                    <a:pt x="56526" y="121076"/>
                  </a:lnTo>
                  <a:cubicBezTo>
                    <a:pt x="56526" y="129356"/>
                    <a:pt x="59686" y="133511"/>
                    <a:pt x="66035" y="133511"/>
                  </a:cubicBezTo>
                  <a:cubicBezTo>
                    <a:pt x="69429" y="133511"/>
                    <a:pt x="73174" y="132457"/>
                    <a:pt x="77240" y="130351"/>
                  </a:cubicBezTo>
                  <a:lnTo>
                    <a:pt x="90875" y="156421"/>
                  </a:lnTo>
                  <a:close/>
                  <a:moveTo>
                    <a:pt x="51406" y="178336"/>
                  </a:moveTo>
                  <a:cubicBezTo>
                    <a:pt x="57257" y="178336"/>
                    <a:pt x="62056" y="180238"/>
                    <a:pt x="65772" y="184071"/>
                  </a:cubicBezTo>
                  <a:cubicBezTo>
                    <a:pt x="69517" y="187875"/>
                    <a:pt x="71389" y="192732"/>
                    <a:pt x="71389" y="198555"/>
                  </a:cubicBezTo>
                  <a:cubicBezTo>
                    <a:pt x="71389" y="201656"/>
                    <a:pt x="70921" y="204582"/>
                    <a:pt x="70043" y="207332"/>
                  </a:cubicBezTo>
                  <a:cubicBezTo>
                    <a:pt x="69136" y="210112"/>
                    <a:pt x="67556" y="214150"/>
                    <a:pt x="65303" y="219534"/>
                  </a:cubicBezTo>
                  <a:lnTo>
                    <a:pt x="54566" y="243409"/>
                  </a:lnTo>
                  <a:lnTo>
                    <a:pt x="34349" y="243409"/>
                  </a:lnTo>
                  <a:lnTo>
                    <a:pt x="40668" y="215379"/>
                  </a:lnTo>
                  <a:cubicBezTo>
                    <a:pt x="34670" y="211165"/>
                    <a:pt x="31657" y="205548"/>
                    <a:pt x="31657" y="198555"/>
                  </a:cubicBezTo>
                  <a:cubicBezTo>
                    <a:pt x="31657" y="193054"/>
                    <a:pt x="33529" y="188284"/>
                    <a:pt x="37274" y="184305"/>
                  </a:cubicBezTo>
                  <a:cubicBezTo>
                    <a:pt x="41019" y="180326"/>
                    <a:pt x="45730" y="178336"/>
                    <a:pt x="51406" y="178336"/>
                  </a:cubicBezTo>
                  <a:close/>
                </a:path>
              </a:pathLst>
            </a:custGeom>
            <a:solidFill>
              <a:srgbClr val="463C74"/>
            </a:solidFill>
            <a:ln w="292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CC65A65-AFA5-F26A-C801-08EDE3E8E017}"/>
                </a:ext>
              </a:extLst>
            </p:cNvPr>
            <p:cNvSpPr/>
            <p:nvPr/>
          </p:nvSpPr>
          <p:spPr>
            <a:xfrm>
              <a:off x="7506667" y="-1323785"/>
              <a:ext cx="47748" cy="199315"/>
            </a:xfrm>
            <a:custGeom>
              <a:avLst/>
              <a:gdLst>
                <a:gd name="connsiteX0" fmla="*/ 45086 w 47748"/>
                <a:gd name="connsiteY0" fmla="*/ 69462 h 199315"/>
                <a:gd name="connsiteX1" fmla="*/ 45086 w 47748"/>
                <a:gd name="connsiteY1" fmla="*/ 199315 h 199315"/>
                <a:gd name="connsiteX2" fmla="*/ 2691 w 47748"/>
                <a:gd name="connsiteY2" fmla="*/ 199315 h 199315"/>
                <a:gd name="connsiteX3" fmla="*/ 2691 w 47748"/>
                <a:gd name="connsiteY3" fmla="*/ 69462 h 199315"/>
                <a:gd name="connsiteX4" fmla="*/ 45086 w 47748"/>
                <a:gd name="connsiteY4" fmla="*/ 69462 h 199315"/>
                <a:gd name="connsiteX5" fmla="*/ 23874 w 47748"/>
                <a:gd name="connsiteY5" fmla="*/ 0 h 199315"/>
                <a:gd name="connsiteX6" fmla="*/ 41049 w 47748"/>
                <a:gd name="connsiteY6" fmla="*/ 6700 h 199315"/>
                <a:gd name="connsiteX7" fmla="*/ 47749 w 47748"/>
                <a:gd name="connsiteY7" fmla="*/ 23408 h 199315"/>
                <a:gd name="connsiteX8" fmla="*/ 41049 w 47748"/>
                <a:gd name="connsiteY8" fmla="*/ 40202 h 199315"/>
                <a:gd name="connsiteX9" fmla="*/ 23874 w 47748"/>
                <a:gd name="connsiteY9" fmla="*/ 46786 h 199315"/>
                <a:gd name="connsiteX10" fmla="*/ 6700 w 47748"/>
                <a:gd name="connsiteY10" fmla="*/ 40202 h 199315"/>
                <a:gd name="connsiteX11" fmla="*/ 0 w 47748"/>
                <a:gd name="connsiteY11" fmla="*/ 23408 h 199315"/>
                <a:gd name="connsiteX12" fmla="*/ 6700 w 47748"/>
                <a:gd name="connsiteY12" fmla="*/ 6700 h 199315"/>
                <a:gd name="connsiteX13" fmla="*/ 23874 w 47748"/>
                <a:gd name="connsiteY13" fmla="*/ 0 h 1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48" h="199315">
                  <a:moveTo>
                    <a:pt x="45086" y="69462"/>
                  </a:moveTo>
                  <a:lnTo>
                    <a:pt x="45086" y="199315"/>
                  </a:lnTo>
                  <a:lnTo>
                    <a:pt x="2691" y="199315"/>
                  </a:lnTo>
                  <a:lnTo>
                    <a:pt x="2691" y="69462"/>
                  </a:lnTo>
                  <a:lnTo>
                    <a:pt x="45086" y="69462"/>
                  </a:lnTo>
                  <a:close/>
                  <a:moveTo>
                    <a:pt x="23874" y="0"/>
                  </a:moveTo>
                  <a:cubicBezTo>
                    <a:pt x="30867" y="0"/>
                    <a:pt x="36601" y="2253"/>
                    <a:pt x="41049" y="6700"/>
                  </a:cubicBezTo>
                  <a:cubicBezTo>
                    <a:pt x="45525" y="11177"/>
                    <a:pt x="47749" y="16736"/>
                    <a:pt x="47749" y="23408"/>
                  </a:cubicBezTo>
                  <a:cubicBezTo>
                    <a:pt x="47749" y="30225"/>
                    <a:pt x="45525" y="35814"/>
                    <a:pt x="41049" y="40202"/>
                  </a:cubicBezTo>
                  <a:cubicBezTo>
                    <a:pt x="36601" y="44591"/>
                    <a:pt x="30867" y="46786"/>
                    <a:pt x="23874" y="46786"/>
                  </a:cubicBezTo>
                  <a:cubicBezTo>
                    <a:pt x="16911" y="46786"/>
                    <a:pt x="11176" y="44591"/>
                    <a:pt x="6700" y="40202"/>
                  </a:cubicBezTo>
                  <a:cubicBezTo>
                    <a:pt x="2253" y="35814"/>
                    <a:pt x="0" y="30225"/>
                    <a:pt x="0" y="23408"/>
                  </a:cubicBezTo>
                  <a:cubicBezTo>
                    <a:pt x="0" y="16736"/>
                    <a:pt x="2253" y="11177"/>
                    <a:pt x="6700" y="6700"/>
                  </a:cubicBezTo>
                  <a:cubicBezTo>
                    <a:pt x="11176" y="2253"/>
                    <a:pt x="16911" y="0"/>
                    <a:pt x="23874" y="0"/>
                  </a:cubicBezTo>
                  <a:close/>
                </a:path>
              </a:pathLst>
            </a:custGeom>
            <a:solidFill>
              <a:srgbClr val="463C74"/>
            </a:solidFill>
            <a:ln w="2922"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5BD8792-0171-F31D-14FE-9926688C019C}"/>
                </a:ext>
              </a:extLst>
            </p:cNvPr>
            <p:cNvSpPr/>
            <p:nvPr/>
          </p:nvSpPr>
          <p:spPr>
            <a:xfrm>
              <a:off x="7567582" y="-1258712"/>
              <a:ext cx="119869" cy="138631"/>
            </a:xfrm>
            <a:custGeom>
              <a:avLst/>
              <a:gdLst>
                <a:gd name="connsiteX0" fmla="*/ 59949 w 119869"/>
                <a:gd name="connsiteY0" fmla="*/ 0 h 138631"/>
                <a:gd name="connsiteX1" fmla="*/ 103924 w 119869"/>
                <a:gd name="connsiteY1" fmla="*/ 17644 h 138631"/>
                <a:gd name="connsiteX2" fmla="*/ 119869 w 119869"/>
                <a:gd name="connsiteY2" fmla="*/ 69433 h 138631"/>
                <a:gd name="connsiteX3" fmla="*/ 103924 w 119869"/>
                <a:gd name="connsiteY3" fmla="*/ 120344 h 138631"/>
                <a:gd name="connsiteX4" fmla="*/ 59949 w 119869"/>
                <a:gd name="connsiteY4" fmla="*/ 138631 h 138631"/>
                <a:gd name="connsiteX5" fmla="*/ 15829 w 119869"/>
                <a:gd name="connsiteY5" fmla="*/ 120959 h 138631"/>
                <a:gd name="connsiteX6" fmla="*/ 0 w 119869"/>
                <a:gd name="connsiteY6" fmla="*/ 69199 h 138631"/>
                <a:gd name="connsiteX7" fmla="*/ 15975 w 119869"/>
                <a:gd name="connsiteY7" fmla="*/ 18258 h 138631"/>
                <a:gd name="connsiteX8" fmla="*/ 59949 w 119869"/>
                <a:gd name="connsiteY8" fmla="*/ 0 h 138631"/>
                <a:gd name="connsiteX9" fmla="*/ 59949 w 119869"/>
                <a:gd name="connsiteY9" fmla="*/ 30927 h 138631"/>
                <a:gd name="connsiteX10" fmla="*/ 47515 w 119869"/>
                <a:gd name="connsiteY10" fmla="*/ 39705 h 138631"/>
                <a:gd name="connsiteX11" fmla="*/ 43624 w 119869"/>
                <a:gd name="connsiteY11" fmla="*/ 69199 h 138631"/>
                <a:gd name="connsiteX12" fmla="*/ 47398 w 119869"/>
                <a:gd name="connsiteY12" fmla="*/ 99277 h 138631"/>
                <a:gd name="connsiteX13" fmla="*/ 59949 w 119869"/>
                <a:gd name="connsiteY13" fmla="*/ 107938 h 138631"/>
                <a:gd name="connsiteX14" fmla="*/ 72355 w 119869"/>
                <a:gd name="connsiteY14" fmla="*/ 99160 h 138631"/>
                <a:gd name="connsiteX15" fmla="*/ 76246 w 119869"/>
                <a:gd name="connsiteY15" fmla="*/ 69433 h 138631"/>
                <a:gd name="connsiteX16" fmla="*/ 72355 w 119869"/>
                <a:gd name="connsiteY16" fmla="*/ 39588 h 138631"/>
                <a:gd name="connsiteX17" fmla="*/ 59949 w 119869"/>
                <a:gd name="connsiteY17" fmla="*/ 30927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869" h="138631">
                  <a:moveTo>
                    <a:pt x="59949" y="0"/>
                  </a:moveTo>
                  <a:cubicBezTo>
                    <a:pt x="78616" y="0"/>
                    <a:pt x="93274" y="5881"/>
                    <a:pt x="103924" y="17644"/>
                  </a:cubicBezTo>
                  <a:cubicBezTo>
                    <a:pt x="114545" y="29435"/>
                    <a:pt x="119869" y="46698"/>
                    <a:pt x="119869" y="69433"/>
                  </a:cubicBezTo>
                  <a:cubicBezTo>
                    <a:pt x="119869" y="91202"/>
                    <a:pt x="114545" y="108172"/>
                    <a:pt x="103924" y="120344"/>
                  </a:cubicBezTo>
                  <a:cubicBezTo>
                    <a:pt x="93274" y="132545"/>
                    <a:pt x="78616" y="138631"/>
                    <a:pt x="59949" y="138631"/>
                  </a:cubicBezTo>
                  <a:cubicBezTo>
                    <a:pt x="41107" y="138631"/>
                    <a:pt x="26391" y="132750"/>
                    <a:pt x="15829" y="120959"/>
                  </a:cubicBezTo>
                  <a:cubicBezTo>
                    <a:pt x="5295" y="109196"/>
                    <a:pt x="0" y="91933"/>
                    <a:pt x="0" y="69199"/>
                  </a:cubicBezTo>
                  <a:cubicBezTo>
                    <a:pt x="0" y="47430"/>
                    <a:pt x="5325" y="30430"/>
                    <a:pt x="15975" y="18258"/>
                  </a:cubicBezTo>
                  <a:cubicBezTo>
                    <a:pt x="26595" y="6086"/>
                    <a:pt x="41254" y="0"/>
                    <a:pt x="59949" y="0"/>
                  </a:cubicBezTo>
                  <a:close/>
                  <a:moveTo>
                    <a:pt x="59949" y="30927"/>
                  </a:moveTo>
                  <a:cubicBezTo>
                    <a:pt x="54244" y="30927"/>
                    <a:pt x="50119" y="33853"/>
                    <a:pt x="47515" y="39705"/>
                  </a:cubicBezTo>
                  <a:cubicBezTo>
                    <a:pt x="44911" y="45557"/>
                    <a:pt x="43624" y="55388"/>
                    <a:pt x="43624" y="69199"/>
                  </a:cubicBezTo>
                  <a:cubicBezTo>
                    <a:pt x="43624" y="83477"/>
                    <a:pt x="44881" y="93513"/>
                    <a:pt x="47398" y="99277"/>
                  </a:cubicBezTo>
                  <a:cubicBezTo>
                    <a:pt x="49914" y="105041"/>
                    <a:pt x="54098" y="107938"/>
                    <a:pt x="59949" y="107938"/>
                  </a:cubicBezTo>
                  <a:cubicBezTo>
                    <a:pt x="65626" y="107938"/>
                    <a:pt x="69751" y="105012"/>
                    <a:pt x="72355" y="99160"/>
                  </a:cubicBezTo>
                  <a:cubicBezTo>
                    <a:pt x="74959" y="93308"/>
                    <a:pt x="76246" y="83389"/>
                    <a:pt x="76246" y="69433"/>
                  </a:cubicBezTo>
                  <a:cubicBezTo>
                    <a:pt x="76246" y="55300"/>
                    <a:pt x="74959" y="45352"/>
                    <a:pt x="72355" y="39588"/>
                  </a:cubicBezTo>
                  <a:cubicBezTo>
                    <a:pt x="69751" y="33824"/>
                    <a:pt x="65626" y="30927"/>
                    <a:pt x="59949" y="30927"/>
                  </a:cubicBezTo>
                  <a:close/>
                </a:path>
              </a:pathLst>
            </a:custGeom>
            <a:solidFill>
              <a:srgbClr val="463C74"/>
            </a:solidFill>
            <a:ln w="2922"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61B1281-FFAB-2660-937F-6A48E1D79694}"/>
                </a:ext>
              </a:extLst>
            </p:cNvPr>
            <p:cNvSpPr/>
            <p:nvPr/>
          </p:nvSpPr>
          <p:spPr>
            <a:xfrm>
              <a:off x="7703280" y="-1258712"/>
              <a:ext cx="107200" cy="134242"/>
            </a:xfrm>
            <a:custGeom>
              <a:avLst/>
              <a:gdLst>
                <a:gd name="connsiteX0" fmla="*/ 75046 w 107200"/>
                <a:gd name="connsiteY0" fmla="*/ 0 h 134242"/>
                <a:gd name="connsiteX1" fmla="*/ 98687 w 107200"/>
                <a:gd name="connsiteY1" fmla="*/ 9977 h 134242"/>
                <a:gd name="connsiteX2" fmla="*/ 107201 w 107200"/>
                <a:gd name="connsiteY2" fmla="*/ 37745 h 134242"/>
                <a:gd name="connsiteX3" fmla="*/ 107201 w 107200"/>
                <a:gd name="connsiteY3" fmla="*/ 134242 h 134242"/>
                <a:gd name="connsiteX4" fmla="*/ 64806 w 107200"/>
                <a:gd name="connsiteY4" fmla="*/ 134242 h 134242"/>
                <a:gd name="connsiteX5" fmla="*/ 64806 w 107200"/>
                <a:gd name="connsiteY5" fmla="*/ 43363 h 134242"/>
                <a:gd name="connsiteX6" fmla="*/ 62992 w 107200"/>
                <a:gd name="connsiteY6" fmla="*/ 34351 h 134242"/>
                <a:gd name="connsiteX7" fmla="*/ 57755 w 107200"/>
                <a:gd name="connsiteY7" fmla="*/ 31659 h 134242"/>
                <a:gd name="connsiteX8" fmla="*/ 42395 w 107200"/>
                <a:gd name="connsiteY8" fmla="*/ 45294 h 134242"/>
                <a:gd name="connsiteX9" fmla="*/ 42395 w 107200"/>
                <a:gd name="connsiteY9" fmla="*/ 134242 h 134242"/>
                <a:gd name="connsiteX10" fmla="*/ 0 w 107200"/>
                <a:gd name="connsiteY10" fmla="*/ 134242 h 134242"/>
                <a:gd name="connsiteX11" fmla="*/ 0 w 107200"/>
                <a:gd name="connsiteY11" fmla="*/ 4389 h 134242"/>
                <a:gd name="connsiteX12" fmla="*/ 37041 w 107200"/>
                <a:gd name="connsiteY12" fmla="*/ 4389 h 134242"/>
                <a:gd name="connsiteX13" fmla="*/ 39966 w 107200"/>
                <a:gd name="connsiteY13" fmla="*/ 18755 h 134242"/>
                <a:gd name="connsiteX14" fmla="*/ 55941 w 107200"/>
                <a:gd name="connsiteY14" fmla="*/ 4623 h 134242"/>
                <a:gd name="connsiteX15" fmla="*/ 75046 w 107200"/>
                <a:gd name="connsiteY15" fmla="*/ 0 h 13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200" h="134242">
                  <a:moveTo>
                    <a:pt x="75046" y="0"/>
                  </a:moveTo>
                  <a:cubicBezTo>
                    <a:pt x="85111" y="0"/>
                    <a:pt x="93011" y="3306"/>
                    <a:pt x="98687" y="9977"/>
                  </a:cubicBezTo>
                  <a:cubicBezTo>
                    <a:pt x="104363" y="16649"/>
                    <a:pt x="107201" y="25895"/>
                    <a:pt x="107201" y="37745"/>
                  </a:cubicBezTo>
                  <a:lnTo>
                    <a:pt x="107201" y="134242"/>
                  </a:lnTo>
                  <a:lnTo>
                    <a:pt x="64806" y="134242"/>
                  </a:lnTo>
                  <a:lnTo>
                    <a:pt x="64806" y="43363"/>
                  </a:lnTo>
                  <a:cubicBezTo>
                    <a:pt x="64806" y="39149"/>
                    <a:pt x="64221" y="36135"/>
                    <a:pt x="62992" y="34351"/>
                  </a:cubicBezTo>
                  <a:cubicBezTo>
                    <a:pt x="61763" y="32566"/>
                    <a:pt x="60037" y="31659"/>
                    <a:pt x="57755" y="31659"/>
                  </a:cubicBezTo>
                  <a:cubicBezTo>
                    <a:pt x="53045" y="31659"/>
                    <a:pt x="47924" y="36223"/>
                    <a:pt x="42395" y="45294"/>
                  </a:cubicBezTo>
                  <a:lnTo>
                    <a:pt x="42395" y="134242"/>
                  </a:lnTo>
                  <a:lnTo>
                    <a:pt x="0" y="134242"/>
                  </a:lnTo>
                  <a:lnTo>
                    <a:pt x="0" y="4389"/>
                  </a:lnTo>
                  <a:lnTo>
                    <a:pt x="37041" y="4389"/>
                  </a:lnTo>
                  <a:lnTo>
                    <a:pt x="39966" y="18755"/>
                  </a:lnTo>
                  <a:cubicBezTo>
                    <a:pt x="44999" y="12406"/>
                    <a:pt x="50323" y="7695"/>
                    <a:pt x="55941" y="4623"/>
                  </a:cubicBezTo>
                  <a:cubicBezTo>
                    <a:pt x="61529" y="1522"/>
                    <a:pt x="67907" y="0"/>
                    <a:pt x="75046" y="0"/>
                  </a:cubicBezTo>
                  <a:close/>
                </a:path>
              </a:pathLst>
            </a:custGeom>
            <a:solidFill>
              <a:srgbClr val="463C74"/>
            </a:solidFill>
            <a:ln w="2922"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86F2526-A382-3A80-18FD-8DD54C351A3B}"/>
                </a:ext>
              </a:extLst>
            </p:cNvPr>
            <p:cNvSpPr/>
            <p:nvPr/>
          </p:nvSpPr>
          <p:spPr>
            <a:xfrm>
              <a:off x="7823881" y="-1258712"/>
              <a:ext cx="113549" cy="138631"/>
            </a:xfrm>
            <a:custGeom>
              <a:avLst/>
              <a:gdLst>
                <a:gd name="connsiteX0" fmla="*/ 106469 w 113549"/>
                <a:gd name="connsiteY0" fmla="*/ 96234 h 138631"/>
                <a:gd name="connsiteX1" fmla="*/ 107932 w 113549"/>
                <a:gd name="connsiteY1" fmla="*/ 105744 h 138631"/>
                <a:gd name="connsiteX2" fmla="*/ 113550 w 113549"/>
                <a:gd name="connsiteY2" fmla="*/ 110367 h 138631"/>
                <a:gd name="connsiteX3" fmla="*/ 105006 w 113549"/>
                <a:gd name="connsiteY3" fmla="*/ 137900 h 138631"/>
                <a:gd name="connsiteX4" fmla="*/ 85638 w 113549"/>
                <a:gd name="connsiteY4" fmla="*/ 132896 h 138631"/>
                <a:gd name="connsiteX5" fmla="*/ 73818 w 113549"/>
                <a:gd name="connsiteY5" fmla="*/ 119876 h 138631"/>
                <a:gd name="connsiteX6" fmla="*/ 38503 w 113549"/>
                <a:gd name="connsiteY6" fmla="*/ 138631 h 138631"/>
                <a:gd name="connsiteX7" fmla="*/ 10475 w 113549"/>
                <a:gd name="connsiteY7" fmla="*/ 127425 h 138631"/>
                <a:gd name="connsiteX8" fmla="*/ 0 w 113549"/>
                <a:gd name="connsiteY8" fmla="*/ 97931 h 138631"/>
                <a:gd name="connsiteX9" fmla="*/ 14512 w 113549"/>
                <a:gd name="connsiteY9" fmla="*/ 65161 h 138631"/>
                <a:gd name="connsiteX10" fmla="*/ 56526 w 113549"/>
                <a:gd name="connsiteY10" fmla="*/ 53837 h 138631"/>
                <a:gd name="connsiteX11" fmla="*/ 65069 w 113549"/>
                <a:gd name="connsiteY11" fmla="*/ 53837 h 138631"/>
                <a:gd name="connsiteX12" fmla="*/ 65069 w 113549"/>
                <a:gd name="connsiteY12" fmla="*/ 48951 h 138631"/>
                <a:gd name="connsiteX13" fmla="*/ 61412 w 113549"/>
                <a:gd name="connsiteY13" fmla="*/ 34087 h 138631"/>
                <a:gd name="connsiteX14" fmla="*/ 47778 w 113549"/>
                <a:gd name="connsiteY14" fmla="*/ 30196 h 138631"/>
                <a:gd name="connsiteX15" fmla="*/ 17555 w 113549"/>
                <a:gd name="connsiteY15" fmla="*/ 36779 h 138631"/>
                <a:gd name="connsiteX16" fmla="*/ 8309 w 113549"/>
                <a:gd name="connsiteY16" fmla="*/ 9977 h 138631"/>
                <a:gd name="connsiteX17" fmla="*/ 31569 w 113549"/>
                <a:gd name="connsiteY17" fmla="*/ 2546 h 138631"/>
                <a:gd name="connsiteX18" fmla="*/ 55327 w 113549"/>
                <a:gd name="connsiteY18" fmla="*/ 0 h 138631"/>
                <a:gd name="connsiteX19" fmla="*/ 94064 w 113549"/>
                <a:gd name="connsiteY19" fmla="*/ 11323 h 138631"/>
                <a:gd name="connsiteX20" fmla="*/ 106469 w 113549"/>
                <a:gd name="connsiteY20" fmla="*/ 46523 h 138631"/>
                <a:gd name="connsiteX21" fmla="*/ 106469 w 113549"/>
                <a:gd name="connsiteY21" fmla="*/ 96234 h 138631"/>
                <a:gd name="connsiteX22" fmla="*/ 51669 w 113549"/>
                <a:gd name="connsiteY22" fmla="*/ 108904 h 138631"/>
                <a:gd name="connsiteX23" fmla="*/ 59335 w 113549"/>
                <a:gd name="connsiteY23" fmla="*/ 106212 h 138631"/>
                <a:gd name="connsiteX24" fmla="*/ 65069 w 113549"/>
                <a:gd name="connsiteY24" fmla="*/ 99160 h 138631"/>
                <a:gd name="connsiteX25" fmla="*/ 65069 w 113549"/>
                <a:gd name="connsiteY25" fmla="*/ 76484 h 138631"/>
                <a:gd name="connsiteX26" fmla="*/ 60184 w 113549"/>
                <a:gd name="connsiteY26" fmla="*/ 76484 h 138631"/>
                <a:gd name="connsiteX27" fmla="*/ 45935 w 113549"/>
                <a:gd name="connsiteY27" fmla="*/ 80756 h 138631"/>
                <a:gd name="connsiteX28" fmla="*/ 41429 w 113549"/>
                <a:gd name="connsiteY28" fmla="*/ 94040 h 138631"/>
                <a:gd name="connsiteX29" fmla="*/ 44121 w 113549"/>
                <a:gd name="connsiteY29" fmla="*/ 105012 h 138631"/>
                <a:gd name="connsiteX30" fmla="*/ 51669 w 113549"/>
                <a:gd name="connsiteY30" fmla="*/ 108904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49" h="138631">
                  <a:moveTo>
                    <a:pt x="106469" y="96234"/>
                  </a:moveTo>
                  <a:cubicBezTo>
                    <a:pt x="106469" y="100623"/>
                    <a:pt x="106967" y="103783"/>
                    <a:pt x="107932" y="105744"/>
                  </a:cubicBezTo>
                  <a:cubicBezTo>
                    <a:pt x="108927" y="107675"/>
                    <a:pt x="110770" y="109226"/>
                    <a:pt x="113550" y="110367"/>
                  </a:cubicBezTo>
                  <a:lnTo>
                    <a:pt x="105006" y="137900"/>
                  </a:lnTo>
                  <a:cubicBezTo>
                    <a:pt x="97048" y="137256"/>
                    <a:pt x="90612" y="135588"/>
                    <a:pt x="85638" y="132896"/>
                  </a:cubicBezTo>
                  <a:cubicBezTo>
                    <a:pt x="80693" y="130234"/>
                    <a:pt x="76743" y="125874"/>
                    <a:pt x="73818" y="119876"/>
                  </a:cubicBezTo>
                  <a:cubicBezTo>
                    <a:pt x="65713" y="132370"/>
                    <a:pt x="53922" y="138631"/>
                    <a:pt x="38503" y="138631"/>
                  </a:cubicBezTo>
                  <a:cubicBezTo>
                    <a:pt x="26800" y="138631"/>
                    <a:pt x="17467" y="134886"/>
                    <a:pt x="10475" y="127425"/>
                  </a:cubicBezTo>
                  <a:cubicBezTo>
                    <a:pt x="3511" y="119934"/>
                    <a:pt x="0" y="110133"/>
                    <a:pt x="0" y="97931"/>
                  </a:cubicBezTo>
                  <a:cubicBezTo>
                    <a:pt x="0" y="83653"/>
                    <a:pt x="4828" y="72710"/>
                    <a:pt x="14512" y="65161"/>
                  </a:cubicBezTo>
                  <a:cubicBezTo>
                    <a:pt x="24167" y="57612"/>
                    <a:pt x="38182" y="53837"/>
                    <a:pt x="56526" y="53837"/>
                  </a:cubicBezTo>
                  <a:lnTo>
                    <a:pt x="65069" y="53837"/>
                  </a:lnTo>
                  <a:lnTo>
                    <a:pt x="65069" y="48951"/>
                  </a:lnTo>
                  <a:cubicBezTo>
                    <a:pt x="65069" y="41665"/>
                    <a:pt x="63841" y="36691"/>
                    <a:pt x="61412" y="34087"/>
                  </a:cubicBezTo>
                  <a:cubicBezTo>
                    <a:pt x="58984" y="31512"/>
                    <a:pt x="54420" y="30196"/>
                    <a:pt x="47778" y="30196"/>
                  </a:cubicBezTo>
                  <a:cubicBezTo>
                    <a:pt x="39966" y="30196"/>
                    <a:pt x="29901" y="32390"/>
                    <a:pt x="17555" y="36779"/>
                  </a:cubicBezTo>
                  <a:lnTo>
                    <a:pt x="8309" y="9977"/>
                  </a:lnTo>
                  <a:cubicBezTo>
                    <a:pt x="15448" y="6730"/>
                    <a:pt x="23202" y="4243"/>
                    <a:pt x="31569" y="2546"/>
                  </a:cubicBezTo>
                  <a:cubicBezTo>
                    <a:pt x="39937" y="848"/>
                    <a:pt x="47837" y="0"/>
                    <a:pt x="55327" y="0"/>
                  </a:cubicBezTo>
                  <a:cubicBezTo>
                    <a:pt x="72852" y="0"/>
                    <a:pt x="85784" y="3774"/>
                    <a:pt x="94064" y="11323"/>
                  </a:cubicBezTo>
                  <a:cubicBezTo>
                    <a:pt x="102344" y="18872"/>
                    <a:pt x="106469" y="30605"/>
                    <a:pt x="106469" y="46523"/>
                  </a:cubicBezTo>
                  <a:lnTo>
                    <a:pt x="106469" y="96234"/>
                  </a:lnTo>
                  <a:close/>
                  <a:moveTo>
                    <a:pt x="51669" y="108904"/>
                  </a:moveTo>
                  <a:cubicBezTo>
                    <a:pt x="54420" y="108904"/>
                    <a:pt x="56994" y="107997"/>
                    <a:pt x="59335" y="106212"/>
                  </a:cubicBezTo>
                  <a:cubicBezTo>
                    <a:pt x="61705" y="104427"/>
                    <a:pt x="63607" y="102086"/>
                    <a:pt x="65069" y="99160"/>
                  </a:cubicBezTo>
                  <a:lnTo>
                    <a:pt x="65069" y="76484"/>
                  </a:lnTo>
                  <a:lnTo>
                    <a:pt x="60184" y="76484"/>
                  </a:lnTo>
                  <a:cubicBezTo>
                    <a:pt x="53688" y="76484"/>
                    <a:pt x="48948" y="77918"/>
                    <a:pt x="45935" y="80756"/>
                  </a:cubicBezTo>
                  <a:cubicBezTo>
                    <a:pt x="42921" y="83594"/>
                    <a:pt x="41429" y="88042"/>
                    <a:pt x="41429" y="94040"/>
                  </a:cubicBezTo>
                  <a:cubicBezTo>
                    <a:pt x="41429" y="98751"/>
                    <a:pt x="42336" y="102408"/>
                    <a:pt x="44121" y="105012"/>
                  </a:cubicBezTo>
                  <a:cubicBezTo>
                    <a:pt x="45906" y="107616"/>
                    <a:pt x="48422" y="108904"/>
                    <a:pt x="51669" y="108904"/>
                  </a:cubicBezTo>
                  <a:close/>
                </a:path>
              </a:pathLst>
            </a:custGeom>
            <a:solidFill>
              <a:srgbClr val="463C74"/>
            </a:solidFill>
            <a:ln w="2922"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9B01D61-9CAD-85A0-98CA-6DA9A15F613B}"/>
                </a:ext>
              </a:extLst>
            </p:cNvPr>
            <p:cNvSpPr/>
            <p:nvPr/>
          </p:nvSpPr>
          <p:spPr>
            <a:xfrm>
              <a:off x="7948403" y="-1309887"/>
              <a:ext cx="59920" cy="189806"/>
            </a:xfrm>
            <a:custGeom>
              <a:avLst/>
              <a:gdLst>
                <a:gd name="connsiteX0" fmla="*/ 36543 w 59920"/>
                <a:gd name="connsiteY0" fmla="*/ 189806 h 189806"/>
                <a:gd name="connsiteX1" fmla="*/ 9480 w 59920"/>
                <a:gd name="connsiteY1" fmla="*/ 179799 h 189806"/>
                <a:gd name="connsiteX2" fmla="*/ 0 w 59920"/>
                <a:gd name="connsiteY2" fmla="*/ 152032 h 189806"/>
                <a:gd name="connsiteX3" fmla="*/ 0 w 59920"/>
                <a:gd name="connsiteY3" fmla="*/ 4389 h 189806"/>
                <a:gd name="connsiteX4" fmla="*/ 42395 w 59920"/>
                <a:gd name="connsiteY4" fmla="*/ 0 h 189806"/>
                <a:gd name="connsiteX5" fmla="*/ 42395 w 59920"/>
                <a:gd name="connsiteY5" fmla="*/ 150335 h 189806"/>
                <a:gd name="connsiteX6" fmla="*/ 47749 w 59920"/>
                <a:gd name="connsiteY6" fmla="*/ 156421 h 189806"/>
                <a:gd name="connsiteX7" fmla="*/ 52371 w 59920"/>
                <a:gd name="connsiteY7" fmla="*/ 155690 h 189806"/>
                <a:gd name="connsiteX8" fmla="*/ 59920 w 59920"/>
                <a:gd name="connsiteY8" fmla="*/ 185417 h 189806"/>
                <a:gd name="connsiteX9" fmla="*/ 36543 w 59920"/>
                <a:gd name="connsiteY9" fmla="*/ 189806 h 18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20" h="189806">
                  <a:moveTo>
                    <a:pt x="36543" y="189806"/>
                  </a:moveTo>
                  <a:cubicBezTo>
                    <a:pt x="24840" y="189806"/>
                    <a:pt x="15828" y="186470"/>
                    <a:pt x="9480" y="179799"/>
                  </a:cubicBezTo>
                  <a:cubicBezTo>
                    <a:pt x="3160" y="173157"/>
                    <a:pt x="0" y="163882"/>
                    <a:pt x="0" y="152032"/>
                  </a:cubicBezTo>
                  <a:lnTo>
                    <a:pt x="0" y="4389"/>
                  </a:lnTo>
                  <a:lnTo>
                    <a:pt x="42395" y="0"/>
                  </a:lnTo>
                  <a:lnTo>
                    <a:pt x="42395" y="150335"/>
                  </a:lnTo>
                  <a:cubicBezTo>
                    <a:pt x="42395" y="154402"/>
                    <a:pt x="44179" y="156421"/>
                    <a:pt x="47749" y="156421"/>
                  </a:cubicBezTo>
                  <a:cubicBezTo>
                    <a:pt x="49680" y="156421"/>
                    <a:pt x="51231" y="156187"/>
                    <a:pt x="52371" y="155690"/>
                  </a:cubicBezTo>
                  <a:lnTo>
                    <a:pt x="59920" y="185417"/>
                  </a:lnTo>
                  <a:cubicBezTo>
                    <a:pt x="53425" y="188343"/>
                    <a:pt x="45642" y="189806"/>
                    <a:pt x="36543" y="189806"/>
                  </a:cubicBezTo>
                  <a:close/>
                </a:path>
              </a:pathLst>
            </a:custGeom>
            <a:solidFill>
              <a:srgbClr val="463C74"/>
            </a:solidFill>
            <a:ln w="292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E691B97F-E826-8DF5-00BF-3AA1D354B132}"/>
                </a:ext>
              </a:extLst>
            </p:cNvPr>
            <p:cNvSpPr/>
            <p:nvPr/>
          </p:nvSpPr>
          <p:spPr>
            <a:xfrm>
              <a:off x="6712112" y="-946953"/>
              <a:ext cx="62085" cy="100038"/>
            </a:xfrm>
            <a:custGeom>
              <a:avLst/>
              <a:gdLst>
                <a:gd name="connsiteX0" fmla="*/ 36865 w 62085"/>
                <a:gd name="connsiteY0" fmla="*/ 0 h 100038"/>
                <a:gd name="connsiteX1" fmla="*/ 50031 w 62085"/>
                <a:gd name="connsiteY1" fmla="*/ 2312 h 100038"/>
                <a:gd name="connsiteX2" fmla="*/ 61090 w 62085"/>
                <a:gd name="connsiteY2" fmla="*/ 9539 h 100038"/>
                <a:gd name="connsiteX3" fmla="*/ 54361 w 62085"/>
                <a:gd name="connsiteY3" fmla="*/ 17380 h 100038"/>
                <a:gd name="connsiteX4" fmla="*/ 46315 w 62085"/>
                <a:gd name="connsiteY4" fmla="*/ 12201 h 100038"/>
                <a:gd name="connsiteX5" fmla="*/ 37567 w 62085"/>
                <a:gd name="connsiteY5" fmla="*/ 10504 h 100038"/>
                <a:gd name="connsiteX6" fmla="*/ 20188 w 62085"/>
                <a:gd name="connsiteY6" fmla="*/ 19838 h 100038"/>
                <a:gd name="connsiteX7" fmla="*/ 13751 w 62085"/>
                <a:gd name="connsiteY7" fmla="*/ 49887 h 100038"/>
                <a:gd name="connsiteX8" fmla="*/ 20188 w 62085"/>
                <a:gd name="connsiteY8" fmla="*/ 79644 h 100038"/>
                <a:gd name="connsiteX9" fmla="*/ 37567 w 62085"/>
                <a:gd name="connsiteY9" fmla="*/ 89241 h 100038"/>
                <a:gd name="connsiteX10" fmla="*/ 46930 w 62085"/>
                <a:gd name="connsiteY10" fmla="*/ 87281 h 100038"/>
                <a:gd name="connsiteX11" fmla="*/ 55473 w 62085"/>
                <a:gd name="connsiteY11" fmla="*/ 81546 h 100038"/>
                <a:gd name="connsiteX12" fmla="*/ 62085 w 62085"/>
                <a:gd name="connsiteY12" fmla="*/ 89241 h 100038"/>
                <a:gd name="connsiteX13" fmla="*/ 36865 w 62085"/>
                <a:gd name="connsiteY13" fmla="*/ 100038 h 100038"/>
                <a:gd name="connsiteX14" fmla="*/ 17730 w 62085"/>
                <a:gd name="connsiteY14" fmla="*/ 94450 h 100038"/>
                <a:gd name="connsiteX15" fmla="*/ 4710 w 62085"/>
                <a:gd name="connsiteY15" fmla="*/ 77567 h 100038"/>
                <a:gd name="connsiteX16" fmla="*/ 0 w 62085"/>
                <a:gd name="connsiteY16" fmla="*/ 49887 h 100038"/>
                <a:gd name="connsiteX17" fmla="*/ 4857 w 62085"/>
                <a:gd name="connsiteY17" fmla="*/ 22413 h 100038"/>
                <a:gd name="connsiteX18" fmla="*/ 18023 w 62085"/>
                <a:gd name="connsiteY18" fmla="*/ 5618 h 100038"/>
                <a:gd name="connsiteX19" fmla="*/ 36865 w 62085"/>
                <a:gd name="connsiteY19" fmla="*/ 0 h 1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85" h="100038">
                  <a:moveTo>
                    <a:pt x="36865" y="0"/>
                  </a:moveTo>
                  <a:cubicBezTo>
                    <a:pt x="41897" y="0"/>
                    <a:pt x="46286" y="790"/>
                    <a:pt x="50031" y="2312"/>
                  </a:cubicBezTo>
                  <a:cubicBezTo>
                    <a:pt x="53747" y="3862"/>
                    <a:pt x="57433" y="6262"/>
                    <a:pt x="61090" y="9539"/>
                  </a:cubicBezTo>
                  <a:lnTo>
                    <a:pt x="54361" y="17380"/>
                  </a:lnTo>
                  <a:cubicBezTo>
                    <a:pt x="51669" y="15039"/>
                    <a:pt x="48978" y="13313"/>
                    <a:pt x="46315" y="12201"/>
                  </a:cubicBezTo>
                  <a:cubicBezTo>
                    <a:pt x="43653" y="11089"/>
                    <a:pt x="40727" y="10504"/>
                    <a:pt x="37567" y="10504"/>
                  </a:cubicBezTo>
                  <a:cubicBezTo>
                    <a:pt x="30282" y="10504"/>
                    <a:pt x="24489" y="13635"/>
                    <a:pt x="20188" y="19838"/>
                  </a:cubicBezTo>
                  <a:cubicBezTo>
                    <a:pt x="15887" y="26041"/>
                    <a:pt x="13751" y="36048"/>
                    <a:pt x="13751" y="49887"/>
                  </a:cubicBezTo>
                  <a:cubicBezTo>
                    <a:pt x="13751" y="63347"/>
                    <a:pt x="15887" y="73266"/>
                    <a:pt x="20188" y="79644"/>
                  </a:cubicBezTo>
                  <a:cubicBezTo>
                    <a:pt x="24489" y="86052"/>
                    <a:pt x="30282" y="89241"/>
                    <a:pt x="37567" y="89241"/>
                  </a:cubicBezTo>
                  <a:cubicBezTo>
                    <a:pt x="41195" y="89241"/>
                    <a:pt x="44326" y="88598"/>
                    <a:pt x="46930" y="87281"/>
                  </a:cubicBezTo>
                  <a:cubicBezTo>
                    <a:pt x="49563" y="85994"/>
                    <a:pt x="52401" y="84063"/>
                    <a:pt x="55473" y="81546"/>
                  </a:cubicBezTo>
                  <a:lnTo>
                    <a:pt x="62085" y="89241"/>
                  </a:lnTo>
                  <a:cubicBezTo>
                    <a:pt x="55063" y="96439"/>
                    <a:pt x="46666" y="100038"/>
                    <a:pt x="36865" y="100038"/>
                  </a:cubicBezTo>
                  <a:cubicBezTo>
                    <a:pt x="29668" y="100038"/>
                    <a:pt x="23289" y="98165"/>
                    <a:pt x="17730" y="94450"/>
                  </a:cubicBezTo>
                  <a:cubicBezTo>
                    <a:pt x="12171" y="90704"/>
                    <a:pt x="7841" y="85057"/>
                    <a:pt x="4710" y="77567"/>
                  </a:cubicBezTo>
                  <a:cubicBezTo>
                    <a:pt x="1580" y="70047"/>
                    <a:pt x="0" y="60801"/>
                    <a:pt x="0" y="49887"/>
                  </a:cubicBezTo>
                  <a:cubicBezTo>
                    <a:pt x="0" y="39061"/>
                    <a:pt x="1609" y="29903"/>
                    <a:pt x="4857" y="22413"/>
                  </a:cubicBezTo>
                  <a:cubicBezTo>
                    <a:pt x="8075" y="14952"/>
                    <a:pt x="12464" y="9363"/>
                    <a:pt x="18023" y="5618"/>
                  </a:cubicBezTo>
                  <a:cubicBezTo>
                    <a:pt x="23582" y="1873"/>
                    <a:pt x="29843" y="0"/>
                    <a:pt x="36865" y="0"/>
                  </a:cubicBezTo>
                  <a:close/>
                </a:path>
              </a:pathLst>
            </a:custGeom>
            <a:solidFill>
              <a:srgbClr val="1D1D1D"/>
            </a:solidFill>
            <a:ln w="292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5EA839D-0A88-AC69-A873-F5F0C6E2A6E6}"/>
                </a:ext>
              </a:extLst>
            </p:cNvPr>
            <p:cNvSpPr/>
            <p:nvPr/>
          </p:nvSpPr>
          <p:spPr>
            <a:xfrm>
              <a:off x="6780341" y="-924247"/>
              <a:ext cx="59949" cy="77332"/>
            </a:xfrm>
            <a:custGeom>
              <a:avLst/>
              <a:gdLst>
                <a:gd name="connsiteX0" fmla="*/ 30135 w 59949"/>
                <a:gd name="connsiteY0" fmla="*/ 0 h 77332"/>
                <a:gd name="connsiteX1" fmla="*/ 52108 w 59949"/>
                <a:gd name="connsiteY1" fmla="*/ 9948 h 77332"/>
                <a:gd name="connsiteX2" fmla="*/ 59949 w 59949"/>
                <a:gd name="connsiteY2" fmla="*/ 38535 h 77332"/>
                <a:gd name="connsiteX3" fmla="*/ 51991 w 59949"/>
                <a:gd name="connsiteY3" fmla="*/ 66887 h 77332"/>
                <a:gd name="connsiteX4" fmla="*/ 29989 w 59949"/>
                <a:gd name="connsiteY4" fmla="*/ 77333 h 77332"/>
                <a:gd name="connsiteX5" fmla="*/ 7929 w 59949"/>
                <a:gd name="connsiteY5" fmla="*/ 67121 h 77332"/>
                <a:gd name="connsiteX6" fmla="*/ 0 w 59949"/>
                <a:gd name="connsiteY6" fmla="*/ 38652 h 77332"/>
                <a:gd name="connsiteX7" fmla="*/ 7987 w 59949"/>
                <a:gd name="connsiteY7" fmla="*/ 10153 h 77332"/>
                <a:gd name="connsiteX8" fmla="*/ 30135 w 59949"/>
                <a:gd name="connsiteY8" fmla="*/ 0 h 77332"/>
                <a:gd name="connsiteX9" fmla="*/ 30135 w 59949"/>
                <a:gd name="connsiteY9" fmla="*/ 10095 h 77332"/>
                <a:gd name="connsiteX10" fmla="*/ 17525 w 59949"/>
                <a:gd name="connsiteY10" fmla="*/ 17029 h 77332"/>
                <a:gd name="connsiteX11" fmla="*/ 13166 w 59949"/>
                <a:gd name="connsiteY11" fmla="*/ 38652 h 77332"/>
                <a:gd name="connsiteX12" fmla="*/ 29989 w 59949"/>
                <a:gd name="connsiteY12" fmla="*/ 67385 h 77332"/>
                <a:gd name="connsiteX13" fmla="*/ 46783 w 59949"/>
                <a:gd name="connsiteY13" fmla="*/ 38535 h 77332"/>
                <a:gd name="connsiteX14" fmla="*/ 42599 w 59949"/>
                <a:gd name="connsiteY14" fmla="*/ 16941 h 77332"/>
                <a:gd name="connsiteX15" fmla="*/ 30135 w 59949"/>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5" y="0"/>
                  </a:moveTo>
                  <a:cubicBezTo>
                    <a:pt x="39556" y="0"/>
                    <a:pt x="46900" y="3306"/>
                    <a:pt x="52108" y="9948"/>
                  </a:cubicBezTo>
                  <a:cubicBezTo>
                    <a:pt x="57345" y="16590"/>
                    <a:pt x="59949" y="26099"/>
                    <a:pt x="59949" y="38535"/>
                  </a:cubicBezTo>
                  <a:cubicBezTo>
                    <a:pt x="59949" y="50473"/>
                    <a:pt x="57316" y="59953"/>
                    <a:pt x="51991" y="66887"/>
                  </a:cubicBezTo>
                  <a:cubicBezTo>
                    <a:pt x="46666" y="73851"/>
                    <a:pt x="39322" y="77333"/>
                    <a:pt x="29989" y="77333"/>
                  </a:cubicBezTo>
                  <a:cubicBezTo>
                    <a:pt x="20539" y="77333"/>
                    <a:pt x="13195" y="73939"/>
                    <a:pt x="7929" y="67121"/>
                  </a:cubicBezTo>
                  <a:cubicBezTo>
                    <a:pt x="2633" y="60304"/>
                    <a:pt x="0" y="50794"/>
                    <a:pt x="0" y="38652"/>
                  </a:cubicBezTo>
                  <a:cubicBezTo>
                    <a:pt x="0" y="26421"/>
                    <a:pt x="2662" y="16941"/>
                    <a:pt x="7987" y="10153"/>
                  </a:cubicBezTo>
                  <a:cubicBezTo>
                    <a:pt x="13312" y="3394"/>
                    <a:pt x="20685" y="0"/>
                    <a:pt x="30135" y="0"/>
                  </a:cubicBezTo>
                  <a:close/>
                  <a:moveTo>
                    <a:pt x="30135" y="10095"/>
                  </a:moveTo>
                  <a:cubicBezTo>
                    <a:pt x="24606" y="10095"/>
                    <a:pt x="20422" y="12406"/>
                    <a:pt x="17525" y="17029"/>
                  </a:cubicBezTo>
                  <a:cubicBezTo>
                    <a:pt x="14629" y="21652"/>
                    <a:pt x="13166" y="28850"/>
                    <a:pt x="13166" y="38652"/>
                  </a:cubicBezTo>
                  <a:cubicBezTo>
                    <a:pt x="13166" y="57817"/>
                    <a:pt x="18783" y="67385"/>
                    <a:pt x="29989" y="67385"/>
                  </a:cubicBezTo>
                  <a:cubicBezTo>
                    <a:pt x="41195" y="67385"/>
                    <a:pt x="46783" y="57758"/>
                    <a:pt x="46783" y="38535"/>
                  </a:cubicBezTo>
                  <a:cubicBezTo>
                    <a:pt x="46783" y="28733"/>
                    <a:pt x="45379" y="21535"/>
                    <a:pt x="42599" y="16941"/>
                  </a:cubicBezTo>
                  <a:cubicBezTo>
                    <a:pt x="39791" y="12377"/>
                    <a:pt x="35636" y="10095"/>
                    <a:pt x="30135" y="10095"/>
                  </a:cubicBezTo>
                  <a:close/>
                </a:path>
              </a:pathLst>
            </a:custGeom>
            <a:solidFill>
              <a:srgbClr val="1D1D1D"/>
            </a:solidFill>
            <a:ln w="292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70B0A2B-B370-7067-0BC7-E6EDB9C813E0}"/>
                </a:ext>
              </a:extLst>
            </p:cNvPr>
            <p:cNvSpPr/>
            <p:nvPr/>
          </p:nvSpPr>
          <p:spPr>
            <a:xfrm>
              <a:off x="6858518" y="-924247"/>
              <a:ext cx="51698" cy="75518"/>
            </a:xfrm>
            <a:custGeom>
              <a:avLst/>
              <a:gdLst>
                <a:gd name="connsiteX0" fmla="*/ 32915 w 51698"/>
                <a:gd name="connsiteY0" fmla="*/ 0 h 75518"/>
                <a:gd name="connsiteX1" fmla="*/ 46725 w 51698"/>
                <a:gd name="connsiteY1" fmla="*/ 5823 h 75518"/>
                <a:gd name="connsiteX2" fmla="*/ 51698 w 51698"/>
                <a:gd name="connsiteY2" fmla="*/ 21857 h 75518"/>
                <a:gd name="connsiteX3" fmla="*/ 51698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13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31"/>
                    <a:pt x="46725" y="5823"/>
                  </a:cubicBezTo>
                  <a:cubicBezTo>
                    <a:pt x="50031" y="9685"/>
                    <a:pt x="51698" y="15039"/>
                    <a:pt x="51698" y="21857"/>
                  </a:cubicBezTo>
                  <a:lnTo>
                    <a:pt x="51698" y="75519"/>
                  </a:lnTo>
                  <a:lnTo>
                    <a:pt x="39088" y="75519"/>
                  </a:lnTo>
                  <a:lnTo>
                    <a:pt x="39088" y="23408"/>
                  </a:lnTo>
                  <a:cubicBezTo>
                    <a:pt x="39088" y="18638"/>
                    <a:pt x="38298" y="15215"/>
                    <a:pt x="36689" y="13108"/>
                  </a:cubicBezTo>
                  <a:cubicBezTo>
                    <a:pt x="35109" y="11002"/>
                    <a:pt x="32681" y="9948"/>
                    <a:pt x="29404" y="9948"/>
                  </a:cubicBezTo>
                  <a:cubicBezTo>
                    <a:pt x="23260" y="9948"/>
                    <a:pt x="17643" y="14337"/>
                    <a:pt x="12610" y="23115"/>
                  </a:cubicBezTo>
                  <a:lnTo>
                    <a:pt x="12610" y="75519"/>
                  </a:lnTo>
                  <a:lnTo>
                    <a:pt x="0" y="75519"/>
                  </a:lnTo>
                  <a:lnTo>
                    <a:pt x="0" y="1814"/>
                  </a:lnTo>
                  <a:lnTo>
                    <a:pt x="10913" y="1814"/>
                  </a:lnTo>
                  <a:lnTo>
                    <a:pt x="11908" y="12757"/>
                  </a:lnTo>
                  <a:cubicBezTo>
                    <a:pt x="17613" y="4243"/>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AB65E32-44AA-8160-DACF-46857A1EE281}"/>
                </a:ext>
              </a:extLst>
            </p:cNvPr>
            <p:cNvSpPr/>
            <p:nvPr/>
          </p:nvSpPr>
          <p:spPr>
            <a:xfrm>
              <a:off x="6922534" y="-940925"/>
              <a:ext cx="44705" cy="94010"/>
            </a:xfrm>
            <a:custGeom>
              <a:avLst/>
              <a:gdLst>
                <a:gd name="connsiteX0" fmla="*/ 44706 w 44705"/>
                <a:gd name="connsiteY0" fmla="*/ 88978 h 94010"/>
                <a:gd name="connsiteX1" fmla="*/ 29141 w 44705"/>
                <a:gd name="connsiteY1" fmla="*/ 94011 h 94010"/>
                <a:gd name="connsiteX2" fmla="*/ 15331 w 44705"/>
                <a:gd name="connsiteY2" fmla="*/ 88832 h 94010"/>
                <a:gd name="connsiteX3" fmla="*/ 10503 w 44705"/>
                <a:gd name="connsiteY3" fmla="*/ 74261 h 94010"/>
                <a:gd name="connsiteX4" fmla="*/ 10503 w 44705"/>
                <a:gd name="connsiteY4" fmla="*/ 28031 h 94010"/>
                <a:gd name="connsiteX5" fmla="*/ 0 w 44705"/>
                <a:gd name="connsiteY5" fmla="*/ 28031 h 94010"/>
                <a:gd name="connsiteX6" fmla="*/ 0 w 44705"/>
                <a:gd name="connsiteY6" fmla="*/ 18492 h 94010"/>
                <a:gd name="connsiteX7" fmla="*/ 10503 w 44705"/>
                <a:gd name="connsiteY7" fmla="*/ 18492 h 94010"/>
                <a:gd name="connsiteX8" fmla="*/ 10503 w 44705"/>
                <a:gd name="connsiteY8" fmla="*/ 1551 h 94010"/>
                <a:gd name="connsiteX9" fmla="*/ 23114 w 44705"/>
                <a:gd name="connsiteY9" fmla="*/ 0 h 94010"/>
                <a:gd name="connsiteX10" fmla="*/ 23114 w 44705"/>
                <a:gd name="connsiteY10" fmla="*/ 18492 h 94010"/>
                <a:gd name="connsiteX11" fmla="*/ 39381 w 44705"/>
                <a:gd name="connsiteY11" fmla="*/ 18492 h 94010"/>
                <a:gd name="connsiteX12" fmla="*/ 37977 w 44705"/>
                <a:gd name="connsiteY12" fmla="*/ 28031 h 94010"/>
                <a:gd name="connsiteX13" fmla="*/ 23114 w 44705"/>
                <a:gd name="connsiteY13" fmla="*/ 28031 h 94010"/>
                <a:gd name="connsiteX14" fmla="*/ 23114 w 44705"/>
                <a:gd name="connsiteY14" fmla="*/ 74114 h 94010"/>
                <a:gd name="connsiteX15" fmla="*/ 31101 w 44705"/>
                <a:gd name="connsiteY15" fmla="*/ 83653 h 94010"/>
                <a:gd name="connsiteX16" fmla="*/ 35519 w 44705"/>
                <a:gd name="connsiteY16" fmla="*/ 82951 h 94010"/>
                <a:gd name="connsiteX17" fmla="*/ 40054 w 44705"/>
                <a:gd name="connsiteY17" fmla="*/ 80844 h 94010"/>
                <a:gd name="connsiteX18" fmla="*/ 44706 w 44705"/>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5" h="94010">
                  <a:moveTo>
                    <a:pt x="44706" y="88978"/>
                  </a:moveTo>
                  <a:cubicBezTo>
                    <a:pt x="40025" y="92343"/>
                    <a:pt x="34846" y="94011"/>
                    <a:pt x="29141" y="94011"/>
                  </a:cubicBezTo>
                  <a:cubicBezTo>
                    <a:pt x="23172" y="94011"/>
                    <a:pt x="18579" y="92284"/>
                    <a:pt x="15331" y="88832"/>
                  </a:cubicBezTo>
                  <a:cubicBezTo>
                    <a:pt x="12113" y="85379"/>
                    <a:pt x="10503" y="80522"/>
                    <a:pt x="10503" y="74261"/>
                  </a:cubicBezTo>
                  <a:lnTo>
                    <a:pt x="10503" y="28031"/>
                  </a:lnTo>
                  <a:lnTo>
                    <a:pt x="0" y="28031"/>
                  </a:lnTo>
                  <a:lnTo>
                    <a:pt x="0" y="18492"/>
                  </a:lnTo>
                  <a:lnTo>
                    <a:pt x="10503" y="18492"/>
                  </a:lnTo>
                  <a:lnTo>
                    <a:pt x="10503" y="1551"/>
                  </a:lnTo>
                  <a:lnTo>
                    <a:pt x="23114" y="0"/>
                  </a:lnTo>
                  <a:lnTo>
                    <a:pt x="23114" y="18492"/>
                  </a:lnTo>
                  <a:lnTo>
                    <a:pt x="39381" y="18492"/>
                  </a:lnTo>
                  <a:lnTo>
                    <a:pt x="37977" y="28031"/>
                  </a:lnTo>
                  <a:lnTo>
                    <a:pt x="23114" y="28031"/>
                  </a:lnTo>
                  <a:lnTo>
                    <a:pt x="23114" y="74114"/>
                  </a:lnTo>
                  <a:cubicBezTo>
                    <a:pt x="23114" y="80463"/>
                    <a:pt x="25776" y="83653"/>
                    <a:pt x="31101" y="83653"/>
                  </a:cubicBezTo>
                  <a:cubicBezTo>
                    <a:pt x="32681" y="83653"/>
                    <a:pt x="34173" y="83419"/>
                    <a:pt x="35519" y="82951"/>
                  </a:cubicBezTo>
                  <a:cubicBezTo>
                    <a:pt x="36865" y="82482"/>
                    <a:pt x="38386" y="81780"/>
                    <a:pt x="40054" y="80844"/>
                  </a:cubicBezTo>
                  <a:lnTo>
                    <a:pt x="44706" y="88978"/>
                  </a:lnTo>
                  <a:close/>
                </a:path>
              </a:pathLst>
            </a:custGeom>
            <a:solidFill>
              <a:srgbClr val="1D1D1D"/>
            </a:solidFill>
            <a:ln w="292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704B886-D1C2-52A4-3BC8-8952C8ADC378}"/>
                </a:ext>
              </a:extLst>
            </p:cNvPr>
            <p:cNvSpPr/>
            <p:nvPr/>
          </p:nvSpPr>
          <p:spPr>
            <a:xfrm>
              <a:off x="6971424" y="-924247"/>
              <a:ext cx="56877" cy="77332"/>
            </a:xfrm>
            <a:custGeom>
              <a:avLst/>
              <a:gdLst>
                <a:gd name="connsiteX0" fmla="*/ 51699 w 56877"/>
                <a:gd name="connsiteY0" fmla="*/ 58694 h 77332"/>
                <a:gd name="connsiteX1" fmla="*/ 52957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4 h 77332"/>
                <a:gd name="connsiteX20" fmla="*/ 24226 w 56877"/>
                <a:gd name="connsiteY20" fmla="*/ 67794 h 77332"/>
                <a:gd name="connsiteX21" fmla="*/ 39235 w 56877"/>
                <a:gd name="connsiteY21" fmla="*/ 56324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08" y="63903"/>
                    <a:pt x="52957" y="65366"/>
                  </a:cubicBezTo>
                  <a:cubicBezTo>
                    <a:pt x="53805" y="66799"/>
                    <a:pt x="55092" y="67911"/>
                    <a:pt x="56877" y="68643"/>
                  </a:cubicBezTo>
                  <a:lnTo>
                    <a:pt x="54215" y="77186"/>
                  </a:lnTo>
                  <a:cubicBezTo>
                    <a:pt x="50587" y="76631"/>
                    <a:pt x="47720" y="75519"/>
                    <a:pt x="45671" y="73822"/>
                  </a:cubicBezTo>
                  <a:cubicBezTo>
                    <a:pt x="43624" y="72154"/>
                    <a:pt x="42161" y="69579"/>
                    <a:pt x="41341" y="66126"/>
                  </a:cubicBezTo>
                  <a:cubicBezTo>
                    <a:pt x="36572" y="73588"/>
                    <a:pt x="29901" y="77333"/>
                    <a:pt x="21300" y="77333"/>
                  </a:cubicBezTo>
                  <a:cubicBezTo>
                    <a:pt x="14746" y="77333"/>
                    <a:pt x="9567" y="75314"/>
                    <a:pt x="5734" y="71247"/>
                  </a:cubicBezTo>
                  <a:cubicBezTo>
                    <a:pt x="1931" y="67180"/>
                    <a:pt x="0" y="61737"/>
                    <a:pt x="0" y="54920"/>
                  </a:cubicBezTo>
                  <a:cubicBezTo>
                    <a:pt x="0" y="47079"/>
                    <a:pt x="2575" y="41109"/>
                    <a:pt x="7695" y="36984"/>
                  </a:cubicBezTo>
                  <a:cubicBezTo>
                    <a:pt x="12844" y="32888"/>
                    <a:pt x="20188" y="30810"/>
                    <a:pt x="29697" y="30810"/>
                  </a:cubicBezTo>
                  <a:lnTo>
                    <a:pt x="39235" y="30810"/>
                  </a:lnTo>
                  <a:lnTo>
                    <a:pt x="39235" y="24519"/>
                  </a:lnTo>
                  <a:cubicBezTo>
                    <a:pt x="39235" y="19370"/>
                    <a:pt x="38182" y="15654"/>
                    <a:pt x="36075" y="13372"/>
                  </a:cubicBezTo>
                  <a:cubicBezTo>
                    <a:pt x="33968" y="11089"/>
                    <a:pt x="30545" y="9948"/>
                    <a:pt x="25776" y="9948"/>
                  </a:cubicBezTo>
                  <a:cubicBezTo>
                    <a:pt x="20656" y="9948"/>
                    <a:pt x="14658" y="11265"/>
                    <a:pt x="7841" y="13869"/>
                  </a:cubicBezTo>
                  <a:lnTo>
                    <a:pt x="4769" y="5033"/>
                  </a:lnTo>
                  <a:cubicBezTo>
                    <a:pt x="12991" y="1668"/>
                    <a:pt x="20656" y="0"/>
                    <a:pt x="27736" y="0"/>
                  </a:cubicBezTo>
                  <a:cubicBezTo>
                    <a:pt x="43711" y="0"/>
                    <a:pt x="51699" y="7988"/>
                    <a:pt x="51699" y="23963"/>
                  </a:cubicBezTo>
                  <a:lnTo>
                    <a:pt x="51699" y="58694"/>
                  </a:lnTo>
                  <a:close/>
                  <a:moveTo>
                    <a:pt x="24226" y="67794"/>
                  </a:moveTo>
                  <a:cubicBezTo>
                    <a:pt x="30779" y="67794"/>
                    <a:pt x="35782" y="63990"/>
                    <a:pt x="39235" y="56324"/>
                  </a:cubicBezTo>
                  <a:lnTo>
                    <a:pt x="39235" y="38944"/>
                  </a:lnTo>
                  <a:lnTo>
                    <a:pt x="31101" y="38944"/>
                  </a:lnTo>
                  <a:cubicBezTo>
                    <a:pt x="18959" y="38944"/>
                    <a:pt x="12903" y="44035"/>
                    <a:pt x="12903" y="54218"/>
                  </a:cubicBezTo>
                  <a:cubicBezTo>
                    <a:pt x="12903" y="58607"/>
                    <a:pt x="13868" y="61971"/>
                    <a:pt x="15829" y="64312"/>
                  </a:cubicBezTo>
                  <a:cubicBezTo>
                    <a:pt x="17789" y="66653"/>
                    <a:pt x="20598" y="67794"/>
                    <a:pt x="24226" y="67794"/>
                  </a:cubicBezTo>
                  <a:close/>
                </a:path>
              </a:pathLst>
            </a:custGeom>
            <a:solidFill>
              <a:srgbClr val="1D1D1D"/>
            </a:solidFill>
            <a:ln w="292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F7BEB91-1C3C-1D2B-A6FC-C686A14AC341}"/>
                </a:ext>
              </a:extLst>
            </p:cNvPr>
            <p:cNvSpPr/>
            <p:nvPr/>
          </p:nvSpPr>
          <p:spPr>
            <a:xfrm>
              <a:off x="7041321" y="-924247"/>
              <a:ext cx="50586" cy="77332"/>
            </a:xfrm>
            <a:custGeom>
              <a:avLst/>
              <a:gdLst>
                <a:gd name="connsiteX0" fmla="*/ 30136 w 50586"/>
                <a:gd name="connsiteY0" fmla="*/ 0 h 77332"/>
                <a:gd name="connsiteX1" fmla="*/ 40932 w 50586"/>
                <a:gd name="connsiteY1" fmla="*/ 1960 h 77332"/>
                <a:gd name="connsiteX2" fmla="*/ 50294 w 50586"/>
                <a:gd name="connsiteY2" fmla="*/ 7988 h 77332"/>
                <a:gd name="connsiteX3" fmla="*/ 44706 w 50586"/>
                <a:gd name="connsiteY3" fmla="*/ 15537 h 77332"/>
                <a:gd name="connsiteX4" fmla="*/ 37977 w 50586"/>
                <a:gd name="connsiteY4" fmla="*/ 11558 h 77332"/>
                <a:gd name="connsiteX5" fmla="*/ 30691 w 50586"/>
                <a:gd name="connsiteY5" fmla="*/ 10241 h 77332"/>
                <a:gd name="connsiteX6" fmla="*/ 17877 w 50586"/>
                <a:gd name="connsiteY6" fmla="*/ 17234 h 77332"/>
                <a:gd name="connsiteX7" fmla="*/ 13312 w 50586"/>
                <a:gd name="connsiteY7" fmla="*/ 39091 h 77332"/>
                <a:gd name="connsiteX8" fmla="*/ 30691 w 50586"/>
                <a:gd name="connsiteY8" fmla="*/ 66829 h 77332"/>
                <a:gd name="connsiteX9" fmla="*/ 37830 w 50586"/>
                <a:gd name="connsiteY9" fmla="*/ 65483 h 77332"/>
                <a:gd name="connsiteX10" fmla="*/ 44706 w 50586"/>
                <a:gd name="connsiteY10" fmla="*/ 61503 h 77332"/>
                <a:gd name="connsiteX11" fmla="*/ 50587 w 50586"/>
                <a:gd name="connsiteY11" fmla="*/ 69199 h 77332"/>
                <a:gd name="connsiteX12" fmla="*/ 30282 w 50586"/>
                <a:gd name="connsiteY12" fmla="*/ 77333 h 77332"/>
                <a:gd name="connsiteX13" fmla="*/ 8075 w 50586"/>
                <a:gd name="connsiteY13" fmla="*/ 67531 h 77332"/>
                <a:gd name="connsiteX14" fmla="*/ 0 w 50586"/>
                <a:gd name="connsiteY14" fmla="*/ 39237 h 77332"/>
                <a:gd name="connsiteX15" fmla="*/ 3716 w 50586"/>
                <a:gd name="connsiteY15" fmla="*/ 18346 h 77332"/>
                <a:gd name="connsiteX16" fmla="*/ 14219 w 50586"/>
                <a:gd name="connsiteY16" fmla="*/ 4769 h 77332"/>
                <a:gd name="connsiteX17" fmla="*/ 30136 w 50586"/>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2">
                  <a:moveTo>
                    <a:pt x="30136" y="0"/>
                  </a:moveTo>
                  <a:cubicBezTo>
                    <a:pt x="34056" y="0"/>
                    <a:pt x="37655" y="644"/>
                    <a:pt x="40932" y="1960"/>
                  </a:cubicBezTo>
                  <a:cubicBezTo>
                    <a:pt x="44179" y="3277"/>
                    <a:pt x="47310" y="5267"/>
                    <a:pt x="50294" y="7988"/>
                  </a:cubicBezTo>
                  <a:lnTo>
                    <a:pt x="44706" y="15537"/>
                  </a:lnTo>
                  <a:cubicBezTo>
                    <a:pt x="42453" y="13781"/>
                    <a:pt x="40230" y="12435"/>
                    <a:pt x="37977" y="11558"/>
                  </a:cubicBezTo>
                  <a:cubicBezTo>
                    <a:pt x="35724" y="10680"/>
                    <a:pt x="33295" y="10241"/>
                    <a:pt x="30691" y="10241"/>
                  </a:cubicBezTo>
                  <a:cubicBezTo>
                    <a:pt x="25191" y="10241"/>
                    <a:pt x="20919" y="12552"/>
                    <a:pt x="17877" y="17234"/>
                  </a:cubicBezTo>
                  <a:cubicBezTo>
                    <a:pt x="14834" y="21915"/>
                    <a:pt x="13312" y="29201"/>
                    <a:pt x="13312" y="39091"/>
                  </a:cubicBezTo>
                  <a:cubicBezTo>
                    <a:pt x="13312" y="57583"/>
                    <a:pt x="19105" y="66829"/>
                    <a:pt x="30691" y="66829"/>
                  </a:cubicBezTo>
                  <a:cubicBezTo>
                    <a:pt x="33295" y="66829"/>
                    <a:pt x="35694" y="66390"/>
                    <a:pt x="37830" y="65483"/>
                  </a:cubicBezTo>
                  <a:cubicBezTo>
                    <a:pt x="39996" y="64605"/>
                    <a:pt x="42277" y="63288"/>
                    <a:pt x="44706" y="61503"/>
                  </a:cubicBezTo>
                  <a:lnTo>
                    <a:pt x="50587" y="69199"/>
                  </a:lnTo>
                  <a:cubicBezTo>
                    <a:pt x="44618" y="74612"/>
                    <a:pt x="37830" y="77333"/>
                    <a:pt x="30282" y="77333"/>
                  </a:cubicBezTo>
                  <a:cubicBezTo>
                    <a:pt x="20832" y="77333"/>
                    <a:pt x="13429" y="74056"/>
                    <a:pt x="8075" y="67531"/>
                  </a:cubicBezTo>
                  <a:cubicBezTo>
                    <a:pt x="2692" y="60977"/>
                    <a:pt x="0" y="51555"/>
                    <a:pt x="0" y="39237"/>
                  </a:cubicBezTo>
                  <a:cubicBezTo>
                    <a:pt x="0" y="31191"/>
                    <a:pt x="1258" y="24227"/>
                    <a:pt x="3716" y="18346"/>
                  </a:cubicBezTo>
                  <a:cubicBezTo>
                    <a:pt x="6203" y="12465"/>
                    <a:pt x="9713" y="7929"/>
                    <a:pt x="14219" y="4769"/>
                  </a:cubicBezTo>
                  <a:cubicBezTo>
                    <a:pt x="18754" y="1580"/>
                    <a:pt x="24050" y="0"/>
                    <a:pt x="30136" y="0"/>
                  </a:cubicBezTo>
                  <a:close/>
                </a:path>
              </a:pathLst>
            </a:custGeom>
            <a:solidFill>
              <a:srgbClr val="1D1D1D"/>
            </a:solidFill>
            <a:ln w="292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F792D5E-BBC0-9591-7203-B2E457C29BF4}"/>
                </a:ext>
              </a:extLst>
            </p:cNvPr>
            <p:cNvSpPr/>
            <p:nvPr/>
          </p:nvSpPr>
          <p:spPr>
            <a:xfrm>
              <a:off x="7095975" y="-940925"/>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4 w 44676"/>
                <a:gd name="connsiteY3" fmla="*/ 74261 h 94010"/>
                <a:gd name="connsiteX4" fmla="*/ 10504 w 44676"/>
                <a:gd name="connsiteY4" fmla="*/ 28031 h 94010"/>
                <a:gd name="connsiteX5" fmla="*/ 0 w 44676"/>
                <a:gd name="connsiteY5" fmla="*/ 2803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8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17" y="94011"/>
                    <a:pt x="29141" y="94011"/>
                  </a:cubicBezTo>
                  <a:cubicBezTo>
                    <a:pt x="23172" y="94011"/>
                    <a:pt x="18550" y="92284"/>
                    <a:pt x="15331" y="88832"/>
                  </a:cubicBezTo>
                  <a:cubicBezTo>
                    <a:pt x="12113" y="85379"/>
                    <a:pt x="10504" y="80522"/>
                    <a:pt x="10504" y="74261"/>
                  </a:cubicBezTo>
                  <a:lnTo>
                    <a:pt x="10504" y="28031"/>
                  </a:lnTo>
                  <a:lnTo>
                    <a:pt x="0" y="28031"/>
                  </a:lnTo>
                  <a:lnTo>
                    <a:pt x="0" y="18492"/>
                  </a:lnTo>
                  <a:lnTo>
                    <a:pt x="10504" y="18492"/>
                  </a:lnTo>
                  <a:lnTo>
                    <a:pt x="10504" y="1551"/>
                  </a:lnTo>
                  <a:lnTo>
                    <a:pt x="23114" y="0"/>
                  </a:lnTo>
                  <a:lnTo>
                    <a:pt x="23114" y="18492"/>
                  </a:lnTo>
                  <a:lnTo>
                    <a:pt x="39352" y="18492"/>
                  </a:lnTo>
                  <a:lnTo>
                    <a:pt x="37948" y="28031"/>
                  </a:lnTo>
                  <a:lnTo>
                    <a:pt x="23114" y="28031"/>
                  </a:lnTo>
                  <a:lnTo>
                    <a:pt x="23114" y="74114"/>
                  </a:lnTo>
                  <a:cubicBezTo>
                    <a:pt x="23114" y="80463"/>
                    <a:pt x="25776" y="83653"/>
                    <a:pt x="31101" y="83653"/>
                  </a:cubicBezTo>
                  <a:cubicBezTo>
                    <a:pt x="32681" y="83653"/>
                    <a:pt x="34144" y="83419"/>
                    <a:pt x="35519" y="82951"/>
                  </a:cubicBezTo>
                  <a:cubicBezTo>
                    <a:pt x="36865" y="82482"/>
                    <a:pt x="38387"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877157B-89AD-814B-02EE-00EEFCFB1B9B}"/>
                </a:ext>
              </a:extLst>
            </p:cNvPr>
            <p:cNvSpPr/>
            <p:nvPr/>
          </p:nvSpPr>
          <p:spPr>
            <a:xfrm>
              <a:off x="7151038" y="-922433"/>
              <a:ext cx="51113" cy="75518"/>
            </a:xfrm>
            <a:custGeom>
              <a:avLst/>
              <a:gdLst>
                <a:gd name="connsiteX0" fmla="*/ 51113 w 51113"/>
                <a:gd name="connsiteY0" fmla="*/ 73705 h 75518"/>
                <a:gd name="connsiteX1" fmla="*/ 40200 w 51113"/>
                <a:gd name="connsiteY1" fmla="*/ 73705 h 75518"/>
                <a:gd name="connsiteX2" fmla="*/ 39498 w 51113"/>
                <a:gd name="connsiteY2" fmla="*/ 62645 h 75518"/>
                <a:gd name="connsiteX3" fmla="*/ 18900 w 51113"/>
                <a:gd name="connsiteY3" fmla="*/ 75519 h 75518"/>
                <a:gd name="connsiteX4" fmla="*/ 5032 w 51113"/>
                <a:gd name="connsiteY4" fmla="*/ 69784 h 75518"/>
                <a:gd name="connsiteX5" fmla="*/ 0 w 51113"/>
                <a:gd name="connsiteY5" fmla="*/ 54218 h 75518"/>
                <a:gd name="connsiteX6" fmla="*/ 0 w 51113"/>
                <a:gd name="connsiteY6" fmla="*/ 0 h 75518"/>
                <a:gd name="connsiteX7" fmla="*/ 12581 w 51113"/>
                <a:gd name="connsiteY7" fmla="*/ 0 h 75518"/>
                <a:gd name="connsiteX8" fmla="*/ 12581 w 51113"/>
                <a:gd name="connsiteY8" fmla="*/ 53106 h 75518"/>
                <a:gd name="connsiteX9" fmla="*/ 15039 w 51113"/>
                <a:gd name="connsiteY9" fmla="*/ 62557 h 75518"/>
                <a:gd name="connsiteX10" fmla="*/ 22412 w 51113"/>
                <a:gd name="connsiteY10" fmla="*/ 65571 h 75518"/>
                <a:gd name="connsiteX11" fmla="*/ 38503 w 51113"/>
                <a:gd name="connsiteY11" fmla="*/ 53252 h 75518"/>
                <a:gd name="connsiteX12" fmla="*/ 38503 w 51113"/>
                <a:gd name="connsiteY12" fmla="*/ 0 h 75518"/>
                <a:gd name="connsiteX13" fmla="*/ 51113 w 51113"/>
                <a:gd name="connsiteY13" fmla="*/ 0 h 75518"/>
                <a:gd name="connsiteX14" fmla="*/ 51113 w 5111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3" y="73705"/>
                  </a:moveTo>
                  <a:lnTo>
                    <a:pt x="40200" y="73705"/>
                  </a:lnTo>
                  <a:lnTo>
                    <a:pt x="39498" y="62645"/>
                  </a:lnTo>
                  <a:cubicBezTo>
                    <a:pt x="34349" y="71218"/>
                    <a:pt x="27502" y="75519"/>
                    <a:pt x="18900" y="75519"/>
                  </a:cubicBezTo>
                  <a:cubicBezTo>
                    <a:pt x="13020" y="75519"/>
                    <a:pt x="8397" y="73617"/>
                    <a:pt x="5032" y="69784"/>
                  </a:cubicBezTo>
                  <a:cubicBezTo>
                    <a:pt x="1668" y="65951"/>
                    <a:pt x="0" y="60772"/>
                    <a:pt x="0" y="54218"/>
                  </a:cubicBezTo>
                  <a:lnTo>
                    <a:pt x="0" y="0"/>
                  </a:lnTo>
                  <a:lnTo>
                    <a:pt x="12581" y="0"/>
                  </a:lnTo>
                  <a:lnTo>
                    <a:pt x="12581" y="53106"/>
                  </a:lnTo>
                  <a:cubicBezTo>
                    <a:pt x="12581" y="57407"/>
                    <a:pt x="13400" y="60538"/>
                    <a:pt x="15039" y="62557"/>
                  </a:cubicBezTo>
                  <a:cubicBezTo>
                    <a:pt x="16677" y="64576"/>
                    <a:pt x="19135" y="65571"/>
                    <a:pt x="22412" y="65571"/>
                  </a:cubicBezTo>
                  <a:cubicBezTo>
                    <a:pt x="28673" y="65571"/>
                    <a:pt x="34027" y="61474"/>
                    <a:pt x="38503" y="53252"/>
                  </a:cubicBezTo>
                  <a:lnTo>
                    <a:pt x="38503" y="0"/>
                  </a:lnTo>
                  <a:lnTo>
                    <a:pt x="51113" y="0"/>
                  </a:lnTo>
                  <a:lnTo>
                    <a:pt x="51113" y="73705"/>
                  </a:lnTo>
                  <a:close/>
                </a:path>
              </a:pathLst>
            </a:custGeom>
            <a:solidFill>
              <a:srgbClr val="1D1D1D"/>
            </a:solidFill>
            <a:ln w="292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3442F22-C922-2ECD-1C00-A09D5FE3855F}"/>
                </a:ext>
              </a:extLst>
            </p:cNvPr>
            <p:cNvSpPr/>
            <p:nvPr/>
          </p:nvSpPr>
          <p:spPr>
            <a:xfrm>
              <a:off x="7224153" y="-953653"/>
              <a:ext cx="23962" cy="106738"/>
            </a:xfrm>
            <a:custGeom>
              <a:avLst/>
              <a:gdLst>
                <a:gd name="connsiteX0" fmla="*/ 14570 w 23962"/>
                <a:gd name="connsiteY0" fmla="*/ 106738 h 106738"/>
                <a:gd name="connsiteX1" fmla="*/ 3920 w 23962"/>
                <a:gd name="connsiteY1" fmla="*/ 102671 h 106738"/>
                <a:gd name="connsiteX2" fmla="*/ 0 w 23962"/>
                <a:gd name="connsiteY2" fmla="*/ 91319 h 106738"/>
                <a:gd name="connsiteX3" fmla="*/ 0 w 23962"/>
                <a:gd name="connsiteY3" fmla="*/ 1375 h 106738"/>
                <a:gd name="connsiteX4" fmla="*/ 12610 w 23962"/>
                <a:gd name="connsiteY4" fmla="*/ 0 h 106738"/>
                <a:gd name="connsiteX5" fmla="*/ 12610 w 23962"/>
                <a:gd name="connsiteY5" fmla="*/ 90909 h 106738"/>
                <a:gd name="connsiteX6" fmla="*/ 17086 w 23962"/>
                <a:gd name="connsiteY6" fmla="*/ 96381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24" y="105393"/>
                    <a:pt x="3920" y="102671"/>
                  </a:cubicBezTo>
                  <a:cubicBezTo>
                    <a:pt x="1316" y="99979"/>
                    <a:pt x="0" y="96176"/>
                    <a:pt x="0" y="91319"/>
                  </a:cubicBezTo>
                  <a:lnTo>
                    <a:pt x="0" y="1375"/>
                  </a:lnTo>
                  <a:lnTo>
                    <a:pt x="12610" y="0"/>
                  </a:lnTo>
                  <a:lnTo>
                    <a:pt x="12610" y="90909"/>
                  </a:lnTo>
                  <a:cubicBezTo>
                    <a:pt x="12610" y="94537"/>
                    <a:pt x="14102" y="96381"/>
                    <a:pt x="17086" y="96381"/>
                  </a:cubicBezTo>
                  <a:cubicBezTo>
                    <a:pt x="18315" y="96381"/>
                    <a:pt x="19661" y="96088"/>
                    <a:pt x="21153" y="95532"/>
                  </a:cubicBezTo>
                  <a:lnTo>
                    <a:pt x="23962" y="104368"/>
                  </a:lnTo>
                  <a:cubicBezTo>
                    <a:pt x="20978" y="105949"/>
                    <a:pt x="17847" y="106738"/>
                    <a:pt x="14570" y="106738"/>
                  </a:cubicBezTo>
                  <a:close/>
                </a:path>
              </a:pathLst>
            </a:custGeom>
            <a:solidFill>
              <a:srgbClr val="1D1D1D"/>
            </a:solidFill>
            <a:ln w="292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9A7F72B-53CC-AB57-D8D4-B30F185C0586}"/>
                </a:ext>
              </a:extLst>
            </p:cNvPr>
            <p:cNvSpPr/>
            <p:nvPr/>
          </p:nvSpPr>
          <p:spPr>
            <a:xfrm>
              <a:off x="7290276" y="-924247"/>
              <a:ext cx="50557" cy="77332"/>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77 w 50557"/>
                <a:gd name="connsiteY4" fmla="*/ 11558 h 77332"/>
                <a:gd name="connsiteX5" fmla="*/ 30691 w 50557"/>
                <a:gd name="connsiteY5" fmla="*/ 10241 h 77332"/>
                <a:gd name="connsiteX6" fmla="*/ 17847 w 50557"/>
                <a:gd name="connsiteY6" fmla="*/ 17234 h 77332"/>
                <a:gd name="connsiteX7" fmla="*/ 13312 w 50557"/>
                <a:gd name="connsiteY7" fmla="*/ 39091 h 77332"/>
                <a:gd name="connsiteX8" fmla="*/ 30691 w 50557"/>
                <a:gd name="connsiteY8" fmla="*/ 66829 h 77332"/>
                <a:gd name="connsiteX9" fmla="*/ 37831 w 50557"/>
                <a:gd name="connsiteY9" fmla="*/ 65483 h 77332"/>
                <a:gd name="connsiteX10" fmla="*/ 44677 w 50557"/>
                <a:gd name="connsiteY10" fmla="*/ 61503 h 77332"/>
                <a:gd name="connsiteX11" fmla="*/ 50558 w 50557"/>
                <a:gd name="connsiteY11" fmla="*/ 69199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77"/>
                    <a:pt x="47310" y="5267"/>
                    <a:pt x="50294" y="7988"/>
                  </a:cubicBezTo>
                  <a:lnTo>
                    <a:pt x="44677" y="15537"/>
                  </a:lnTo>
                  <a:cubicBezTo>
                    <a:pt x="42453" y="13781"/>
                    <a:pt x="40200" y="12435"/>
                    <a:pt x="37977" y="11558"/>
                  </a:cubicBezTo>
                  <a:cubicBezTo>
                    <a:pt x="35724" y="10680"/>
                    <a:pt x="33295" y="10241"/>
                    <a:pt x="30691" y="10241"/>
                  </a:cubicBezTo>
                  <a:cubicBezTo>
                    <a:pt x="25162" y="10241"/>
                    <a:pt x="20890" y="12552"/>
                    <a:pt x="17847" y="17234"/>
                  </a:cubicBezTo>
                  <a:cubicBezTo>
                    <a:pt x="14834" y="21915"/>
                    <a:pt x="13312" y="29201"/>
                    <a:pt x="13312" y="39091"/>
                  </a:cubicBezTo>
                  <a:cubicBezTo>
                    <a:pt x="13312" y="57583"/>
                    <a:pt x="19105" y="66829"/>
                    <a:pt x="30691" y="66829"/>
                  </a:cubicBezTo>
                  <a:cubicBezTo>
                    <a:pt x="33295" y="66829"/>
                    <a:pt x="35666" y="66390"/>
                    <a:pt x="37831" y="65483"/>
                  </a:cubicBezTo>
                  <a:cubicBezTo>
                    <a:pt x="39966" y="64605"/>
                    <a:pt x="42249" y="63288"/>
                    <a:pt x="44677" y="61503"/>
                  </a:cubicBezTo>
                  <a:lnTo>
                    <a:pt x="50558" y="69199"/>
                  </a:lnTo>
                  <a:cubicBezTo>
                    <a:pt x="44589" y="74612"/>
                    <a:pt x="37831" y="77333"/>
                    <a:pt x="30253" y="77333"/>
                  </a:cubicBezTo>
                  <a:cubicBezTo>
                    <a:pt x="20832" y="77333"/>
                    <a:pt x="13429" y="74056"/>
                    <a:pt x="8046" y="67531"/>
                  </a:cubicBezTo>
                  <a:cubicBezTo>
                    <a:pt x="2692" y="60977"/>
                    <a:pt x="0" y="51555"/>
                    <a:pt x="0" y="39237"/>
                  </a:cubicBezTo>
                  <a:cubicBezTo>
                    <a:pt x="0" y="31191"/>
                    <a:pt x="1229" y="24227"/>
                    <a:pt x="3716" y="18346"/>
                  </a:cubicBezTo>
                  <a:cubicBezTo>
                    <a:pt x="6203" y="12465"/>
                    <a:pt x="9685" y="7929"/>
                    <a:pt x="14219" y="4769"/>
                  </a:cubicBezTo>
                  <a:cubicBezTo>
                    <a:pt x="18754"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EAA49B6-AADB-7709-9787-5A834E9B32AA}"/>
                </a:ext>
              </a:extLst>
            </p:cNvPr>
            <p:cNvSpPr/>
            <p:nvPr/>
          </p:nvSpPr>
          <p:spPr>
            <a:xfrm>
              <a:off x="7353034" y="-922433"/>
              <a:ext cx="51142" cy="75518"/>
            </a:xfrm>
            <a:custGeom>
              <a:avLst/>
              <a:gdLst>
                <a:gd name="connsiteX0" fmla="*/ 51143 w 51142"/>
                <a:gd name="connsiteY0" fmla="*/ 73705 h 75518"/>
                <a:gd name="connsiteX1" fmla="*/ 40200 w 51142"/>
                <a:gd name="connsiteY1" fmla="*/ 73705 h 75518"/>
                <a:gd name="connsiteX2" fmla="*/ 39498 w 51142"/>
                <a:gd name="connsiteY2" fmla="*/ 62645 h 75518"/>
                <a:gd name="connsiteX3" fmla="*/ 18930 w 51142"/>
                <a:gd name="connsiteY3" fmla="*/ 75519 h 75518"/>
                <a:gd name="connsiteX4" fmla="*/ 5032 w 51142"/>
                <a:gd name="connsiteY4" fmla="*/ 69784 h 75518"/>
                <a:gd name="connsiteX5" fmla="*/ 0 w 51142"/>
                <a:gd name="connsiteY5" fmla="*/ 54218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7 h 75518"/>
                <a:gd name="connsiteX10" fmla="*/ 22411 w 51142"/>
                <a:gd name="connsiteY10" fmla="*/ 65571 h 75518"/>
                <a:gd name="connsiteX11" fmla="*/ 38532 w 51142"/>
                <a:gd name="connsiteY11" fmla="*/ 53252 h 75518"/>
                <a:gd name="connsiteX12" fmla="*/ 38532 w 51142"/>
                <a:gd name="connsiteY12" fmla="*/ 0 h 75518"/>
                <a:gd name="connsiteX13" fmla="*/ 51143 w 51142"/>
                <a:gd name="connsiteY13" fmla="*/ 0 h 75518"/>
                <a:gd name="connsiteX14" fmla="*/ 51143 w 51142"/>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705"/>
                  </a:moveTo>
                  <a:lnTo>
                    <a:pt x="40200" y="73705"/>
                  </a:lnTo>
                  <a:lnTo>
                    <a:pt x="39498" y="62645"/>
                  </a:lnTo>
                  <a:cubicBezTo>
                    <a:pt x="34378" y="71218"/>
                    <a:pt x="27502" y="75519"/>
                    <a:pt x="18930" y="75519"/>
                  </a:cubicBezTo>
                  <a:cubicBezTo>
                    <a:pt x="13020" y="75519"/>
                    <a:pt x="8397" y="73617"/>
                    <a:pt x="5032" y="69784"/>
                  </a:cubicBezTo>
                  <a:cubicBezTo>
                    <a:pt x="1697" y="65951"/>
                    <a:pt x="0" y="60772"/>
                    <a:pt x="0" y="54218"/>
                  </a:cubicBezTo>
                  <a:lnTo>
                    <a:pt x="0" y="0"/>
                  </a:lnTo>
                  <a:lnTo>
                    <a:pt x="12610" y="0"/>
                  </a:lnTo>
                  <a:lnTo>
                    <a:pt x="12610" y="53106"/>
                  </a:lnTo>
                  <a:cubicBezTo>
                    <a:pt x="12610" y="57407"/>
                    <a:pt x="13429" y="60538"/>
                    <a:pt x="15068" y="62557"/>
                  </a:cubicBezTo>
                  <a:cubicBezTo>
                    <a:pt x="16706" y="64576"/>
                    <a:pt x="19134" y="65571"/>
                    <a:pt x="22411" y="65571"/>
                  </a:cubicBezTo>
                  <a:cubicBezTo>
                    <a:pt x="28672" y="65571"/>
                    <a:pt x="34056" y="61474"/>
                    <a:pt x="38532" y="53252"/>
                  </a:cubicBezTo>
                  <a:lnTo>
                    <a:pt x="38532" y="0"/>
                  </a:lnTo>
                  <a:lnTo>
                    <a:pt x="51143" y="0"/>
                  </a:lnTo>
                  <a:lnTo>
                    <a:pt x="51143" y="73705"/>
                  </a:lnTo>
                  <a:close/>
                </a:path>
              </a:pathLst>
            </a:custGeom>
            <a:solidFill>
              <a:srgbClr val="1D1D1D"/>
            </a:solidFill>
            <a:ln w="292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28FD50-AE8E-3219-564A-F1CB5A3142FA}"/>
                </a:ext>
              </a:extLst>
            </p:cNvPr>
            <p:cNvSpPr/>
            <p:nvPr/>
          </p:nvSpPr>
          <p:spPr>
            <a:xfrm>
              <a:off x="7451663" y="-924247"/>
              <a:ext cx="51844" cy="116686"/>
            </a:xfrm>
            <a:custGeom>
              <a:avLst/>
              <a:gdLst>
                <a:gd name="connsiteX0" fmla="*/ 27181 w 51844"/>
                <a:gd name="connsiteY0" fmla="*/ 0 h 116686"/>
                <a:gd name="connsiteX1" fmla="*/ 49885 w 51844"/>
                <a:gd name="connsiteY1" fmla="*/ 8397 h 116686"/>
                <a:gd name="connsiteX2" fmla="*/ 44560 w 51844"/>
                <a:gd name="connsiteY2" fmla="*/ 15829 h 116686"/>
                <a:gd name="connsiteX3" fmla="*/ 36133 w 51844"/>
                <a:gd name="connsiteY3" fmla="*/ 11206 h 116686"/>
                <a:gd name="connsiteX4" fmla="*/ 27883 w 51844"/>
                <a:gd name="connsiteY4" fmla="*/ 9656 h 116686"/>
                <a:gd name="connsiteX5" fmla="*/ 18842 w 51844"/>
                <a:gd name="connsiteY5" fmla="*/ 12406 h 116686"/>
                <a:gd name="connsiteX6" fmla="*/ 15536 w 51844"/>
                <a:gd name="connsiteY6" fmla="*/ 19896 h 116686"/>
                <a:gd name="connsiteX7" fmla="*/ 18696 w 51844"/>
                <a:gd name="connsiteY7" fmla="*/ 27182 h 116686"/>
                <a:gd name="connsiteX8" fmla="*/ 30691 w 51844"/>
                <a:gd name="connsiteY8" fmla="*/ 32654 h 116686"/>
                <a:gd name="connsiteX9" fmla="*/ 46783 w 51844"/>
                <a:gd name="connsiteY9" fmla="*/ 41197 h 116686"/>
                <a:gd name="connsiteX10" fmla="*/ 51845 w 51844"/>
                <a:gd name="connsiteY10" fmla="*/ 55066 h 116686"/>
                <a:gd name="connsiteX11" fmla="*/ 44267 w 51844"/>
                <a:gd name="connsiteY11" fmla="*/ 71393 h 116686"/>
                <a:gd name="connsiteX12" fmla="*/ 25367 w 51844"/>
                <a:gd name="connsiteY12" fmla="*/ 77333 h 116686"/>
                <a:gd name="connsiteX13" fmla="*/ 0 w 51844"/>
                <a:gd name="connsiteY13" fmla="*/ 67385 h 116686"/>
                <a:gd name="connsiteX14" fmla="*/ 6437 w 51844"/>
                <a:gd name="connsiteY14" fmla="*/ 60392 h 116686"/>
                <a:gd name="connsiteX15" fmla="*/ 25074 w 51844"/>
                <a:gd name="connsiteY15" fmla="*/ 67531 h 116686"/>
                <a:gd name="connsiteX16" fmla="*/ 35022 w 51844"/>
                <a:gd name="connsiteY16" fmla="*/ 64459 h 116686"/>
                <a:gd name="connsiteX17" fmla="*/ 38796 w 51844"/>
                <a:gd name="connsiteY17" fmla="*/ 55885 h 116686"/>
                <a:gd name="connsiteX18" fmla="*/ 37479 w 51844"/>
                <a:gd name="connsiteY18" fmla="*/ 49595 h 116686"/>
                <a:gd name="connsiteX19" fmla="*/ 32710 w 51844"/>
                <a:gd name="connsiteY19" fmla="*/ 45323 h 116686"/>
                <a:gd name="connsiteX20" fmla="*/ 22704 w 51844"/>
                <a:gd name="connsiteY20" fmla="*/ 41314 h 116686"/>
                <a:gd name="connsiteX21" fmla="*/ 7578 w 51844"/>
                <a:gd name="connsiteY21" fmla="*/ 32917 h 116686"/>
                <a:gd name="connsiteX22" fmla="*/ 2955 w 51844"/>
                <a:gd name="connsiteY22" fmla="*/ 20452 h 116686"/>
                <a:gd name="connsiteX23" fmla="*/ 6027 w 51844"/>
                <a:gd name="connsiteY23" fmla="*/ 9948 h 116686"/>
                <a:gd name="connsiteX24" fmla="*/ 14570 w 51844"/>
                <a:gd name="connsiteY24" fmla="*/ 2663 h 116686"/>
                <a:gd name="connsiteX25" fmla="*/ 27181 w 51844"/>
                <a:gd name="connsiteY25" fmla="*/ 0 h 116686"/>
                <a:gd name="connsiteX26" fmla="*/ 26771 w 51844"/>
                <a:gd name="connsiteY26" fmla="*/ 86579 h 116686"/>
                <a:gd name="connsiteX27" fmla="*/ 32154 w 51844"/>
                <a:gd name="connsiteY27" fmla="*/ 88685 h 116686"/>
                <a:gd name="connsiteX28" fmla="*/ 34173 w 51844"/>
                <a:gd name="connsiteY28" fmla="*/ 94157 h 116686"/>
                <a:gd name="connsiteX29" fmla="*/ 33559 w 51844"/>
                <a:gd name="connsiteY29" fmla="*/ 98078 h 116686"/>
                <a:gd name="connsiteX30" fmla="*/ 31101 w 51844"/>
                <a:gd name="connsiteY30" fmla="*/ 104368 h 116686"/>
                <a:gd name="connsiteX31" fmla="*/ 25776 w 51844"/>
                <a:gd name="connsiteY31" fmla="*/ 116687 h 116686"/>
                <a:gd name="connsiteX32" fmla="*/ 18900 w 51844"/>
                <a:gd name="connsiteY32" fmla="*/ 116687 h 116686"/>
                <a:gd name="connsiteX33" fmla="*/ 22967 w 51844"/>
                <a:gd name="connsiteY33" fmla="*/ 100594 h 116686"/>
                <a:gd name="connsiteX34" fmla="*/ 19339 w 51844"/>
                <a:gd name="connsiteY34" fmla="*/ 94157 h 116686"/>
                <a:gd name="connsiteX35" fmla="*/ 21446 w 51844"/>
                <a:gd name="connsiteY35" fmla="*/ 88744 h 116686"/>
                <a:gd name="connsiteX36" fmla="*/ 26771 w 51844"/>
                <a:gd name="connsiteY36" fmla="*/ 86579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44" h="116686">
                  <a:moveTo>
                    <a:pt x="27181" y="0"/>
                  </a:moveTo>
                  <a:cubicBezTo>
                    <a:pt x="35665" y="0"/>
                    <a:pt x="43243" y="2809"/>
                    <a:pt x="49885" y="8397"/>
                  </a:cubicBezTo>
                  <a:lnTo>
                    <a:pt x="44560" y="15829"/>
                  </a:lnTo>
                  <a:cubicBezTo>
                    <a:pt x="41575" y="13781"/>
                    <a:pt x="38767" y="12230"/>
                    <a:pt x="36133" y="11206"/>
                  </a:cubicBezTo>
                  <a:cubicBezTo>
                    <a:pt x="33529" y="10182"/>
                    <a:pt x="30779" y="9656"/>
                    <a:pt x="27883" y="9656"/>
                  </a:cubicBezTo>
                  <a:cubicBezTo>
                    <a:pt x="24050" y="9656"/>
                    <a:pt x="21036" y="10563"/>
                    <a:pt x="18842" y="12406"/>
                  </a:cubicBezTo>
                  <a:cubicBezTo>
                    <a:pt x="16648" y="14220"/>
                    <a:pt x="15536" y="16707"/>
                    <a:pt x="15536" y="19896"/>
                  </a:cubicBezTo>
                  <a:cubicBezTo>
                    <a:pt x="15536" y="22969"/>
                    <a:pt x="16589" y="25397"/>
                    <a:pt x="18696" y="27182"/>
                  </a:cubicBezTo>
                  <a:cubicBezTo>
                    <a:pt x="20802" y="28967"/>
                    <a:pt x="24811" y="30781"/>
                    <a:pt x="30691" y="32654"/>
                  </a:cubicBezTo>
                  <a:cubicBezTo>
                    <a:pt x="38065" y="34965"/>
                    <a:pt x="43419" y="37832"/>
                    <a:pt x="46783" y="41197"/>
                  </a:cubicBezTo>
                  <a:cubicBezTo>
                    <a:pt x="50148" y="44562"/>
                    <a:pt x="51845" y="49185"/>
                    <a:pt x="51845" y="55066"/>
                  </a:cubicBezTo>
                  <a:cubicBezTo>
                    <a:pt x="51845" y="61971"/>
                    <a:pt x="49299" y="67414"/>
                    <a:pt x="44267" y="71393"/>
                  </a:cubicBezTo>
                  <a:cubicBezTo>
                    <a:pt x="39235" y="75343"/>
                    <a:pt x="32915" y="77333"/>
                    <a:pt x="25367" y="77333"/>
                  </a:cubicBezTo>
                  <a:cubicBezTo>
                    <a:pt x="15360" y="77333"/>
                    <a:pt x="6905" y="74026"/>
                    <a:pt x="0" y="67385"/>
                  </a:cubicBezTo>
                  <a:lnTo>
                    <a:pt x="6437" y="60392"/>
                  </a:lnTo>
                  <a:cubicBezTo>
                    <a:pt x="12317" y="65132"/>
                    <a:pt x="18549" y="67531"/>
                    <a:pt x="25074" y="67531"/>
                  </a:cubicBezTo>
                  <a:cubicBezTo>
                    <a:pt x="29199" y="67531"/>
                    <a:pt x="32505" y="66507"/>
                    <a:pt x="35022" y="64459"/>
                  </a:cubicBezTo>
                  <a:cubicBezTo>
                    <a:pt x="37538" y="62381"/>
                    <a:pt x="38796" y="59543"/>
                    <a:pt x="38796" y="55885"/>
                  </a:cubicBezTo>
                  <a:cubicBezTo>
                    <a:pt x="38796" y="53282"/>
                    <a:pt x="38357" y="51175"/>
                    <a:pt x="37479" y="49595"/>
                  </a:cubicBezTo>
                  <a:cubicBezTo>
                    <a:pt x="36572" y="48015"/>
                    <a:pt x="34992" y="46581"/>
                    <a:pt x="32710" y="45323"/>
                  </a:cubicBezTo>
                  <a:cubicBezTo>
                    <a:pt x="30428" y="44065"/>
                    <a:pt x="27093" y="42719"/>
                    <a:pt x="22704" y="41314"/>
                  </a:cubicBezTo>
                  <a:cubicBezTo>
                    <a:pt x="15682" y="39003"/>
                    <a:pt x="10650" y="36194"/>
                    <a:pt x="7578" y="32917"/>
                  </a:cubicBezTo>
                  <a:cubicBezTo>
                    <a:pt x="4477" y="29640"/>
                    <a:pt x="2955" y="25485"/>
                    <a:pt x="2955" y="20452"/>
                  </a:cubicBezTo>
                  <a:cubicBezTo>
                    <a:pt x="2955" y="16532"/>
                    <a:pt x="3979" y="13020"/>
                    <a:pt x="6027" y="9948"/>
                  </a:cubicBezTo>
                  <a:cubicBezTo>
                    <a:pt x="8075" y="6876"/>
                    <a:pt x="10913" y="4447"/>
                    <a:pt x="14570" y="2663"/>
                  </a:cubicBezTo>
                  <a:cubicBezTo>
                    <a:pt x="18198" y="878"/>
                    <a:pt x="22412" y="0"/>
                    <a:pt x="27181" y="0"/>
                  </a:cubicBezTo>
                  <a:close/>
                  <a:moveTo>
                    <a:pt x="26771" y="86579"/>
                  </a:moveTo>
                  <a:cubicBezTo>
                    <a:pt x="28995" y="86579"/>
                    <a:pt x="30809" y="87281"/>
                    <a:pt x="32154" y="88685"/>
                  </a:cubicBezTo>
                  <a:cubicBezTo>
                    <a:pt x="33500" y="90090"/>
                    <a:pt x="34173" y="91904"/>
                    <a:pt x="34173" y="94157"/>
                  </a:cubicBezTo>
                  <a:cubicBezTo>
                    <a:pt x="34173" y="95357"/>
                    <a:pt x="33968" y="96673"/>
                    <a:pt x="33559" y="98078"/>
                  </a:cubicBezTo>
                  <a:cubicBezTo>
                    <a:pt x="33120" y="99482"/>
                    <a:pt x="32301" y="101560"/>
                    <a:pt x="31101" y="104368"/>
                  </a:cubicBezTo>
                  <a:lnTo>
                    <a:pt x="25776" y="116687"/>
                  </a:lnTo>
                  <a:lnTo>
                    <a:pt x="18900" y="116687"/>
                  </a:lnTo>
                  <a:lnTo>
                    <a:pt x="22967" y="100594"/>
                  </a:lnTo>
                  <a:cubicBezTo>
                    <a:pt x="20539" y="99014"/>
                    <a:pt x="19339" y="96849"/>
                    <a:pt x="19339" y="94157"/>
                  </a:cubicBezTo>
                  <a:cubicBezTo>
                    <a:pt x="19339" y="91992"/>
                    <a:pt x="20042" y="90207"/>
                    <a:pt x="21446" y="88744"/>
                  </a:cubicBezTo>
                  <a:cubicBezTo>
                    <a:pt x="22821" y="87310"/>
                    <a:pt x="24606" y="86579"/>
                    <a:pt x="26771" y="86579"/>
                  </a:cubicBezTo>
                  <a:close/>
                </a:path>
              </a:pathLst>
            </a:custGeom>
            <a:solidFill>
              <a:srgbClr val="1D1D1D"/>
            </a:solidFill>
            <a:ln w="2922"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21BD178-E5A7-27DC-5ACB-193760952A74}"/>
                </a:ext>
              </a:extLst>
            </p:cNvPr>
            <p:cNvSpPr/>
            <p:nvPr/>
          </p:nvSpPr>
          <p:spPr>
            <a:xfrm>
              <a:off x="7515123" y="-924247"/>
              <a:ext cx="50557" cy="77332"/>
            </a:xfrm>
            <a:custGeom>
              <a:avLst/>
              <a:gdLst>
                <a:gd name="connsiteX0" fmla="*/ 30106 w 50557"/>
                <a:gd name="connsiteY0" fmla="*/ 0 h 77332"/>
                <a:gd name="connsiteX1" fmla="*/ 40903 w 50557"/>
                <a:gd name="connsiteY1" fmla="*/ 1960 h 77332"/>
                <a:gd name="connsiteX2" fmla="*/ 50294 w 50557"/>
                <a:gd name="connsiteY2" fmla="*/ 7988 h 77332"/>
                <a:gd name="connsiteX3" fmla="*/ 44677 w 50557"/>
                <a:gd name="connsiteY3" fmla="*/ 15537 h 77332"/>
                <a:gd name="connsiteX4" fmla="*/ 37977 w 50557"/>
                <a:gd name="connsiteY4" fmla="*/ 11558 h 77332"/>
                <a:gd name="connsiteX5" fmla="*/ 30691 w 50557"/>
                <a:gd name="connsiteY5" fmla="*/ 10241 h 77332"/>
                <a:gd name="connsiteX6" fmla="*/ 17848 w 50557"/>
                <a:gd name="connsiteY6" fmla="*/ 17234 h 77332"/>
                <a:gd name="connsiteX7" fmla="*/ 13312 w 50557"/>
                <a:gd name="connsiteY7" fmla="*/ 39091 h 77332"/>
                <a:gd name="connsiteX8" fmla="*/ 30691 w 50557"/>
                <a:gd name="connsiteY8" fmla="*/ 66829 h 77332"/>
                <a:gd name="connsiteX9" fmla="*/ 37831 w 50557"/>
                <a:gd name="connsiteY9" fmla="*/ 65483 h 77332"/>
                <a:gd name="connsiteX10" fmla="*/ 44677 w 50557"/>
                <a:gd name="connsiteY10" fmla="*/ 61503 h 77332"/>
                <a:gd name="connsiteX11" fmla="*/ 50558 w 50557"/>
                <a:gd name="connsiteY11" fmla="*/ 69199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20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56" y="0"/>
                    <a:pt x="37626" y="644"/>
                    <a:pt x="40903" y="1960"/>
                  </a:cubicBezTo>
                  <a:cubicBezTo>
                    <a:pt x="44180" y="3277"/>
                    <a:pt x="47310" y="5267"/>
                    <a:pt x="50294" y="7988"/>
                  </a:cubicBezTo>
                  <a:lnTo>
                    <a:pt x="44677" y="15537"/>
                  </a:lnTo>
                  <a:cubicBezTo>
                    <a:pt x="42453" y="13781"/>
                    <a:pt x="40200" y="12435"/>
                    <a:pt x="37977" y="11558"/>
                  </a:cubicBezTo>
                  <a:cubicBezTo>
                    <a:pt x="35724" y="10680"/>
                    <a:pt x="33295" y="10241"/>
                    <a:pt x="30691" y="10241"/>
                  </a:cubicBezTo>
                  <a:cubicBezTo>
                    <a:pt x="25162" y="10241"/>
                    <a:pt x="20890" y="12552"/>
                    <a:pt x="17848" y="17234"/>
                  </a:cubicBezTo>
                  <a:cubicBezTo>
                    <a:pt x="14834" y="21915"/>
                    <a:pt x="13312" y="29201"/>
                    <a:pt x="13312" y="39091"/>
                  </a:cubicBezTo>
                  <a:cubicBezTo>
                    <a:pt x="13312" y="57583"/>
                    <a:pt x="19105" y="66829"/>
                    <a:pt x="30691" y="66829"/>
                  </a:cubicBezTo>
                  <a:cubicBezTo>
                    <a:pt x="33295" y="66829"/>
                    <a:pt x="35666" y="66390"/>
                    <a:pt x="37831" y="65483"/>
                  </a:cubicBezTo>
                  <a:cubicBezTo>
                    <a:pt x="39966" y="64605"/>
                    <a:pt x="42249" y="63288"/>
                    <a:pt x="44677" y="61503"/>
                  </a:cubicBezTo>
                  <a:lnTo>
                    <a:pt x="50558" y="69199"/>
                  </a:lnTo>
                  <a:cubicBezTo>
                    <a:pt x="44589" y="74612"/>
                    <a:pt x="37831" y="77333"/>
                    <a:pt x="30253" y="77333"/>
                  </a:cubicBezTo>
                  <a:cubicBezTo>
                    <a:pt x="20832" y="77333"/>
                    <a:pt x="13430" y="74056"/>
                    <a:pt x="8046" y="67531"/>
                  </a:cubicBezTo>
                  <a:cubicBezTo>
                    <a:pt x="2692" y="60977"/>
                    <a:pt x="0" y="51555"/>
                    <a:pt x="0" y="39237"/>
                  </a:cubicBezTo>
                  <a:cubicBezTo>
                    <a:pt x="0" y="31191"/>
                    <a:pt x="1229" y="24227"/>
                    <a:pt x="3716" y="18346"/>
                  </a:cubicBezTo>
                  <a:cubicBezTo>
                    <a:pt x="6203" y="12465"/>
                    <a:pt x="9685" y="7929"/>
                    <a:pt x="14220" y="4769"/>
                  </a:cubicBezTo>
                  <a:cubicBezTo>
                    <a:pt x="18754"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F085811-B612-C812-17D2-08668634E02E}"/>
                </a:ext>
              </a:extLst>
            </p:cNvPr>
            <p:cNvSpPr/>
            <p:nvPr/>
          </p:nvSpPr>
          <p:spPr>
            <a:xfrm>
              <a:off x="7572410" y="-924247"/>
              <a:ext cx="59978" cy="77332"/>
            </a:xfrm>
            <a:custGeom>
              <a:avLst/>
              <a:gdLst>
                <a:gd name="connsiteX0" fmla="*/ 30135 w 59978"/>
                <a:gd name="connsiteY0" fmla="*/ 0 h 77332"/>
                <a:gd name="connsiteX1" fmla="*/ 52137 w 59978"/>
                <a:gd name="connsiteY1" fmla="*/ 9948 h 77332"/>
                <a:gd name="connsiteX2" fmla="*/ 59979 w 59978"/>
                <a:gd name="connsiteY2" fmla="*/ 38535 h 77332"/>
                <a:gd name="connsiteX3" fmla="*/ 51991 w 59978"/>
                <a:gd name="connsiteY3" fmla="*/ 66887 h 77332"/>
                <a:gd name="connsiteX4" fmla="*/ 29989 w 59978"/>
                <a:gd name="connsiteY4" fmla="*/ 77333 h 77332"/>
                <a:gd name="connsiteX5" fmla="*/ 7929 w 59978"/>
                <a:gd name="connsiteY5" fmla="*/ 67121 h 77332"/>
                <a:gd name="connsiteX6" fmla="*/ 0 w 59978"/>
                <a:gd name="connsiteY6" fmla="*/ 38652 h 77332"/>
                <a:gd name="connsiteX7" fmla="*/ 7987 w 59978"/>
                <a:gd name="connsiteY7" fmla="*/ 10153 h 77332"/>
                <a:gd name="connsiteX8" fmla="*/ 30135 w 59978"/>
                <a:gd name="connsiteY8" fmla="*/ 0 h 77332"/>
                <a:gd name="connsiteX9" fmla="*/ 30135 w 59978"/>
                <a:gd name="connsiteY9" fmla="*/ 10095 h 77332"/>
                <a:gd name="connsiteX10" fmla="*/ 17525 w 59978"/>
                <a:gd name="connsiteY10" fmla="*/ 17029 h 77332"/>
                <a:gd name="connsiteX11" fmla="*/ 13166 w 59978"/>
                <a:gd name="connsiteY11" fmla="*/ 38652 h 77332"/>
                <a:gd name="connsiteX12" fmla="*/ 29989 w 59978"/>
                <a:gd name="connsiteY12" fmla="*/ 67385 h 77332"/>
                <a:gd name="connsiteX13" fmla="*/ 46813 w 59978"/>
                <a:gd name="connsiteY13" fmla="*/ 38535 h 77332"/>
                <a:gd name="connsiteX14" fmla="*/ 42599 w 59978"/>
                <a:gd name="connsiteY14" fmla="*/ 16941 h 77332"/>
                <a:gd name="connsiteX15" fmla="*/ 30135 w 59978"/>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2">
                  <a:moveTo>
                    <a:pt x="30135" y="0"/>
                  </a:moveTo>
                  <a:cubicBezTo>
                    <a:pt x="39557" y="0"/>
                    <a:pt x="46900" y="3306"/>
                    <a:pt x="52137" y="9948"/>
                  </a:cubicBezTo>
                  <a:cubicBezTo>
                    <a:pt x="57345" y="16590"/>
                    <a:pt x="59979" y="26099"/>
                    <a:pt x="59979" y="38535"/>
                  </a:cubicBezTo>
                  <a:cubicBezTo>
                    <a:pt x="59979" y="50473"/>
                    <a:pt x="57316" y="59953"/>
                    <a:pt x="51991" y="66887"/>
                  </a:cubicBezTo>
                  <a:cubicBezTo>
                    <a:pt x="46666" y="73851"/>
                    <a:pt x="39322" y="77333"/>
                    <a:pt x="29989" y="77333"/>
                  </a:cubicBezTo>
                  <a:cubicBezTo>
                    <a:pt x="20568" y="77333"/>
                    <a:pt x="13195" y="73939"/>
                    <a:pt x="7929" y="67121"/>
                  </a:cubicBezTo>
                  <a:cubicBezTo>
                    <a:pt x="2662" y="60304"/>
                    <a:pt x="0" y="50794"/>
                    <a:pt x="0" y="38652"/>
                  </a:cubicBezTo>
                  <a:cubicBezTo>
                    <a:pt x="0" y="26421"/>
                    <a:pt x="2662" y="16941"/>
                    <a:pt x="7987" y="10153"/>
                  </a:cubicBezTo>
                  <a:cubicBezTo>
                    <a:pt x="13312" y="3394"/>
                    <a:pt x="20685" y="0"/>
                    <a:pt x="30135" y="0"/>
                  </a:cubicBezTo>
                  <a:close/>
                  <a:moveTo>
                    <a:pt x="30135" y="10095"/>
                  </a:moveTo>
                  <a:cubicBezTo>
                    <a:pt x="24635" y="10095"/>
                    <a:pt x="20422" y="12406"/>
                    <a:pt x="17525" y="17029"/>
                  </a:cubicBezTo>
                  <a:cubicBezTo>
                    <a:pt x="14629" y="21652"/>
                    <a:pt x="13166" y="28850"/>
                    <a:pt x="13166" y="38652"/>
                  </a:cubicBezTo>
                  <a:cubicBezTo>
                    <a:pt x="13166" y="57817"/>
                    <a:pt x="18783" y="67385"/>
                    <a:pt x="29989" y="67385"/>
                  </a:cubicBezTo>
                  <a:cubicBezTo>
                    <a:pt x="41195" y="67385"/>
                    <a:pt x="46813" y="57758"/>
                    <a:pt x="46813" y="38535"/>
                  </a:cubicBezTo>
                  <a:cubicBezTo>
                    <a:pt x="46813" y="28733"/>
                    <a:pt x="45408" y="21535"/>
                    <a:pt x="42599" y="16941"/>
                  </a:cubicBezTo>
                  <a:cubicBezTo>
                    <a:pt x="39791" y="12377"/>
                    <a:pt x="35636" y="10095"/>
                    <a:pt x="30135" y="10095"/>
                  </a:cubicBezTo>
                  <a:close/>
                </a:path>
              </a:pathLst>
            </a:custGeom>
            <a:solidFill>
              <a:srgbClr val="1D1D1D"/>
            </a:solidFill>
            <a:ln w="2922"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B35231D-CC71-A5F6-8D2D-3187ED17F1FB}"/>
                </a:ext>
              </a:extLst>
            </p:cNvPr>
            <p:cNvSpPr/>
            <p:nvPr/>
          </p:nvSpPr>
          <p:spPr>
            <a:xfrm>
              <a:off x="7643594" y="-924247"/>
              <a:ext cx="56877" cy="77332"/>
            </a:xfrm>
            <a:custGeom>
              <a:avLst/>
              <a:gdLst>
                <a:gd name="connsiteX0" fmla="*/ 51699 w 56877"/>
                <a:gd name="connsiteY0" fmla="*/ 58694 h 77332"/>
                <a:gd name="connsiteX1" fmla="*/ 52957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12 w 56877"/>
                <a:gd name="connsiteY5" fmla="*/ 66126 h 77332"/>
                <a:gd name="connsiteX6" fmla="*/ 21271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06 w 56877"/>
                <a:gd name="connsiteY11" fmla="*/ 30810 h 77332"/>
                <a:gd name="connsiteX12" fmla="*/ 39206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4 h 77332"/>
                <a:gd name="connsiteX20" fmla="*/ 24226 w 56877"/>
                <a:gd name="connsiteY20" fmla="*/ 67794 h 77332"/>
                <a:gd name="connsiteX21" fmla="*/ 39206 w 56877"/>
                <a:gd name="connsiteY21" fmla="*/ 56324 h 77332"/>
                <a:gd name="connsiteX22" fmla="*/ 39206 w 56877"/>
                <a:gd name="connsiteY22" fmla="*/ 38944 h 77332"/>
                <a:gd name="connsiteX23" fmla="*/ 31101 w 56877"/>
                <a:gd name="connsiteY23" fmla="*/ 38944 h 77332"/>
                <a:gd name="connsiteX24" fmla="*/ 12874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08" y="63903"/>
                    <a:pt x="52957" y="65366"/>
                  </a:cubicBezTo>
                  <a:cubicBezTo>
                    <a:pt x="53776" y="66799"/>
                    <a:pt x="55092" y="67911"/>
                    <a:pt x="56877" y="68643"/>
                  </a:cubicBezTo>
                  <a:lnTo>
                    <a:pt x="54215" y="77186"/>
                  </a:lnTo>
                  <a:cubicBezTo>
                    <a:pt x="50558" y="76631"/>
                    <a:pt x="47720" y="75519"/>
                    <a:pt x="45671" y="73822"/>
                  </a:cubicBezTo>
                  <a:cubicBezTo>
                    <a:pt x="43594" y="72154"/>
                    <a:pt x="42161" y="69579"/>
                    <a:pt x="41312" y="66126"/>
                  </a:cubicBezTo>
                  <a:cubicBezTo>
                    <a:pt x="36543" y="73588"/>
                    <a:pt x="29872" y="77333"/>
                    <a:pt x="21271" y="77333"/>
                  </a:cubicBezTo>
                  <a:cubicBezTo>
                    <a:pt x="14746" y="77333"/>
                    <a:pt x="9567" y="75314"/>
                    <a:pt x="5734" y="71247"/>
                  </a:cubicBezTo>
                  <a:cubicBezTo>
                    <a:pt x="1902" y="67180"/>
                    <a:pt x="0" y="61737"/>
                    <a:pt x="0" y="54920"/>
                  </a:cubicBezTo>
                  <a:cubicBezTo>
                    <a:pt x="0" y="47079"/>
                    <a:pt x="2575" y="41109"/>
                    <a:pt x="7695" y="36984"/>
                  </a:cubicBezTo>
                  <a:cubicBezTo>
                    <a:pt x="12844" y="32888"/>
                    <a:pt x="20159" y="30810"/>
                    <a:pt x="29697" y="30810"/>
                  </a:cubicBezTo>
                  <a:lnTo>
                    <a:pt x="39206" y="30810"/>
                  </a:lnTo>
                  <a:lnTo>
                    <a:pt x="39206" y="24519"/>
                  </a:lnTo>
                  <a:cubicBezTo>
                    <a:pt x="39206" y="19370"/>
                    <a:pt x="38182" y="15654"/>
                    <a:pt x="36075" y="13372"/>
                  </a:cubicBezTo>
                  <a:cubicBezTo>
                    <a:pt x="33968" y="11089"/>
                    <a:pt x="30545" y="9948"/>
                    <a:pt x="25776" y="9948"/>
                  </a:cubicBezTo>
                  <a:cubicBezTo>
                    <a:pt x="20627" y="9948"/>
                    <a:pt x="14658" y="11265"/>
                    <a:pt x="7841" y="13869"/>
                  </a:cubicBezTo>
                  <a:lnTo>
                    <a:pt x="4769" y="5033"/>
                  </a:lnTo>
                  <a:cubicBezTo>
                    <a:pt x="12961" y="1668"/>
                    <a:pt x="20627" y="0"/>
                    <a:pt x="27736" y="0"/>
                  </a:cubicBezTo>
                  <a:cubicBezTo>
                    <a:pt x="43711" y="0"/>
                    <a:pt x="51699" y="7988"/>
                    <a:pt x="51699" y="23963"/>
                  </a:cubicBezTo>
                  <a:lnTo>
                    <a:pt x="51699" y="58694"/>
                  </a:lnTo>
                  <a:close/>
                  <a:moveTo>
                    <a:pt x="24226" y="67794"/>
                  </a:moveTo>
                  <a:cubicBezTo>
                    <a:pt x="30750" y="67794"/>
                    <a:pt x="35753" y="63990"/>
                    <a:pt x="39206" y="56324"/>
                  </a:cubicBezTo>
                  <a:lnTo>
                    <a:pt x="39206" y="38944"/>
                  </a:lnTo>
                  <a:lnTo>
                    <a:pt x="31101" y="38944"/>
                  </a:lnTo>
                  <a:cubicBezTo>
                    <a:pt x="18959" y="38944"/>
                    <a:pt x="12874" y="44035"/>
                    <a:pt x="12874" y="54218"/>
                  </a:cubicBezTo>
                  <a:cubicBezTo>
                    <a:pt x="12874" y="58607"/>
                    <a:pt x="13868" y="61971"/>
                    <a:pt x="15829" y="64312"/>
                  </a:cubicBezTo>
                  <a:cubicBezTo>
                    <a:pt x="17789" y="66653"/>
                    <a:pt x="20598" y="67794"/>
                    <a:pt x="24226" y="67794"/>
                  </a:cubicBezTo>
                  <a:close/>
                </a:path>
              </a:pathLst>
            </a:custGeom>
            <a:solidFill>
              <a:srgbClr val="1D1D1D"/>
            </a:solidFill>
            <a:ln w="2922"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98EC23D-1912-BBDE-FF64-A3EC4464659B}"/>
                </a:ext>
              </a:extLst>
            </p:cNvPr>
            <p:cNvSpPr/>
            <p:nvPr/>
          </p:nvSpPr>
          <p:spPr>
            <a:xfrm>
              <a:off x="7715861" y="-953653"/>
              <a:ext cx="23962" cy="106738"/>
            </a:xfrm>
            <a:custGeom>
              <a:avLst/>
              <a:gdLst>
                <a:gd name="connsiteX0" fmla="*/ 14570 w 23962"/>
                <a:gd name="connsiteY0" fmla="*/ 106738 h 106738"/>
                <a:gd name="connsiteX1" fmla="*/ 3920 w 23962"/>
                <a:gd name="connsiteY1" fmla="*/ 102671 h 106738"/>
                <a:gd name="connsiteX2" fmla="*/ 0 w 23962"/>
                <a:gd name="connsiteY2" fmla="*/ 91319 h 106738"/>
                <a:gd name="connsiteX3" fmla="*/ 0 w 23962"/>
                <a:gd name="connsiteY3" fmla="*/ 1375 h 106738"/>
                <a:gd name="connsiteX4" fmla="*/ 12610 w 23962"/>
                <a:gd name="connsiteY4" fmla="*/ 0 h 106738"/>
                <a:gd name="connsiteX5" fmla="*/ 12610 w 23962"/>
                <a:gd name="connsiteY5" fmla="*/ 90909 h 106738"/>
                <a:gd name="connsiteX6" fmla="*/ 17116 w 23962"/>
                <a:gd name="connsiteY6" fmla="*/ 96381 h 106738"/>
                <a:gd name="connsiteX7" fmla="*/ 21153 w 23962"/>
                <a:gd name="connsiteY7" fmla="*/ 95532 h 106738"/>
                <a:gd name="connsiteX8" fmla="*/ 23962 w 23962"/>
                <a:gd name="connsiteY8" fmla="*/ 104368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54" y="105393"/>
                    <a:pt x="3920" y="102671"/>
                  </a:cubicBezTo>
                  <a:cubicBezTo>
                    <a:pt x="1316" y="99979"/>
                    <a:pt x="0" y="96176"/>
                    <a:pt x="0" y="91319"/>
                  </a:cubicBezTo>
                  <a:lnTo>
                    <a:pt x="0" y="1375"/>
                  </a:lnTo>
                  <a:lnTo>
                    <a:pt x="12610" y="0"/>
                  </a:lnTo>
                  <a:lnTo>
                    <a:pt x="12610" y="90909"/>
                  </a:lnTo>
                  <a:cubicBezTo>
                    <a:pt x="12610" y="94537"/>
                    <a:pt x="14102" y="96381"/>
                    <a:pt x="17116" y="96381"/>
                  </a:cubicBezTo>
                  <a:cubicBezTo>
                    <a:pt x="18315" y="96381"/>
                    <a:pt x="19661" y="96088"/>
                    <a:pt x="21153" y="95532"/>
                  </a:cubicBezTo>
                  <a:lnTo>
                    <a:pt x="23962" y="104368"/>
                  </a:lnTo>
                  <a:cubicBezTo>
                    <a:pt x="20978" y="105949"/>
                    <a:pt x="17847" y="106738"/>
                    <a:pt x="14570" y="106738"/>
                  </a:cubicBezTo>
                  <a:close/>
                </a:path>
              </a:pathLst>
            </a:custGeom>
            <a:solidFill>
              <a:srgbClr val="1D1D1D"/>
            </a:solidFill>
            <a:ln w="2922"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E78243F-C181-A7F6-5E4E-187079AF3F2D}"/>
                </a:ext>
              </a:extLst>
            </p:cNvPr>
            <p:cNvSpPr/>
            <p:nvPr/>
          </p:nvSpPr>
          <p:spPr>
            <a:xfrm>
              <a:off x="7747108" y="-924247"/>
              <a:ext cx="56877" cy="77332"/>
            </a:xfrm>
            <a:custGeom>
              <a:avLst/>
              <a:gdLst>
                <a:gd name="connsiteX0" fmla="*/ 51699 w 56877"/>
                <a:gd name="connsiteY0" fmla="*/ 58694 h 77332"/>
                <a:gd name="connsiteX1" fmla="*/ 52957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4 h 77332"/>
                <a:gd name="connsiteX20" fmla="*/ 24226 w 56877"/>
                <a:gd name="connsiteY20" fmla="*/ 67794 h 77332"/>
                <a:gd name="connsiteX21" fmla="*/ 39235 w 56877"/>
                <a:gd name="connsiteY21" fmla="*/ 56324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08" y="63903"/>
                    <a:pt x="52957" y="65366"/>
                  </a:cubicBezTo>
                  <a:cubicBezTo>
                    <a:pt x="53805" y="66799"/>
                    <a:pt x="55092" y="67911"/>
                    <a:pt x="56877" y="68643"/>
                  </a:cubicBezTo>
                  <a:lnTo>
                    <a:pt x="54215" y="77186"/>
                  </a:lnTo>
                  <a:cubicBezTo>
                    <a:pt x="50587" y="76631"/>
                    <a:pt x="47720" y="75519"/>
                    <a:pt x="45671" y="73822"/>
                  </a:cubicBezTo>
                  <a:cubicBezTo>
                    <a:pt x="43624" y="72154"/>
                    <a:pt x="42161" y="69579"/>
                    <a:pt x="41341" y="66126"/>
                  </a:cubicBezTo>
                  <a:cubicBezTo>
                    <a:pt x="36572" y="73588"/>
                    <a:pt x="29872" y="77333"/>
                    <a:pt x="21300" y="77333"/>
                  </a:cubicBezTo>
                  <a:cubicBezTo>
                    <a:pt x="14746" y="77333"/>
                    <a:pt x="9567" y="75314"/>
                    <a:pt x="5734" y="71247"/>
                  </a:cubicBezTo>
                  <a:cubicBezTo>
                    <a:pt x="1902" y="67180"/>
                    <a:pt x="0" y="61737"/>
                    <a:pt x="0" y="54920"/>
                  </a:cubicBezTo>
                  <a:cubicBezTo>
                    <a:pt x="0" y="47079"/>
                    <a:pt x="2575" y="41109"/>
                    <a:pt x="7695" y="36984"/>
                  </a:cubicBezTo>
                  <a:cubicBezTo>
                    <a:pt x="12844" y="32888"/>
                    <a:pt x="20188" y="30810"/>
                    <a:pt x="29697" y="30810"/>
                  </a:cubicBezTo>
                  <a:lnTo>
                    <a:pt x="39235" y="30810"/>
                  </a:lnTo>
                  <a:lnTo>
                    <a:pt x="39235" y="24519"/>
                  </a:lnTo>
                  <a:cubicBezTo>
                    <a:pt x="39235" y="19370"/>
                    <a:pt x="38182" y="15654"/>
                    <a:pt x="36075" y="13372"/>
                  </a:cubicBezTo>
                  <a:cubicBezTo>
                    <a:pt x="33968" y="11089"/>
                    <a:pt x="30545" y="9948"/>
                    <a:pt x="25776" y="9948"/>
                  </a:cubicBezTo>
                  <a:cubicBezTo>
                    <a:pt x="20656" y="9948"/>
                    <a:pt x="14658" y="11265"/>
                    <a:pt x="7841" y="13869"/>
                  </a:cubicBezTo>
                  <a:lnTo>
                    <a:pt x="4769" y="5033"/>
                  </a:lnTo>
                  <a:cubicBezTo>
                    <a:pt x="12991" y="1668"/>
                    <a:pt x="20656" y="0"/>
                    <a:pt x="27736" y="0"/>
                  </a:cubicBezTo>
                  <a:cubicBezTo>
                    <a:pt x="43711" y="0"/>
                    <a:pt x="51699" y="7988"/>
                    <a:pt x="51699" y="23963"/>
                  </a:cubicBezTo>
                  <a:lnTo>
                    <a:pt x="51699" y="58694"/>
                  </a:lnTo>
                  <a:close/>
                  <a:moveTo>
                    <a:pt x="24226" y="67794"/>
                  </a:moveTo>
                  <a:cubicBezTo>
                    <a:pt x="30779" y="67794"/>
                    <a:pt x="35782" y="63990"/>
                    <a:pt x="39235" y="56324"/>
                  </a:cubicBezTo>
                  <a:lnTo>
                    <a:pt x="39235" y="38944"/>
                  </a:lnTo>
                  <a:lnTo>
                    <a:pt x="31101" y="38944"/>
                  </a:lnTo>
                  <a:cubicBezTo>
                    <a:pt x="18959" y="38944"/>
                    <a:pt x="12903" y="44035"/>
                    <a:pt x="12903" y="54218"/>
                  </a:cubicBezTo>
                  <a:cubicBezTo>
                    <a:pt x="12903" y="58607"/>
                    <a:pt x="13868" y="61971"/>
                    <a:pt x="15829" y="64312"/>
                  </a:cubicBezTo>
                  <a:cubicBezTo>
                    <a:pt x="17789" y="66653"/>
                    <a:pt x="20598" y="67794"/>
                    <a:pt x="24226" y="67794"/>
                  </a:cubicBezTo>
                  <a:close/>
                </a:path>
              </a:pathLst>
            </a:custGeom>
            <a:solidFill>
              <a:srgbClr val="1D1D1D"/>
            </a:solidFill>
            <a:ln w="2922"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644D428-8FA7-9A4A-C0EC-B8538798C331}"/>
                </a:ext>
              </a:extLst>
            </p:cNvPr>
            <p:cNvSpPr/>
            <p:nvPr/>
          </p:nvSpPr>
          <p:spPr>
            <a:xfrm>
              <a:off x="6710707" y="-756123"/>
              <a:ext cx="56877" cy="77332"/>
            </a:xfrm>
            <a:custGeom>
              <a:avLst/>
              <a:gdLst>
                <a:gd name="connsiteX0" fmla="*/ 51699 w 56877"/>
                <a:gd name="connsiteY0" fmla="*/ 58694 h 77332"/>
                <a:gd name="connsiteX1" fmla="*/ 52957 w 56877"/>
                <a:gd name="connsiteY1" fmla="*/ 6533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300 w 56877"/>
                <a:gd name="connsiteY6" fmla="*/ 77333 h 77332"/>
                <a:gd name="connsiteX7" fmla="*/ 5764 w 56877"/>
                <a:gd name="connsiteY7" fmla="*/ 71247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70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4 h 77332"/>
                <a:gd name="connsiteX20" fmla="*/ 24255 w 56877"/>
                <a:gd name="connsiteY20" fmla="*/ 67794 h 77332"/>
                <a:gd name="connsiteX21" fmla="*/ 39235 w 56877"/>
                <a:gd name="connsiteY21" fmla="*/ 56324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283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37" y="63903"/>
                    <a:pt x="52957" y="65336"/>
                  </a:cubicBezTo>
                  <a:cubicBezTo>
                    <a:pt x="53805" y="66799"/>
                    <a:pt x="55122" y="67882"/>
                    <a:pt x="56877" y="68643"/>
                  </a:cubicBezTo>
                  <a:lnTo>
                    <a:pt x="54215" y="77186"/>
                  </a:lnTo>
                  <a:cubicBezTo>
                    <a:pt x="50587" y="76631"/>
                    <a:pt x="47749" y="75519"/>
                    <a:pt x="45671" y="73822"/>
                  </a:cubicBezTo>
                  <a:cubicBezTo>
                    <a:pt x="43624" y="72154"/>
                    <a:pt x="42190" y="69579"/>
                    <a:pt x="41341" y="66126"/>
                  </a:cubicBezTo>
                  <a:cubicBezTo>
                    <a:pt x="36572" y="73587"/>
                    <a:pt x="29901" y="77333"/>
                    <a:pt x="21300" y="77333"/>
                  </a:cubicBezTo>
                  <a:cubicBezTo>
                    <a:pt x="14775" y="77333"/>
                    <a:pt x="9597" y="75285"/>
                    <a:pt x="5764" y="71247"/>
                  </a:cubicBezTo>
                  <a:cubicBezTo>
                    <a:pt x="1931" y="67180"/>
                    <a:pt x="0" y="61737"/>
                    <a:pt x="0" y="54920"/>
                  </a:cubicBezTo>
                  <a:cubicBezTo>
                    <a:pt x="0" y="47078"/>
                    <a:pt x="2575" y="41080"/>
                    <a:pt x="7724" y="36984"/>
                  </a:cubicBezTo>
                  <a:cubicBezTo>
                    <a:pt x="12844" y="32858"/>
                    <a:pt x="20188" y="30810"/>
                    <a:pt x="29697" y="30810"/>
                  </a:cubicBezTo>
                  <a:lnTo>
                    <a:pt x="39235" y="30810"/>
                  </a:lnTo>
                  <a:lnTo>
                    <a:pt x="39235" y="24519"/>
                  </a:lnTo>
                  <a:cubicBezTo>
                    <a:pt x="39235" y="19370"/>
                    <a:pt x="38182" y="15654"/>
                    <a:pt x="36075" y="13372"/>
                  </a:cubicBezTo>
                  <a:cubicBezTo>
                    <a:pt x="33998" y="11089"/>
                    <a:pt x="30545" y="9948"/>
                    <a:pt x="25776" y="9948"/>
                  </a:cubicBezTo>
                  <a:cubicBezTo>
                    <a:pt x="20656" y="9948"/>
                    <a:pt x="14688" y="11236"/>
                    <a:pt x="7870" y="13869"/>
                  </a:cubicBezTo>
                  <a:lnTo>
                    <a:pt x="4769" y="5033"/>
                  </a:lnTo>
                  <a:cubicBezTo>
                    <a:pt x="12990" y="1668"/>
                    <a:pt x="20656" y="0"/>
                    <a:pt x="27736" y="0"/>
                  </a:cubicBezTo>
                  <a:cubicBezTo>
                    <a:pt x="43711" y="0"/>
                    <a:pt x="51699" y="7988"/>
                    <a:pt x="51699" y="23963"/>
                  </a:cubicBezTo>
                  <a:lnTo>
                    <a:pt x="51699" y="58694"/>
                  </a:lnTo>
                  <a:close/>
                  <a:moveTo>
                    <a:pt x="24255" y="67794"/>
                  </a:moveTo>
                  <a:cubicBezTo>
                    <a:pt x="30779" y="67794"/>
                    <a:pt x="35782" y="63961"/>
                    <a:pt x="39235" y="56324"/>
                  </a:cubicBezTo>
                  <a:lnTo>
                    <a:pt x="39235" y="38944"/>
                  </a:lnTo>
                  <a:lnTo>
                    <a:pt x="31101" y="38944"/>
                  </a:lnTo>
                  <a:cubicBezTo>
                    <a:pt x="18959" y="38944"/>
                    <a:pt x="12903" y="44035"/>
                    <a:pt x="12903" y="54218"/>
                  </a:cubicBezTo>
                  <a:cubicBezTo>
                    <a:pt x="12903" y="58607"/>
                    <a:pt x="13868" y="61971"/>
                    <a:pt x="15829" y="64283"/>
                  </a:cubicBezTo>
                  <a:cubicBezTo>
                    <a:pt x="17818" y="66624"/>
                    <a:pt x="20598" y="67794"/>
                    <a:pt x="24255" y="67794"/>
                  </a:cubicBezTo>
                  <a:close/>
                </a:path>
              </a:pathLst>
            </a:custGeom>
            <a:solidFill>
              <a:srgbClr val="1D1D1D"/>
            </a:solidFill>
            <a:ln w="2922"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21C19109-60B3-31A5-85CD-1424DA09EB16}"/>
                </a:ext>
              </a:extLst>
            </p:cNvPr>
            <p:cNvSpPr/>
            <p:nvPr/>
          </p:nvSpPr>
          <p:spPr>
            <a:xfrm>
              <a:off x="6785110" y="-755976"/>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6" y="13020"/>
                  </a:lnTo>
                  <a:cubicBezTo>
                    <a:pt x="32681" y="12465"/>
                    <a:pt x="30779" y="12172"/>
                    <a:pt x="28731" y="12172"/>
                  </a:cubicBezTo>
                  <a:cubicBezTo>
                    <a:pt x="24606" y="12172"/>
                    <a:pt x="21271" y="13810"/>
                    <a:pt x="18696" y="17087"/>
                  </a:cubicBezTo>
                  <a:cubicBezTo>
                    <a:pt x="16121" y="20335"/>
                    <a:pt x="14102" y="25339"/>
                    <a:pt x="12610" y="32068"/>
                  </a:cubicBezTo>
                  <a:lnTo>
                    <a:pt x="12610" y="75372"/>
                  </a:lnTo>
                  <a:lnTo>
                    <a:pt x="0" y="75372"/>
                  </a:lnTo>
                  <a:lnTo>
                    <a:pt x="0" y="1668"/>
                  </a:lnTo>
                  <a:lnTo>
                    <a:pt x="10913" y="1668"/>
                  </a:lnTo>
                  <a:lnTo>
                    <a:pt x="11908" y="16239"/>
                  </a:lnTo>
                  <a:cubicBezTo>
                    <a:pt x="15536"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DF96954C-B8E7-3E61-3B04-3FEF0DF26FD6}"/>
                </a:ext>
              </a:extLst>
            </p:cNvPr>
            <p:cNvSpPr/>
            <p:nvPr/>
          </p:nvSpPr>
          <p:spPr>
            <a:xfrm>
              <a:off x="6857114" y="-772800"/>
              <a:ext cx="44705" cy="94010"/>
            </a:xfrm>
            <a:custGeom>
              <a:avLst/>
              <a:gdLst>
                <a:gd name="connsiteX0" fmla="*/ 44706 w 44705"/>
                <a:gd name="connsiteY0" fmla="*/ 88949 h 94010"/>
                <a:gd name="connsiteX1" fmla="*/ 29141 w 44705"/>
                <a:gd name="connsiteY1" fmla="*/ 94011 h 94010"/>
                <a:gd name="connsiteX2" fmla="*/ 15331 w 44705"/>
                <a:gd name="connsiteY2" fmla="*/ 88832 h 94010"/>
                <a:gd name="connsiteX3" fmla="*/ 10503 w 44705"/>
                <a:gd name="connsiteY3" fmla="*/ 74261 h 94010"/>
                <a:gd name="connsiteX4" fmla="*/ 10503 w 44705"/>
                <a:gd name="connsiteY4" fmla="*/ 28031 h 94010"/>
                <a:gd name="connsiteX5" fmla="*/ 0 w 44705"/>
                <a:gd name="connsiteY5" fmla="*/ 28031 h 94010"/>
                <a:gd name="connsiteX6" fmla="*/ 0 w 44705"/>
                <a:gd name="connsiteY6" fmla="*/ 18492 h 94010"/>
                <a:gd name="connsiteX7" fmla="*/ 10503 w 44705"/>
                <a:gd name="connsiteY7" fmla="*/ 18492 h 94010"/>
                <a:gd name="connsiteX8" fmla="*/ 10503 w 44705"/>
                <a:gd name="connsiteY8" fmla="*/ 1551 h 94010"/>
                <a:gd name="connsiteX9" fmla="*/ 23113 w 44705"/>
                <a:gd name="connsiteY9" fmla="*/ 0 h 94010"/>
                <a:gd name="connsiteX10" fmla="*/ 23113 w 44705"/>
                <a:gd name="connsiteY10" fmla="*/ 18492 h 94010"/>
                <a:gd name="connsiteX11" fmla="*/ 39381 w 44705"/>
                <a:gd name="connsiteY11" fmla="*/ 18492 h 94010"/>
                <a:gd name="connsiteX12" fmla="*/ 37977 w 44705"/>
                <a:gd name="connsiteY12" fmla="*/ 28031 h 94010"/>
                <a:gd name="connsiteX13" fmla="*/ 23113 w 44705"/>
                <a:gd name="connsiteY13" fmla="*/ 28031 h 94010"/>
                <a:gd name="connsiteX14" fmla="*/ 23113 w 44705"/>
                <a:gd name="connsiteY14" fmla="*/ 74114 h 94010"/>
                <a:gd name="connsiteX15" fmla="*/ 31101 w 44705"/>
                <a:gd name="connsiteY15" fmla="*/ 83624 h 94010"/>
                <a:gd name="connsiteX16" fmla="*/ 35519 w 44705"/>
                <a:gd name="connsiteY16" fmla="*/ 82921 h 94010"/>
                <a:gd name="connsiteX17" fmla="*/ 40083 w 44705"/>
                <a:gd name="connsiteY17" fmla="*/ 80844 h 94010"/>
                <a:gd name="connsiteX18" fmla="*/ 44706 w 44705"/>
                <a:gd name="connsiteY18" fmla="*/ 88949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5" h="94010">
                  <a:moveTo>
                    <a:pt x="44706" y="88949"/>
                  </a:moveTo>
                  <a:cubicBezTo>
                    <a:pt x="40025" y="92314"/>
                    <a:pt x="34846" y="94011"/>
                    <a:pt x="29141" y="94011"/>
                  </a:cubicBezTo>
                  <a:cubicBezTo>
                    <a:pt x="23172" y="94011"/>
                    <a:pt x="18579" y="92284"/>
                    <a:pt x="15331" y="88832"/>
                  </a:cubicBezTo>
                  <a:cubicBezTo>
                    <a:pt x="12112" y="85379"/>
                    <a:pt x="10503" y="80522"/>
                    <a:pt x="10503" y="74261"/>
                  </a:cubicBezTo>
                  <a:lnTo>
                    <a:pt x="10503" y="28031"/>
                  </a:lnTo>
                  <a:lnTo>
                    <a:pt x="0" y="28031"/>
                  </a:lnTo>
                  <a:lnTo>
                    <a:pt x="0" y="18492"/>
                  </a:lnTo>
                  <a:lnTo>
                    <a:pt x="10503" y="18492"/>
                  </a:lnTo>
                  <a:lnTo>
                    <a:pt x="10503" y="1551"/>
                  </a:lnTo>
                  <a:lnTo>
                    <a:pt x="23113" y="0"/>
                  </a:lnTo>
                  <a:lnTo>
                    <a:pt x="23113" y="18492"/>
                  </a:lnTo>
                  <a:lnTo>
                    <a:pt x="39381" y="18492"/>
                  </a:lnTo>
                  <a:lnTo>
                    <a:pt x="37977" y="28031"/>
                  </a:lnTo>
                  <a:lnTo>
                    <a:pt x="23113" y="28031"/>
                  </a:lnTo>
                  <a:lnTo>
                    <a:pt x="23113" y="74114"/>
                  </a:lnTo>
                  <a:cubicBezTo>
                    <a:pt x="23113" y="80463"/>
                    <a:pt x="25776" y="83624"/>
                    <a:pt x="31101" y="83624"/>
                  </a:cubicBezTo>
                  <a:cubicBezTo>
                    <a:pt x="32681" y="83624"/>
                    <a:pt x="34173" y="83419"/>
                    <a:pt x="35519" y="82921"/>
                  </a:cubicBezTo>
                  <a:cubicBezTo>
                    <a:pt x="36865" y="82482"/>
                    <a:pt x="38386" y="81780"/>
                    <a:pt x="40083" y="80844"/>
                  </a:cubicBezTo>
                  <a:lnTo>
                    <a:pt x="44706" y="88949"/>
                  </a:lnTo>
                  <a:close/>
                </a:path>
              </a:pathLst>
            </a:custGeom>
            <a:solidFill>
              <a:srgbClr val="1D1D1D"/>
            </a:solidFill>
            <a:ln w="2922"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5F6B6936-BA70-375F-9C44-B3963F6B379B}"/>
                </a:ext>
              </a:extLst>
            </p:cNvPr>
            <p:cNvSpPr/>
            <p:nvPr/>
          </p:nvSpPr>
          <p:spPr>
            <a:xfrm>
              <a:off x="6912733" y="-755976"/>
              <a:ext cx="36572" cy="75372"/>
            </a:xfrm>
            <a:custGeom>
              <a:avLst/>
              <a:gdLst>
                <a:gd name="connsiteX0" fmla="*/ 30253 w 36572"/>
                <a:gd name="connsiteY0" fmla="*/ 0 h 75372"/>
                <a:gd name="connsiteX1" fmla="*/ 36572 w 36572"/>
                <a:gd name="connsiteY1" fmla="*/ 819 h 75372"/>
                <a:gd name="connsiteX2" fmla="*/ 34465 w 36572"/>
                <a:gd name="connsiteY2" fmla="*/ 13020 h 75372"/>
                <a:gd name="connsiteX3" fmla="*/ 28731 w 36572"/>
                <a:gd name="connsiteY3" fmla="*/ 12172 h 75372"/>
                <a:gd name="connsiteX4" fmla="*/ 18695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63"/>
                    <a:pt x="36572" y="819"/>
                  </a:cubicBezTo>
                  <a:lnTo>
                    <a:pt x="34465" y="13020"/>
                  </a:lnTo>
                  <a:cubicBezTo>
                    <a:pt x="32681" y="12465"/>
                    <a:pt x="30779" y="12172"/>
                    <a:pt x="28731" y="12172"/>
                  </a:cubicBezTo>
                  <a:cubicBezTo>
                    <a:pt x="24606" y="12172"/>
                    <a:pt x="21270" y="13810"/>
                    <a:pt x="18695" y="17087"/>
                  </a:cubicBezTo>
                  <a:cubicBezTo>
                    <a:pt x="16121" y="20335"/>
                    <a:pt x="14102" y="25339"/>
                    <a:pt x="12610" y="32068"/>
                  </a:cubicBezTo>
                  <a:lnTo>
                    <a:pt x="12610" y="75372"/>
                  </a:lnTo>
                  <a:lnTo>
                    <a:pt x="0" y="75372"/>
                  </a:lnTo>
                  <a:lnTo>
                    <a:pt x="0" y="1668"/>
                  </a:lnTo>
                  <a:lnTo>
                    <a:pt x="10913" y="1668"/>
                  </a:lnTo>
                  <a:lnTo>
                    <a:pt x="11908" y="16239"/>
                  </a:lnTo>
                  <a:cubicBezTo>
                    <a:pt x="15536"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E811ADB-3E23-F418-04E1-025F8D91AB3B}"/>
                </a:ext>
              </a:extLst>
            </p:cNvPr>
            <p:cNvSpPr/>
            <p:nvPr/>
          </p:nvSpPr>
          <p:spPr>
            <a:xfrm>
              <a:off x="6953226" y="-756123"/>
              <a:ext cx="56174" cy="77332"/>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62 h 77332"/>
                <a:gd name="connsiteX4" fmla="*/ 30809 w 56174"/>
                <a:gd name="connsiteY4" fmla="*/ 67238 h 77332"/>
                <a:gd name="connsiteX5" fmla="*/ 39849 w 56174"/>
                <a:gd name="connsiteY5" fmla="*/ 65688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297 h 77332"/>
                <a:gd name="connsiteX10" fmla="*/ 0 w 56174"/>
                <a:gd name="connsiteY10" fmla="*/ 39208 h 77332"/>
                <a:gd name="connsiteX11" fmla="*/ 754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3975 w 56174"/>
                <a:gd name="connsiteY15" fmla="*/ 32624 h 77332"/>
                <a:gd name="connsiteX16" fmla="*/ 28702 w 56174"/>
                <a:gd name="connsiteY16" fmla="*/ 950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882" y="43011"/>
                  </a:cubicBezTo>
                  <a:lnTo>
                    <a:pt x="13020" y="43011"/>
                  </a:lnTo>
                  <a:cubicBezTo>
                    <a:pt x="13400" y="51584"/>
                    <a:pt x="15126" y="57787"/>
                    <a:pt x="18198" y="61562"/>
                  </a:cubicBezTo>
                  <a:cubicBezTo>
                    <a:pt x="21300" y="65336"/>
                    <a:pt x="25483" y="67238"/>
                    <a:pt x="30809" y="67238"/>
                  </a:cubicBezTo>
                  <a:cubicBezTo>
                    <a:pt x="34173" y="67238"/>
                    <a:pt x="37187" y="66741"/>
                    <a:pt x="39849" y="65688"/>
                  </a:cubicBezTo>
                  <a:cubicBezTo>
                    <a:pt x="42512" y="64663"/>
                    <a:pt x="45291" y="62996"/>
                    <a:pt x="48188" y="60655"/>
                  </a:cubicBezTo>
                  <a:lnTo>
                    <a:pt x="53776" y="68087"/>
                  </a:lnTo>
                  <a:cubicBezTo>
                    <a:pt x="46871" y="74231"/>
                    <a:pt x="39030" y="77333"/>
                    <a:pt x="30253" y="77333"/>
                  </a:cubicBezTo>
                  <a:cubicBezTo>
                    <a:pt x="20627" y="77333"/>
                    <a:pt x="13195" y="73997"/>
                    <a:pt x="7899" y="67297"/>
                  </a:cubicBezTo>
                  <a:cubicBezTo>
                    <a:pt x="2633" y="60625"/>
                    <a:pt x="0" y="51262"/>
                    <a:pt x="0" y="39208"/>
                  </a:cubicBezTo>
                  <a:cubicBezTo>
                    <a:pt x="0" y="27182"/>
                    <a:pt x="2516" y="17614"/>
                    <a:pt x="7548" y="10563"/>
                  </a:cubicBezTo>
                  <a:cubicBezTo>
                    <a:pt x="12610" y="3511"/>
                    <a:pt x="19603" y="0"/>
                    <a:pt x="28585" y="0"/>
                  </a:cubicBezTo>
                  <a:cubicBezTo>
                    <a:pt x="37450" y="0"/>
                    <a:pt x="44267" y="3131"/>
                    <a:pt x="49036" y="9451"/>
                  </a:cubicBezTo>
                  <a:cubicBezTo>
                    <a:pt x="53776" y="15742"/>
                    <a:pt x="56175" y="24753"/>
                    <a:pt x="56175" y="36428"/>
                  </a:cubicBezTo>
                  <a:close/>
                  <a:moveTo>
                    <a:pt x="43975" y="32624"/>
                  </a:moveTo>
                  <a:cubicBezTo>
                    <a:pt x="43975" y="17234"/>
                    <a:pt x="38883" y="9509"/>
                    <a:pt x="28702" y="9509"/>
                  </a:cubicBezTo>
                  <a:cubicBezTo>
                    <a:pt x="24050" y="9509"/>
                    <a:pt x="20363" y="11470"/>
                    <a:pt x="17643" y="15332"/>
                  </a:cubicBezTo>
                  <a:cubicBezTo>
                    <a:pt x="14951" y="19223"/>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C3DE7AA-A715-C463-E2F9-27553F88FCC1}"/>
                </a:ext>
              </a:extLst>
            </p:cNvPr>
            <p:cNvSpPr/>
            <p:nvPr/>
          </p:nvSpPr>
          <p:spPr>
            <a:xfrm>
              <a:off x="7026897" y="-785411"/>
              <a:ext cx="56058" cy="106621"/>
            </a:xfrm>
            <a:custGeom>
              <a:avLst/>
              <a:gdLst>
                <a:gd name="connsiteX0" fmla="*/ 31657 w 56058"/>
                <a:gd name="connsiteY0" fmla="*/ 29289 h 106621"/>
                <a:gd name="connsiteX1" fmla="*/ 49680 w 56058"/>
                <a:gd name="connsiteY1" fmla="*/ 39149 h 106621"/>
                <a:gd name="connsiteX2" fmla="*/ 56058 w 56058"/>
                <a:gd name="connsiteY2" fmla="*/ 67823 h 106621"/>
                <a:gd name="connsiteX3" fmla="*/ 49124 w 56058"/>
                <a:gd name="connsiteY3" fmla="*/ 96176 h 106621"/>
                <a:gd name="connsiteX4" fmla="*/ 30282 w 56058"/>
                <a:gd name="connsiteY4" fmla="*/ 106621 h 106621"/>
                <a:gd name="connsiteX5" fmla="*/ 20042 w 56058"/>
                <a:gd name="connsiteY5" fmla="*/ 104017 h 106621"/>
                <a:gd name="connsiteX6" fmla="*/ 12054 w 56058"/>
                <a:gd name="connsiteY6" fmla="*/ 96673 h 106621"/>
                <a:gd name="connsiteX7" fmla="*/ 11206 w 56058"/>
                <a:gd name="connsiteY7" fmla="*/ 104807 h 106621"/>
                <a:gd name="connsiteX8" fmla="*/ 0 w 56058"/>
                <a:gd name="connsiteY8" fmla="*/ 104807 h 106621"/>
                <a:gd name="connsiteX9" fmla="*/ 0 w 56058"/>
                <a:gd name="connsiteY9" fmla="*/ 1404 h 106621"/>
                <a:gd name="connsiteX10" fmla="*/ 12610 w 56058"/>
                <a:gd name="connsiteY10" fmla="*/ 0 h 106621"/>
                <a:gd name="connsiteX11" fmla="*/ 12610 w 56058"/>
                <a:gd name="connsiteY11" fmla="*/ 40056 h 106621"/>
                <a:gd name="connsiteX12" fmla="*/ 20949 w 56058"/>
                <a:gd name="connsiteY12" fmla="*/ 32156 h 106621"/>
                <a:gd name="connsiteX13" fmla="*/ 31657 w 56058"/>
                <a:gd name="connsiteY13" fmla="*/ 29289 h 106621"/>
                <a:gd name="connsiteX14" fmla="*/ 27327 w 56058"/>
                <a:gd name="connsiteY14" fmla="*/ 96673 h 106621"/>
                <a:gd name="connsiteX15" fmla="*/ 42863 w 56058"/>
                <a:gd name="connsiteY15" fmla="*/ 67823 h 106621"/>
                <a:gd name="connsiteX16" fmla="*/ 39088 w 56058"/>
                <a:gd name="connsiteY16" fmla="*/ 45733 h 106621"/>
                <a:gd name="connsiteX17" fmla="*/ 28322 w 56058"/>
                <a:gd name="connsiteY17" fmla="*/ 39237 h 106621"/>
                <a:gd name="connsiteX18" fmla="*/ 19691 w 56058"/>
                <a:gd name="connsiteY18" fmla="*/ 42163 h 106621"/>
                <a:gd name="connsiteX19" fmla="*/ 12610 w 56058"/>
                <a:gd name="connsiteY19" fmla="*/ 50443 h 106621"/>
                <a:gd name="connsiteX20" fmla="*/ 12610 w 56058"/>
                <a:gd name="connsiteY20" fmla="*/ 86988 h 106621"/>
                <a:gd name="connsiteX21" fmla="*/ 19047 w 56058"/>
                <a:gd name="connsiteY21" fmla="*/ 94011 h 106621"/>
                <a:gd name="connsiteX22" fmla="*/ 27327 w 56058"/>
                <a:gd name="connsiteY22" fmla="*/ 96673 h 1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58" h="106621">
                  <a:moveTo>
                    <a:pt x="31657" y="29289"/>
                  </a:moveTo>
                  <a:cubicBezTo>
                    <a:pt x="39411" y="29289"/>
                    <a:pt x="45408" y="32566"/>
                    <a:pt x="49680" y="39149"/>
                  </a:cubicBezTo>
                  <a:cubicBezTo>
                    <a:pt x="53922" y="45733"/>
                    <a:pt x="56058" y="55300"/>
                    <a:pt x="56058" y="67823"/>
                  </a:cubicBezTo>
                  <a:cubicBezTo>
                    <a:pt x="56058" y="79761"/>
                    <a:pt x="53747" y="89212"/>
                    <a:pt x="49124" y="96176"/>
                  </a:cubicBezTo>
                  <a:cubicBezTo>
                    <a:pt x="44501" y="103140"/>
                    <a:pt x="38211" y="106621"/>
                    <a:pt x="30282" y="106621"/>
                  </a:cubicBezTo>
                  <a:cubicBezTo>
                    <a:pt x="26537" y="106621"/>
                    <a:pt x="23114" y="105744"/>
                    <a:pt x="20042" y="104017"/>
                  </a:cubicBezTo>
                  <a:cubicBezTo>
                    <a:pt x="16970" y="102291"/>
                    <a:pt x="14307" y="99833"/>
                    <a:pt x="12054" y="96673"/>
                  </a:cubicBezTo>
                  <a:lnTo>
                    <a:pt x="11206" y="104807"/>
                  </a:lnTo>
                  <a:lnTo>
                    <a:pt x="0" y="104807"/>
                  </a:lnTo>
                  <a:lnTo>
                    <a:pt x="0" y="1404"/>
                  </a:lnTo>
                  <a:lnTo>
                    <a:pt x="12610" y="0"/>
                  </a:lnTo>
                  <a:lnTo>
                    <a:pt x="12610" y="40056"/>
                  </a:lnTo>
                  <a:cubicBezTo>
                    <a:pt x="14951" y="36691"/>
                    <a:pt x="17730" y="34058"/>
                    <a:pt x="20949" y="32156"/>
                  </a:cubicBezTo>
                  <a:cubicBezTo>
                    <a:pt x="24167" y="30254"/>
                    <a:pt x="27737" y="29289"/>
                    <a:pt x="31657" y="29289"/>
                  </a:cubicBezTo>
                  <a:close/>
                  <a:moveTo>
                    <a:pt x="27327" y="96673"/>
                  </a:moveTo>
                  <a:cubicBezTo>
                    <a:pt x="37684" y="96673"/>
                    <a:pt x="42863" y="87047"/>
                    <a:pt x="42863" y="67823"/>
                  </a:cubicBezTo>
                  <a:cubicBezTo>
                    <a:pt x="42863" y="57436"/>
                    <a:pt x="41605" y="50092"/>
                    <a:pt x="39088" y="45733"/>
                  </a:cubicBezTo>
                  <a:cubicBezTo>
                    <a:pt x="36572" y="41402"/>
                    <a:pt x="32974" y="39237"/>
                    <a:pt x="28322" y="39237"/>
                  </a:cubicBezTo>
                  <a:cubicBezTo>
                    <a:pt x="25045" y="39237"/>
                    <a:pt x="22178" y="40202"/>
                    <a:pt x="19691" y="42163"/>
                  </a:cubicBezTo>
                  <a:cubicBezTo>
                    <a:pt x="17204" y="44123"/>
                    <a:pt x="14863" y="46874"/>
                    <a:pt x="12610" y="50443"/>
                  </a:cubicBezTo>
                  <a:lnTo>
                    <a:pt x="12610" y="86988"/>
                  </a:lnTo>
                  <a:cubicBezTo>
                    <a:pt x="14395" y="89885"/>
                    <a:pt x="16531" y="92226"/>
                    <a:pt x="19047" y="94011"/>
                  </a:cubicBezTo>
                  <a:cubicBezTo>
                    <a:pt x="21592" y="95795"/>
                    <a:pt x="24343" y="96673"/>
                    <a:pt x="27327" y="96673"/>
                  </a:cubicBezTo>
                  <a:close/>
                </a:path>
              </a:pathLst>
            </a:custGeom>
            <a:solidFill>
              <a:srgbClr val="1D1D1D"/>
            </a:solidFill>
            <a:ln w="2922"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DA57032-8702-8415-FAD0-1E333D37E5C5}"/>
                </a:ext>
              </a:extLst>
            </p:cNvPr>
            <p:cNvSpPr/>
            <p:nvPr/>
          </p:nvSpPr>
          <p:spPr>
            <a:xfrm>
              <a:off x="7100890" y="-754308"/>
              <a:ext cx="51113" cy="75518"/>
            </a:xfrm>
            <a:custGeom>
              <a:avLst/>
              <a:gdLst>
                <a:gd name="connsiteX0" fmla="*/ 51113 w 51113"/>
                <a:gd name="connsiteY0" fmla="*/ 73705 h 75518"/>
                <a:gd name="connsiteX1" fmla="*/ 40200 w 51113"/>
                <a:gd name="connsiteY1" fmla="*/ 73705 h 75518"/>
                <a:gd name="connsiteX2" fmla="*/ 39498 w 51113"/>
                <a:gd name="connsiteY2" fmla="*/ 62615 h 75518"/>
                <a:gd name="connsiteX3" fmla="*/ 18900 w 51113"/>
                <a:gd name="connsiteY3" fmla="*/ 75519 h 75518"/>
                <a:gd name="connsiteX4" fmla="*/ 5032 w 51113"/>
                <a:gd name="connsiteY4" fmla="*/ 69754 h 75518"/>
                <a:gd name="connsiteX5" fmla="*/ 0 w 51113"/>
                <a:gd name="connsiteY5" fmla="*/ 54218 h 75518"/>
                <a:gd name="connsiteX6" fmla="*/ 0 w 51113"/>
                <a:gd name="connsiteY6" fmla="*/ 0 h 75518"/>
                <a:gd name="connsiteX7" fmla="*/ 12581 w 51113"/>
                <a:gd name="connsiteY7" fmla="*/ 0 h 75518"/>
                <a:gd name="connsiteX8" fmla="*/ 12581 w 51113"/>
                <a:gd name="connsiteY8" fmla="*/ 53106 h 75518"/>
                <a:gd name="connsiteX9" fmla="*/ 15039 w 51113"/>
                <a:gd name="connsiteY9" fmla="*/ 62557 h 75518"/>
                <a:gd name="connsiteX10" fmla="*/ 22412 w 51113"/>
                <a:gd name="connsiteY10" fmla="*/ 65570 h 75518"/>
                <a:gd name="connsiteX11" fmla="*/ 38503 w 51113"/>
                <a:gd name="connsiteY11" fmla="*/ 53223 h 75518"/>
                <a:gd name="connsiteX12" fmla="*/ 38503 w 51113"/>
                <a:gd name="connsiteY12" fmla="*/ 0 h 75518"/>
                <a:gd name="connsiteX13" fmla="*/ 51113 w 51113"/>
                <a:gd name="connsiteY13" fmla="*/ 0 h 75518"/>
                <a:gd name="connsiteX14" fmla="*/ 51113 w 5111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3" y="73705"/>
                  </a:moveTo>
                  <a:lnTo>
                    <a:pt x="40200" y="73705"/>
                  </a:lnTo>
                  <a:lnTo>
                    <a:pt x="39498" y="62615"/>
                  </a:lnTo>
                  <a:cubicBezTo>
                    <a:pt x="34349" y="71217"/>
                    <a:pt x="27502" y="75519"/>
                    <a:pt x="18900" y="75519"/>
                  </a:cubicBezTo>
                  <a:cubicBezTo>
                    <a:pt x="13020" y="75519"/>
                    <a:pt x="8397" y="73587"/>
                    <a:pt x="5032" y="69754"/>
                  </a:cubicBezTo>
                  <a:cubicBezTo>
                    <a:pt x="1668" y="65951"/>
                    <a:pt x="0" y="60743"/>
                    <a:pt x="0" y="54218"/>
                  </a:cubicBezTo>
                  <a:lnTo>
                    <a:pt x="0" y="0"/>
                  </a:lnTo>
                  <a:lnTo>
                    <a:pt x="12581" y="0"/>
                  </a:lnTo>
                  <a:lnTo>
                    <a:pt x="12581" y="53106"/>
                  </a:lnTo>
                  <a:cubicBezTo>
                    <a:pt x="12581" y="57378"/>
                    <a:pt x="13400" y="60538"/>
                    <a:pt x="15039" y="62557"/>
                  </a:cubicBezTo>
                  <a:cubicBezTo>
                    <a:pt x="16677" y="64546"/>
                    <a:pt x="19135" y="65570"/>
                    <a:pt x="22412" y="65570"/>
                  </a:cubicBezTo>
                  <a:cubicBezTo>
                    <a:pt x="28644" y="65570"/>
                    <a:pt x="34027" y="61445"/>
                    <a:pt x="38503" y="53223"/>
                  </a:cubicBezTo>
                  <a:lnTo>
                    <a:pt x="38503" y="0"/>
                  </a:lnTo>
                  <a:lnTo>
                    <a:pt x="51113" y="0"/>
                  </a:lnTo>
                  <a:lnTo>
                    <a:pt x="51113" y="73705"/>
                  </a:lnTo>
                  <a:close/>
                </a:path>
              </a:pathLst>
            </a:custGeom>
            <a:solidFill>
              <a:srgbClr val="1D1D1D"/>
            </a:solidFill>
            <a:ln w="2922"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B8E1AF6-7C55-71A0-4F77-9AC8E2A824D5}"/>
                </a:ext>
              </a:extLst>
            </p:cNvPr>
            <p:cNvSpPr/>
            <p:nvPr/>
          </p:nvSpPr>
          <p:spPr>
            <a:xfrm>
              <a:off x="7172747" y="-789039"/>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0 w 16530"/>
                <a:gd name="connsiteY7" fmla="*/ 8251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41" y="3950"/>
                    <a:pt x="16530" y="5910"/>
                    <a:pt x="16530" y="8251"/>
                  </a:cubicBezTo>
                  <a:cubicBezTo>
                    <a:pt x="16530" y="10592"/>
                    <a:pt x="15770" y="12523"/>
                    <a:pt x="14278" y="14074"/>
                  </a:cubicBezTo>
                  <a:cubicBezTo>
                    <a:pt x="12786" y="15595"/>
                    <a:pt x="10796" y="16385"/>
                    <a:pt x="8251" y="16385"/>
                  </a:cubicBezTo>
                  <a:cubicBezTo>
                    <a:pt x="5822" y="16385"/>
                    <a:pt x="3862" y="15595"/>
                    <a:pt x="2311" y="14074"/>
                  </a:cubicBezTo>
                  <a:cubicBezTo>
                    <a:pt x="760" y="12523"/>
                    <a:pt x="0" y="10592"/>
                    <a:pt x="0" y="8251"/>
                  </a:cubicBezTo>
                  <a:cubicBezTo>
                    <a:pt x="0" y="5910"/>
                    <a:pt x="760" y="3950"/>
                    <a:pt x="2311" y="2370"/>
                  </a:cubicBezTo>
                  <a:cubicBezTo>
                    <a:pt x="3862"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794FD700-3EB3-64A1-B67E-BAEA95932E11}"/>
                </a:ext>
              </a:extLst>
            </p:cNvPr>
            <p:cNvSpPr/>
            <p:nvPr/>
          </p:nvSpPr>
          <p:spPr>
            <a:xfrm>
              <a:off x="7234803" y="-756123"/>
              <a:ext cx="51844" cy="77332"/>
            </a:xfrm>
            <a:custGeom>
              <a:avLst/>
              <a:gdLst>
                <a:gd name="connsiteX0" fmla="*/ 27181 w 51844"/>
                <a:gd name="connsiteY0" fmla="*/ 0 h 77332"/>
                <a:gd name="connsiteX1" fmla="*/ 49884 w 51844"/>
                <a:gd name="connsiteY1" fmla="*/ 8397 h 77332"/>
                <a:gd name="connsiteX2" fmla="*/ 44560 w 51844"/>
                <a:gd name="connsiteY2" fmla="*/ 15829 h 77332"/>
                <a:gd name="connsiteX3" fmla="*/ 36133 w 51844"/>
                <a:gd name="connsiteY3" fmla="*/ 11206 h 77332"/>
                <a:gd name="connsiteX4" fmla="*/ 27883 w 51844"/>
                <a:gd name="connsiteY4" fmla="*/ 9656 h 77332"/>
                <a:gd name="connsiteX5" fmla="*/ 18842 w 51844"/>
                <a:gd name="connsiteY5" fmla="*/ 12406 h 77332"/>
                <a:gd name="connsiteX6" fmla="*/ 15536 w 51844"/>
                <a:gd name="connsiteY6" fmla="*/ 19896 h 77332"/>
                <a:gd name="connsiteX7" fmla="*/ 18696 w 51844"/>
                <a:gd name="connsiteY7" fmla="*/ 27182 h 77332"/>
                <a:gd name="connsiteX8" fmla="*/ 30691 w 51844"/>
                <a:gd name="connsiteY8" fmla="*/ 32624 h 77332"/>
                <a:gd name="connsiteX9" fmla="*/ 46783 w 51844"/>
                <a:gd name="connsiteY9" fmla="*/ 41197 h 77332"/>
                <a:gd name="connsiteX10" fmla="*/ 51845 w 51844"/>
                <a:gd name="connsiteY10" fmla="*/ 55037 h 77332"/>
                <a:gd name="connsiteX11" fmla="*/ 44267 w 51844"/>
                <a:gd name="connsiteY11" fmla="*/ 71364 h 77332"/>
                <a:gd name="connsiteX12" fmla="*/ 25367 w 51844"/>
                <a:gd name="connsiteY12" fmla="*/ 77333 h 77332"/>
                <a:gd name="connsiteX13" fmla="*/ 0 w 51844"/>
                <a:gd name="connsiteY13" fmla="*/ 67384 h 77332"/>
                <a:gd name="connsiteX14" fmla="*/ 6437 w 51844"/>
                <a:gd name="connsiteY14" fmla="*/ 60362 h 77332"/>
                <a:gd name="connsiteX15" fmla="*/ 25074 w 51844"/>
                <a:gd name="connsiteY15" fmla="*/ 67531 h 77332"/>
                <a:gd name="connsiteX16" fmla="*/ 35022 w 51844"/>
                <a:gd name="connsiteY16" fmla="*/ 64429 h 77332"/>
                <a:gd name="connsiteX17" fmla="*/ 38796 w 51844"/>
                <a:gd name="connsiteY17" fmla="*/ 55885 h 77332"/>
                <a:gd name="connsiteX18" fmla="*/ 37479 w 51844"/>
                <a:gd name="connsiteY18" fmla="*/ 49595 h 77332"/>
                <a:gd name="connsiteX19" fmla="*/ 32710 w 51844"/>
                <a:gd name="connsiteY19" fmla="*/ 45323 h 77332"/>
                <a:gd name="connsiteX20" fmla="*/ 22704 w 51844"/>
                <a:gd name="connsiteY20" fmla="*/ 41314 h 77332"/>
                <a:gd name="connsiteX21" fmla="*/ 7578 w 51844"/>
                <a:gd name="connsiteY21" fmla="*/ 32917 h 77332"/>
                <a:gd name="connsiteX22" fmla="*/ 2955 w 51844"/>
                <a:gd name="connsiteY22" fmla="*/ 20452 h 77332"/>
                <a:gd name="connsiteX23" fmla="*/ 6027 w 51844"/>
                <a:gd name="connsiteY23" fmla="*/ 9948 h 77332"/>
                <a:gd name="connsiteX24" fmla="*/ 14570 w 51844"/>
                <a:gd name="connsiteY24" fmla="*/ 2663 h 77332"/>
                <a:gd name="connsiteX25" fmla="*/ 27181 w 51844"/>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44" h="77332">
                  <a:moveTo>
                    <a:pt x="27181" y="0"/>
                  </a:moveTo>
                  <a:cubicBezTo>
                    <a:pt x="35665" y="0"/>
                    <a:pt x="43243" y="2809"/>
                    <a:pt x="49884" y="8397"/>
                  </a:cubicBezTo>
                  <a:lnTo>
                    <a:pt x="44560" y="15829"/>
                  </a:lnTo>
                  <a:cubicBezTo>
                    <a:pt x="41546" y="13781"/>
                    <a:pt x="38767" y="12230"/>
                    <a:pt x="36133" y="11206"/>
                  </a:cubicBezTo>
                  <a:cubicBezTo>
                    <a:pt x="33529" y="10182"/>
                    <a:pt x="30779" y="9656"/>
                    <a:pt x="27883" y="9656"/>
                  </a:cubicBezTo>
                  <a:cubicBezTo>
                    <a:pt x="24050" y="9656"/>
                    <a:pt x="21036" y="10563"/>
                    <a:pt x="18842" y="12406"/>
                  </a:cubicBezTo>
                  <a:cubicBezTo>
                    <a:pt x="16648" y="14220"/>
                    <a:pt x="15536" y="16707"/>
                    <a:pt x="15536" y="19896"/>
                  </a:cubicBezTo>
                  <a:cubicBezTo>
                    <a:pt x="15536" y="22969"/>
                    <a:pt x="16589" y="25397"/>
                    <a:pt x="18696" y="27182"/>
                  </a:cubicBezTo>
                  <a:cubicBezTo>
                    <a:pt x="20802" y="28937"/>
                    <a:pt x="24781" y="30781"/>
                    <a:pt x="30691" y="32624"/>
                  </a:cubicBezTo>
                  <a:cubicBezTo>
                    <a:pt x="38065" y="34965"/>
                    <a:pt x="43419" y="37832"/>
                    <a:pt x="46783" y="41197"/>
                  </a:cubicBezTo>
                  <a:cubicBezTo>
                    <a:pt x="50148" y="44533"/>
                    <a:pt x="51845" y="49156"/>
                    <a:pt x="51845" y="55037"/>
                  </a:cubicBezTo>
                  <a:cubicBezTo>
                    <a:pt x="51845" y="61971"/>
                    <a:pt x="49299" y="67414"/>
                    <a:pt x="44267" y="71364"/>
                  </a:cubicBezTo>
                  <a:cubicBezTo>
                    <a:pt x="39235" y="75343"/>
                    <a:pt x="32915" y="77333"/>
                    <a:pt x="25367" y="77333"/>
                  </a:cubicBezTo>
                  <a:cubicBezTo>
                    <a:pt x="15360" y="77333"/>
                    <a:pt x="6905" y="73997"/>
                    <a:pt x="0" y="67384"/>
                  </a:cubicBezTo>
                  <a:lnTo>
                    <a:pt x="6437" y="60362"/>
                  </a:lnTo>
                  <a:cubicBezTo>
                    <a:pt x="12317" y="65132"/>
                    <a:pt x="18549" y="67531"/>
                    <a:pt x="25074" y="67531"/>
                  </a:cubicBezTo>
                  <a:cubicBezTo>
                    <a:pt x="29199" y="67531"/>
                    <a:pt x="32505" y="66507"/>
                    <a:pt x="35022" y="64429"/>
                  </a:cubicBezTo>
                  <a:cubicBezTo>
                    <a:pt x="37538" y="62381"/>
                    <a:pt x="38796" y="59543"/>
                    <a:pt x="38796" y="55885"/>
                  </a:cubicBezTo>
                  <a:cubicBezTo>
                    <a:pt x="38796" y="53281"/>
                    <a:pt x="38357" y="51175"/>
                    <a:pt x="37479" y="49595"/>
                  </a:cubicBezTo>
                  <a:cubicBezTo>
                    <a:pt x="36572" y="47985"/>
                    <a:pt x="34992" y="46581"/>
                    <a:pt x="32710" y="45323"/>
                  </a:cubicBezTo>
                  <a:cubicBezTo>
                    <a:pt x="30428" y="44065"/>
                    <a:pt x="27093" y="42719"/>
                    <a:pt x="22704" y="41314"/>
                  </a:cubicBezTo>
                  <a:cubicBezTo>
                    <a:pt x="15682" y="38974"/>
                    <a:pt x="10650" y="36194"/>
                    <a:pt x="7578" y="32917"/>
                  </a:cubicBezTo>
                  <a:cubicBezTo>
                    <a:pt x="4477" y="29640"/>
                    <a:pt x="2955" y="25485"/>
                    <a:pt x="2955" y="20452"/>
                  </a:cubicBezTo>
                  <a:cubicBezTo>
                    <a:pt x="2955" y="16531"/>
                    <a:pt x="3979" y="13020"/>
                    <a:pt x="6027" y="9948"/>
                  </a:cubicBezTo>
                  <a:cubicBezTo>
                    <a:pt x="8075" y="6847"/>
                    <a:pt x="10913" y="4418"/>
                    <a:pt x="14570" y="2663"/>
                  </a:cubicBezTo>
                  <a:cubicBezTo>
                    <a:pt x="18198" y="878"/>
                    <a:pt x="22412" y="0"/>
                    <a:pt x="27181" y="0"/>
                  </a:cubicBezTo>
                  <a:close/>
                </a:path>
              </a:pathLst>
            </a:custGeom>
            <a:solidFill>
              <a:srgbClr val="1D1D1D"/>
            </a:solidFill>
            <a:ln w="2922"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F7BD57B-FC55-5959-6DFD-56CBF0EBF481}"/>
                </a:ext>
              </a:extLst>
            </p:cNvPr>
            <p:cNvSpPr/>
            <p:nvPr/>
          </p:nvSpPr>
          <p:spPr>
            <a:xfrm>
              <a:off x="7296011" y="-791000"/>
              <a:ext cx="56877" cy="112210"/>
            </a:xfrm>
            <a:custGeom>
              <a:avLst/>
              <a:gdLst>
                <a:gd name="connsiteX0" fmla="*/ 51698 w 56877"/>
                <a:gd name="connsiteY0" fmla="*/ 93572 h 112210"/>
                <a:gd name="connsiteX1" fmla="*/ 52957 w 56877"/>
                <a:gd name="connsiteY1" fmla="*/ 100214 h 112210"/>
                <a:gd name="connsiteX2" fmla="*/ 56877 w 56877"/>
                <a:gd name="connsiteY2" fmla="*/ 103520 h 112210"/>
                <a:gd name="connsiteX3" fmla="*/ 54215 w 56877"/>
                <a:gd name="connsiteY3" fmla="*/ 112064 h 112210"/>
                <a:gd name="connsiteX4" fmla="*/ 45671 w 56877"/>
                <a:gd name="connsiteY4" fmla="*/ 108699 h 112210"/>
                <a:gd name="connsiteX5" fmla="*/ 41341 w 56877"/>
                <a:gd name="connsiteY5" fmla="*/ 101004 h 112210"/>
                <a:gd name="connsiteX6" fmla="*/ 21299 w 56877"/>
                <a:gd name="connsiteY6" fmla="*/ 112210 h 112210"/>
                <a:gd name="connsiteX7" fmla="*/ 5764 w 56877"/>
                <a:gd name="connsiteY7" fmla="*/ 106124 h 112210"/>
                <a:gd name="connsiteX8" fmla="*/ 0 w 56877"/>
                <a:gd name="connsiteY8" fmla="*/ 89797 h 112210"/>
                <a:gd name="connsiteX9" fmla="*/ 7724 w 56877"/>
                <a:gd name="connsiteY9" fmla="*/ 71861 h 112210"/>
                <a:gd name="connsiteX10" fmla="*/ 29696 w 56877"/>
                <a:gd name="connsiteY10" fmla="*/ 65688 h 112210"/>
                <a:gd name="connsiteX11" fmla="*/ 39235 w 56877"/>
                <a:gd name="connsiteY11" fmla="*/ 65688 h 112210"/>
                <a:gd name="connsiteX12" fmla="*/ 39235 w 56877"/>
                <a:gd name="connsiteY12" fmla="*/ 59397 h 112210"/>
                <a:gd name="connsiteX13" fmla="*/ 36075 w 56877"/>
                <a:gd name="connsiteY13" fmla="*/ 48249 h 112210"/>
                <a:gd name="connsiteX14" fmla="*/ 25776 w 56877"/>
                <a:gd name="connsiteY14" fmla="*/ 44825 h 112210"/>
                <a:gd name="connsiteX15" fmla="*/ 7870 w 56877"/>
                <a:gd name="connsiteY15" fmla="*/ 48746 h 112210"/>
                <a:gd name="connsiteX16" fmla="*/ 4769 w 56877"/>
                <a:gd name="connsiteY16" fmla="*/ 39910 h 112210"/>
                <a:gd name="connsiteX17" fmla="*/ 27736 w 56877"/>
                <a:gd name="connsiteY17" fmla="*/ 34877 h 112210"/>
                <a:gd name="connsiteX18" fmla="*/ 51698 w 56877"/>
                <a:gd name="connsiteY18" fmla="*/ 58841 h 112210"/>
                <a:gd name="connsiteX19" fmla="*/ 51698 w 56877"/>
                <a:gd name="connsiteY19" fmla="*/ 93572 h 112210"/>
                <a:gd name="connsiteX20" fmla="*/ 24255 w 56877"/>
                <a:gd name="connsiteY20" fmla="*/ 102671 h 112210"/>
                <a:gd name="connsiteX21" fmla="*/ 39235 w 56877"/>
                <a:gd name="connsiteY21" fmla="*/ 91202 h 112210"/>
                <a:gd name="connsiteX22" fmla="*/ 39235 w 56877"/>
                <a:gd name="connsiteY22" fmla="*/ 73822 h 112210"/>
                <a:gd name="connsiteX23" fmla="*/ 31101 w 56877"/>
                <a:gd name="connsiteY23" fmla="*/ 73822 h 112210"/>
                <a:gd name="connsiteX24" fmla="*/ 12902 w 56877"/>
                <a:gd name="connsiteY24" fmla="*/ 89095 h 112210"/>
                <a:gd name="connsiteX25" fmla="*/ 15828 w 56877"/>
                <a:gd name="connsiteY25" fmla="*/ 99160 h 112210"/>
                <a:gd name="connsiteX26" fmla="*/ 24255 w 56877"/>
                <a:gd name="connsiteY26" fmla="*/ 102671 h 112210"/>
                <a:gd name="connsiteX27" fmla="*/ 27473 w 56877"/>
                <a:gd name="connsiteY27" fmla="*/ 20014 h 112210"/>
                <a:gd name="connsiteX28" fmla="*/ 14658 w 56877"/>
                <a:gd name="connsiteY28" fmla="*/ 15127 h 112210"/>
                <a:gd name="connsiteX29" fmla="*/ 8836 w 56877"/>
                <a:gd name="connsiteY29" fmla="*/ 1668 h 112210"/>
                <a:gd name="connsiteX30" fmla="*/ 16414 w 56877"/>
                <a:gd name="connsiteY30" fmla="*/ 0 h 112210"/>
                <a:gd name="connsiteX31" fmla="*/ 27473 w 56877"/>
                <a:gd name="connsiteY31" fmla="*/ 10621 h 112210"/>
                <a:gd name="connsiteX32" fmla="*/ 38825 w 56877"/>
                <a:gd name="connsiteY32" fmla="*/ 0 h 112210"/>
                <a:gd name="connsiteX33" fmla="*/ 46374 w 56877"/>
                <a:gd name="connsiteY33" fmla="*/ 1668 h 112210"/>
                <a:gd name="connsiteX34" fmla="*/ 40493 w 56877"/>
                <a:gd name="connsiteY34" fmla="*/ 15127 h 112210"/>
                <a:gd name="connsiteX35" fmla="*/ 27473 w 56877"/>
                <a:gd name="connsiteY35" fmla="*/ 20014 h 1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10">
                  <a:moveTo>
                    <a:pt x="51698" y="93572"/>
                  </a:moveTo>
                  <a:cubicBezTo>
                    <a:pt x="51698" y="96556"/>
                    <a:pt x="52137" y="98780"/>
                    <a:pt x="52957" y="100214"/>
                  </a:cubicBezTo>
                  <a:cubicBezTo>
                    <a:pt x="53805" y="101677"/>
                    <a:pt x="55122" y="102759"/>
                    <a:pt x="56877" y="103520"/>
                  </a:cubicBezTo>
                  <a:lnTo>
                    <a:pt x="54215" y="112064"/>
                  </a:lnTo>
                  <a:cubicBezTo>
                    <a:pt x="50587" y="111508"/>
                    <a:pt x="47719" y="110396"/>
                    <a:pt x="45671" y="108699"/>
                  </a:cubicBezTo>
                  <a:cubicBezTo>
                    <a:pt x="43623" y="107031"/>
                    <a:pt x="42190" y="104456"/>
                    <a:pt x="41341" y="101004"/>
                  </a:cubicBezTo>
                  <a:cubicBezTo>
                    <a:pt x="36572" y="108465"/>
                    <a:pt x="29901" y="112210"/>
                    <a:pt x="21299" y="112210"/>
                  </a:cubicBezTo>
                  <a:cubicBezTo>
                    <a:pt x="14775" y="112210"/>
                    <a:pt x="9596" y="110162"/>
                    <a:pt x="5764" y="106124"/>
                  </a:cubicBezTo>
                  <a:cubicBezTo>
                    <a:pt x="1931" y="102057"/>
                    <a:pt x="0" y="96615"/>
                    <a:pt x="0" y="89797"/>
                  </a:cubicBezTo>
                  <a:cubicBezTo>
                    <a:pt x="0" y="81956"/>
                    <a:pt x="2574" y="75958"/>
                    <a:pt x="7724" y="71861"/>
                  </a:cubicBezTo>
                  <a:cubicBezTo>
                    <a:pt x="12844" y="67736"/>
                    <a:pt x="20188" y="65688"/>
                    <a:pt x="29696" y="65688"/>
                  </a:cubicBezTo>
                  <a:lnTo>
                    <a:pt x="39235" y="65688"/>
                  </a:lnTo>
                  <a:lnTo>
                    <a:pt x="39235" y="59397"/>
                  </a:lnTo>
                  <a:cubicBezTo>
                    <a:pt x="39235" y="54247"/>
                    <a:pt x="38181" y="50531"/>
                    <a:pt x="36075" y="48249"/>
                  </a:cubicBezTo>
                  <a:cubicBezTo>
                    <a:pt x="33998" y="45967"/>
                    <a:pt x="30545" y="44825"/>
                    <a:pt x="25776" y="44825"/>
                  </a:cubicBezTo>
                  <a:cubicBezTo>
                    <a:pt x="20656" y="44825"/>
                    <a:pt x="14687" y="46113"/>
                    <a:pt x="7870" y="48746"/>
                  </a:cubicBezTo>
                  <a:lnTo>
                    <a:pt x="4769" y="39910"/>
                  </a:lnTo>
                  <a:cubicBezTo>
                    <a:pt x="12990" y="36545"/>
                    <a:pt x="20656" y="34877"/>
                    <a:pt x="27736" y="34877"/>
                  </a:cubicBezTo>
                  <a:cubicBezTo>
                    <a:pt x="43711" y="34877"/>
                    <a:pt x="51698" y="42865"/>
                    <a:pt x="51698" y="58841"/>
                  </a:cubicBezTo>
                  <a:lnTo>
                    <a:pt x="51698" y="93572"/>
                  </a:lnTo>
                  <a:close/>
                  <a:moveTo>
                    <a:pt x="24255" y="102671"/>
                  </a:moveTo>
                  <a:cubicBezTo>
                    <a:pt x="30779" y="102671"/>
                    <a:pt x="35782" y="98839"/>
                    <a:pt x="39235" y="91202"/>
                  </a:cubicBezTo>
                  <a:lnTo>
                    <a:pt x="39235" y="73822"/>
                  </a:lnTo>
                  <a:lnTo>
                    <a:pt x="31101" y="73822"/>
                  </a:lnTo>
                  <a:cubicBezTo>
                    <a:pt x="18959" y="73822"/>
                    <a:pt x="12902" y="78913"/>
                    <a:pt x="12902" y="89095"/>
                  </a:cubicBezTo>
                  <a:cubicBezTo>
                    <a:pt x="12902" y="93484"/>
                    <a:pt x="13868" y="96849"/>
                    <a:pt x="15828" y="99160"/>
                  </a:cubicBezTo>
                  <a:cubicBezTo>
                    <a:pt x="17789" y="101501"/>
                    <a:pt x="20597" y="102671"/>
                    <a:pt x="24255" y="102671"/>
                  </a:cubicBezTo>
                  <a:close/>
                  <a:moveTo>
                    <a:pt x="27473" y="20014"/>
                  </a:moveTo>
                  <a:cubicBezTo>
                    <a:pt x="22236" y="20014"/>
                    <a:pt x="17964" y="18375"/>
                    <a:pt x="14658" y="15127"/>
                  </a:cubicBezTo>
                  <a:cubicBezTo>
                    <a:pt x="11323" y="11850"/>
                    <a:pt x="9392" y="7373"/>
                    <a:pt x="8836" y="1668"/>
                  </a:cubicBezTo>
                  <a:lnTo>
                    <a:pt x="16414" y="0"/>
                  </a:lnTo>
                  <a:cubicBezTo>
                    <a:pt x="18081" y="7081"/>
                    <a:pt x="21768" y="10621"/>
                    <a:pt x="27473" y="10621"/>
                  </a:cubicBezTo>
                  <a:cubicBezTo>
                    <a:pt x="33354" y="10621"/>
                    <a:pt x="37128" y="7081"/>
                    <a:pt x="38825" y="0"/>
                  </a:cubicBezTo>
                  <a:lnTo>
                    <a:pt x="46374" y="1668"/>
                  </a:lnTo>
                  <a:cubicBezTo>
                    <a:pt x="45818" y="7373"/>
                    <a:pt x="43858" y="11850"/>
                    <a:pt x="40493" y="15127"/>
                  </a:cubicBezTo>
                  <a:cubicBezTo>
                    <a:pt x="37128" y="18375"/>
                    <a:pt x="32798" y="20014"/>
                    <a:pt x="27473" y="20014"/>
                  </a:cubicBezTo>
                  <a:close/>
                </a:path>
              </a:pathLst>
            </a:custGeom>
            <a:solidFill>
              <a:srgbClr val="1D1D1D"/>
            </a:solidFill>
            <a:ln w="2922"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C9FFC29-4965-FA25-D1DB-393719122FD5}"/>
                </a:ext>
              </a:extLst>
            </p:cNvPr>
            <p:cNvSpPr/>
            <p:nvPr/>
          </p:nvSpPr>
          <p:spPr>
            <a:xfrm>
              <a:off x="7393790" y="-785558"/>
              <a:ext cx="60125" cy="104953"/>
            </a:xfrm>
            <a:custGeom>
              <a:avLst/>
              <a:gdLst>
                <a:gd name="connsiteX0" fmla="*/ 33500 w 60125"/>
                <a:gd name="connsiteY0" fmla="*/ 0 h 104953"/>
                <a:gd name="connsiteX1" fmla="*/ 53542 w 60125"/>
                <a:gd name="connsiteY1" fmla="*/ 5179 h 104953"/>
                <a:gd name="connsiteX2" fmla="*/ 49621 w 60125"/>
                <a:gd name="connsiteY2" fmla="*/ 13752 h 104953"/>
                <a:gd name="connsiteX3" fmla="*/ 34466 w 60125"/>
                <a:gd name="connsiteY3" fmla="*/ 10094 h 104953"/>
                <a:gd name="connsiteX4" fmla="*/ 25864 w 60125"/>
                <a:gd name="connsiteY4" fmla="*/ 12552 h 104953"/>
                <a:gd name="connsiteX5" fmla="*/ 23260 w 60125"/>
                <a:gd name="connsiteY5" fmla="*/ 20745 h 104953"/>
                <a:gd name="connsiteX6" fmla="*/ 23260 w 60125"/>
                <a:gd name="connsiteY6" fmla="*/ 31249 h 104953"/>
                <a:gd name="connsiteX7" fmla="*/ 60125 w 60125"/>
                <a:gd name="connsiteY7" fmla="*/ 31249 h 104953"/>
                <a:gd name="connsiteX8" fmla="*/ 60125 w 60125"/>
                <a:gd name="connsiteY8" fmla="*/ 104954 h 104953"/>
                <a:gd name="connsiteX9" fmla="*/ 47515 w 60125"/>
                <a:gd name="connsiteY9" fmla="*/ 104954 h 104953"/>
                <a:gd name="connsiteX10" fmla="*/ 47515 w 60125"/>
                <a:gd name="connsiteY10" fmla="*/ 40788 h 104953"/>
                <a:gd name="connsiteX11" fmla="*/ 23260 w 60125"/>
                <a:gd name="connsiteY11" fmla="*/ 40788 h 104953"/>
                <a:gd name="connsiteX12" fmla="*/ 23260 w 60125"/>
                <a:gd name="connsiteY12" fmla="*/ 104954 h 104953"/>
                <a:gd name="connsiteX13" fmla="*/ 10650 w 60125"/>
                <a:gd name="connsiteY13" fmla="*/ 104954 h 104953"/>
                <a:gd name="connsiteX14" fmla="*/ 10650 w 60125"/>
                <a:gd name="connsiteY14" fmla="*/ 40788 h 104953"/>
                <a:gd name="connsiteX15" fmla="*/ 0 w 60125"/>
                <a:gd name="connsiteY15" fmla="*/ 40788 h 104953"/>
                <a:gd name="connsiteX16" fmla="*/ 0 w 60125"/>
                <a:gd name="connsiteY16" fmla="*/ 31249 h 104953"/>
                <a:gd name="connsiteX17" fmla="*/ 10650 w 60125"/>
                <a:gd name="connsiteY17" fmla="*/ 31249 h 104953"/>
                <a:gd name="connsiteX18" fmla="*/ 10650 w 60125"/>
                <a:gd name="connsiteY18" fmla="*/ 20452 h 104953"/>
                <a:gd name="connsiteX19" fmla="*/ 16414 w 60125"/>
                <a:gd name="connsiteY19" fmla="*/ 5618 h 104953"/>
                <a:gd name="connsiteX20" fmla="*/ 33500 w 60125"/>
                <a:gd name="connsiteY20" fmla="*/ 0 h 10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125" h="104953">
                  <a:moveTo>
                    <a:pt x="33500" y="0"/>
                  </a:moveTo>
                  <a:cubicBezTo>
                    <a:pt x="40610" y="0"/>
                    <a:pt x="47281" y="1726"/>
                    <a:pt x="53542" y="5179"/>
                  </a:cubicBezTo>
                  <a:lnTo>
                    <a:pt x="49621" y="13752"/>
                  </a:lnTo>
                  <a:cubicBezTo>
                    <a:pt x="44560" y="11294"/>
                    <a:pt x="39527" y="10094"/>
                    <a:pt x="34466" y="10094"/>
                  </a:cubicBezTo>
                  <a:cubicBezTo>
                    <a:pt x="30458" y="10094"/>
                    <a:pt x="27590" y="10914"/>
                    <a:pt x="25864" y="12552"/>
                  </a:cubicBezTo>
                  <a:cubicBezTo>
                    <a:pt x="24138" y="14191"/>
                    <a:pt x="23260" y="16912"/>
                    <a:pt x="23260" y="20745"/>
                  </a:cubicBezTo>
                  <a:lnTo>
                    <a:pt x="23260" y="31249"/>
                  </a:lnTo>
                  <a:lnTo>
                    <a:pt x="60125" y="31249"/>
                  </a:lnTo>
                  <a:lnTo>
                    <a:pt x="60125" y="104954"/>
                  </a:lnTo>
                  <a:lnTo>
                    <a:pt x="47515" y="104954"/>
                  </a:lnTo>
                  <a:lnTo>
                    <a:pt x="47515" y="40788"/>
                  </a:lnTo>
                  <a:lnTo>
                    <a:pt x="23260" y="40788"/>
                  </a:lnTo>
                  <a:lnTo>
                    <a:pt x="23260" y="104954"/>
                  </a:lnTo>
                  <a:lnTo>
                    <a:pt x="10650" y="104954"/>
                  </a:lnTo>
                  <a:lnTo>
                    <a:pt x="10650" y="40788"/>
                  </a:lnTo>
                  <a:lnTo>
                    <a:pt x="0" y="40788"/>
                  </a:lnTo>
                  <a:lnTo>
                    <a:pt x="0" y="31249"/>
                  </a:lnTo>
                  <a:lnTo>
                    <a:pt x="10650" y="31249"/>
                  </a:lnTo>
                  <a:lnTo>
                    <a:pt x="10650" y="20452"/>
                  </a:lnTo>
                  <a:cubicBezTo>
                    <a:pt x="10650" y="14308"/>
                    <a:pt x="12581" y="9334"/>
                    <a:pt x="16414" y="5618"/>
                  </a:cubicBezTo>
                  <a:cubicBezTo>
                    <a:pt x="20247" y="1872"/>
                    <a:pt x="25922" y="0"/>
                    <a:pt x="33500" y="0"/>
                  </a:cubicBezTo>
                  <a:close/>
                </a:path>
              </a:pathLst>
            </a:custGeom>
            <a:solidFill>
              <a:srgbClr val="1D1D1D"/>
            </a:solidFill>
            <a:ln w="2922"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1D380AB-7927-3C85-FB74-C963D34F7E15}"/>
                </a:ext>
              </a:extLst>
            </p:cNvPr>
            <p:cNvSpPr/>
            <p:nvPr/>
          </p:nvSpPr>
          <p:spPr>
            <a:xfrm>
              <a:off x="7472114" y="-756123"/>
              <a:ext cx="56174" cy="77332"/>
            </a:xfrm>
            <a:custGeom>
              <a:avLst/>
              <a:gdLst>
                <a:gd name="connsiteX0" fmla="*/ 56175 w 56174"/>
                <a:gd name="connsiteY0" fmla="*/ 36428 h 77332"/>
                <a:gd name="connsiteX1" fmla="*/ 55912 w 56174"/>
                <a:gd name="connsiteY1" fmla="*/ 43011 h 77332"/>
                <a:gd name="connsiteX2" fmla="*/ 13020 w 56174"/>
                <a:gd name="connsiteY2" fmla="*/ 43011 h 77332"/>
                <a:gd name="connsiteX3" fmla="*/ 18228 w 56174"/>
                <a:gd name="connsiteY3" fmla="*/ 61562 h 77332"/>
                <a:gd name="connsiteX4" fmla="*/ 30838 w 56174"/>
                <a:gd name="connsiteY4" fmla="*/ 67238 h 77332"/>
                <a:gd name="connsiteX5" fmla="*/ 39849 w 56174"/>
                <a:gd name="connsiteY5" fmla="*/ 65688 h 77332"/>
                <a:gd name="connsiteX6" fmla="*/ 48188 w 56174"/>
                <a:gd name="connsiteY6" fmla="*/ 60655 h 77332"/>
                <a:gd name="connsiteX7" fmla="*/ 53805 w 56174"/>
                <a:gd name="connsiteY7" fmla="*/ 68087 h 77332"/>
                <a:gd name="connsiteX8" fmla="*/ 30253 w 56174"/>
                <a:gd name="connsiteY8" fmla="*/ 77333 h 77332"/>
                <a:gd name="connsiteX9" fmla="*/ 7929 w 56174"/>
                <a:gd name="connsiteY9" fmla="*/ 67297 h 77332"/>
                <a:gd name="connsiteX10" fmla="*/ 0 w 56174"/>
                <a:gd name="connsiteY10" fmla="*/ 39208 h 77332"/>
                <a:gd name="connsiteX11" fmla="*/ 757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24 h 77332"/>
                <a:gd name="connsiteX16" fmla="*/ 28731 w 56174"/>
                <a:gd name="connsiteY16" fmla="*/ 9509 h 77332"/>
                <a:gd name="connsiteX17" fmla="*/ 17643 w 56174"/>
                <a:gd name="connsiteY17" fmla="*/ 15332 h 77332"/>
                <a:gd name="connsiteX18" fmla="*/ 13020 w 56174"/>
                <a:gd name="connsiteY18" fmla="*/ 34175 h 77332"/>
                <a:gd name="connsiteX19" fmla="*/ 44004 w 56174"/>
                <a:gd name="connsiteY19" fmla="*/ 34175 h 77332"/>
                <a:gd name="connsiteX20" fmla="*/ 44004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912" y="43011"/>
                  </a:cubicBezTo>
                  <a:lnTo>
                    <a:pt x="13020" y="43011"/>
                  </a:lnTo>
                  <a:cubicBezTo>
                    <a:pt x="13400" y="51584"/>
                    <a:pt x="15126" y="57787"/>
                    <a:pt x="18228" y="61562"/>
                  </a:cubicBezTo>
                  <a:cubicBezTo>
                    <a:pt x="21300" y="65336"/>
                    <a:pt x="25513" y="67238"/>
                    <a:pt x="30838" y="67238"/>
                  </a:cubicBezTo>
                  <a:cubicBezTo>
                    <a:pt x="34173" y="67238"/>
                    <a:pt x="37187" y="66741"/>
                    <a:pt x="39849" y="65688"/>
                  </a:cubicBezTo>
                  <a:cubicBezTo>
                    <a:pt x="42512" y="64663"/>
                    <a:pt x="45291" y="62996"/>
                    <a:pt x="48188" y="60655"/>
                  </a:cubicBezTo>
                  <a:lnTo>
                    <a:pt x="53805" y="68087"/>
                  </a:lnTo>
                  <a:cubicBezTo>
                    <a:pt x="46900" y="74231"/>
                    <a:pt x="39030" y="77333"/>
                    <a:pt x="30253" y="77333"/>
                  </a:cubicBezTo>
                  <a:cubicBezTo>
                    <a:pt x="20656" y="77333"/>
                    <a:pt x="13195" y="73997"/>
                    <a:pt x="7929" y="67297"/>
                  </a:cubicBezTo>
                  <a:cubicBezTo>
                    <a:pt x="2633" y="60625"/>
                    <a:pt x="0" y="51262"/>
                    <a:pt x="0" y="39208"/>
                  </a:cubicBezTo>
                  <a:cubicBezTo>
                    <a:pt x="0" y="27182"/>
                    <a:pt x="2516" y="17614"/>
                    <a:pt x="7578" y="10563"/>
                  </a:cubicBezTo>
                  <a:cubicBezTo>
                    <a:pt x="12610" y="3511"/>
                    <a:pt x="19632" y="0"/>
                    <a:pt x="28585" y="0"/>
                  </a:cubicBezTo>
                  <a:cubicBezTo>
                    <a:pt x="37450" y="0"/>
                    <a:pt x="44267" y="3131"/>
                    <a:pt x="49036" y="9451"/>
                  </a:cubicBezTo>
                  <a:cubicBezTo>
                    <a:pt x="53805" y="15742"/>
                    <a:pt x="56175" y="24753"/>
                    <a:pt x="56175" y="36428"/>
                  </a:cubicBezTo>
                  <a:close/>
                  <a:moveTo>
                    <a:pt x="44004" y="32624"/>
                  </a:moveTo>
                  <a:cubicBezTo>
                    <a:pt x="44004" y="17234"/>
                    <a:pt x="38913" y="9509"/>
                    <a:pt x="28731" y="9509"/>
                  </a:cubicBezTo>
                  <a:cubicBezTo>
                    <a:pt x="24050" y="9509"/>
                    <a:pt x="20363" y="11470"/>
                    <a:pt x="17643" y="15332"/>
                  </a:cubicBezTo>
                  <a:cubicBezTo>
                    <a:pt x="14951" y="19223"/>
                    <a:pt x="13400" y="25485"/>
                    <a:pt x="13020" y="34175"/>
                  </a:cubicBezTo>
                  <a:lnTo>
                    <a:pt x="44004" y="34175"/>
                  </a:lnTo>
                  <a:lnTo>
                    <a:pt x="44004" y="32624"/>
                  </a:lnTo>
                  <a:close/>
                </a:path>
              </a:pathLst>
            </a:custGeom>
            <a:solidFill>
              <a:srgbClr val="1D1D1D"/>
            </a:solidFill>
            <a:ln w="2922"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AD5FC3A-B0C7-560B-F452-87D2958162B0}"/>
                </a:ext>
              </a:extLst>
            </p:cNvPr>
            <p:cNvSpPr/>
            <p:nvPr/>
          </p:nvSpPr>
          <p:spPr>
            <a:xfrm>
              <a:off x="7574516" y="-785558"/>
              <a:ext cx="56613" cy="106767"/>
            </a:xfrm>
            <a:custGeom>
              <a:avLst/>
              <a:gdLst>
                <a:gd name="connsiteX0" fmla="*/ 56614 w 56613"/>
                <a:gd name="connsiteY0" fmla="*/ 1404 h 106767"/>
                <a:gd name="connsiteX1" fmla="*/ 56614 w 56613"/>
                <a:gd name="connsiteY1" fmla="*/ 104954 h 106767"/>
                <a:gd name="connsiteX2" fmla="*/ 45408 w 56613"/>
                <a:gd name="connsiteY2" fmla="*/ 104954 h 106767"/>
                <a:gd name="connsiteX3" fmla="*/ 44560 w 56613"/>
                <a:gd name="connsiteY3" fmla="*/ 95269 h 106767"/>
                <a:gd name="connsiteX4" fmla="*/ 25367 w 56613"/>
                <a:gd name="connsiteY4" fmla="*/ 106768 h 106767"/>
                <a:gd name="connsiteX5" fmla="*/ 6671 w 56613"/>
                <a:gd name="connsiteY5" fmla="*/ 96527 h 106767"/>
                <a:gd name="connsiteX6" fmla="*/ 0 w 56613"/>
                <a:gd name="connsiteY6" fmla="*/ 68379 h 106767"/>
                <a:gd name="connsiteX7" fmla="*/ 3306 w 56613"/>
                <a:gd name="connsiteY7" fmla="*/ 47927 h 106767"/>
                <a:gd name="connsiteX8" fmla="*/ 12610 w 56613"/>
                <a:gd name="connsiteY8" fmla="*/ 34263 h 106767"/>
                <a:gd name="connsiteX9" fmla="*/ 26479 w 56613"/>
                <a:gd name="connsiteY9" fmla="*/ 29435 h 106767"/>
                <a:gd name="connsiteX10" fmla="*/ 44004 w 56613"/>
                <a:gd name="connsiteY10" fmla="*/ 38242 h 106767"/>
                <a:gd name="connsiteX11" fmla="*/ 44004 w 56613"/>
                <a:gd name="connsiteY11" fmla="*/ 0 h 106767"/>
                <a:gd name="connsiteX12" fmla="*/ 56614 w 56613"/>
                <a:gd name="connsiteY12" fmla="*/ 1404 h 106767"/>
                <a:gd name="connsiteX13" fmla="*/ 28292 w 56613"/>
                <a:gd name="connsiteY13" fmla="*/ 96819 h 106767"/>
                <a:gd name="connsiteX14" fmla="*/ 37070 w 56613"/>
                <a:gd name="connsiteY14" fmla="*/ 94011 h 106767"/>
                <a:gd name="connsiteX15" fmla="*/ 44004 w 56613"/>
                <a:gd name="connsiteY15" fmla="*/ 85759 h 106767"/>
                <a:gd name="connsiteX16" fmla="*/ 44004 w 56613"/>
                <a:gd name="connsiteY16" fmla="*/ 48775 h 106767"/>
                <a:gd name="connsiteX17" fmla="*/ 29287 w 56613"/>
                <a:gd name="connsiteY17" fmla="*/ 39383 h 106767"/>
                <a:gd name="connsiteX18" fmla="*/ 17525 w 56613"/>
                <a:gd name="connsiteY18" fmla="*/ 46522 h 106767"/>
                <a:gd name="connsiteX19" fmla="*/ 13312 w 56613"/>
                <a:gd name="connsiteY19" fmla="*/ 68087 h 106767"/>
                <a:gd name="connsiteX20" fmla="*/ 17233 w 56613"/>
                <a:gd name="connsiteY20" fmla="*/ 89797 h 106767"/>
                <a:gd name="connsiteX21" fmla="*/ 28292 w 56613"/>
                <a:gd name="connsiteY21" fmla="*/ 96819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3" h="106767">
                  <a:moveTo>
                    <a:pt x="56614" y="1404"/>
                  </a:moveTo>
                  <a:lnTo>
                    <a:pt x="56614" y="104954"/>
                  </a:lnTo>
                  <a:lnTo>
                    <a:pt x="45408" y="104954"/>
                  </a:lnTo>
                  <a:lnTo>
                    <a:pt x="44560" y="95269"/>
                  </a:lnTo>
                  <a:cubicBezTo>
                    <a:pt x="39791" y="102935"/>
                    <a:pt x="33383" y="106768"/>
                    <a:pt x="25367" y="106768"/>
                  </a:cubicBezTo>
                  <a:cubicBezTo>
                    <a:pt x="17321" y="106768"/>
                    <a:pt x="11089" y="103344"/>
                    <a:pt x="6671" y="96527"/>
                  </a:cubicBezTo>
                  <a:cubicBezTo>
                    <a:pt x="2224" y="89709"/>
                    <a:pt x="0" y="80317"/>
                    <a:pt x="0" y="68379"/>
                  </a:cubicBezTo>
                  <a:cubicBezTo>
                    <a:pt x="0" y="60625"/>
                    <a:pt x="1112" y="53808"/>
                    <a:pt x="3306" y="47927"/>
                  </a:cubicBezTo>
                  <a:cubicBezTo>
                    <a:pt x="5500" y="42046"/>
                    <a:pt x="8602" y="37481"/>
                    <a:pt x="12610" y="34263"/>
                  </a:cubicBezTo>
                  <a:cubicBezTo>
                    <a:pt x="16619" y="31044"/>
                    <a:pt x="21241" y="29435"/>
                    <a:pt x="26479" y="29435"/>
                  </a:cubicBezTo>
                  <a:cubicBezTo>
                    <a:pt x="33500" y="29435"/>
                    <a:pt x="39322" y="32361"/>
                    <a:pt x="44004" y="38242"/>
                  </a:cubicBezTo>
                  <a:lnTo>
                    <a:pt x="44004" y="0"/>
                  </a:lnTo>
                  <a:lnTo>
                    <a:pt x="56614" y="1404"/>
                  </a:lnTo>
                  <a:close/>
                  <a:moveTo>
                    <a:pt x="28292" y="96819"/>
                  </a:moveTo>
                  <a:cubicBezTo>
                    <a:pt x="31657" y="96819"/>
                    <a:pt x="34583" y="95883"/>
                    <a:pt x="37070" y="94011"/>
                  </a:cubicBezTo>
                  <a:cubicBezTo>
                    <a:pt x="39527" y="92138"/>
                    <a:pt x="41839" y="89388"/>
                    <a:pt x="44004" y="85759"/>
                  </a:cubicBezTo>
                  <a:lnTo>
                    <a:pt x="44004" y="48775"/>
                  </a:lnTo>
                  <a:cubicBezTo>
                    <a:pt x="39791" y="42514"/>
                    <a:pt x="34905" y="39383"/>
                    <a:pt x="29287" y="39383"/>
                  </a:cubicBezTo>
                  <a:cubicBezTo>
                    <a:pt x="24342" y="39383"/>
                    <a:pt x="20422" y="41753"/>
                    <a:pt x="17525" y="46522"/>
                  </a:cubicBezTo>
                  <a:cubicBezTo>
                    <a:pt x="14629" y="51292"/>
                    <a:pt x="13225" y="58490"/>
                    <a:pt x="13312" y="68087"/>
                  </a:cubicBezTo>
                  <a:cubicBezTo>
                    <a:pt x="13312" y="77889"/>
                    <a:pt x="14629" y="85145"/>
                    <a:pt x="17233" y="89797"/>
                  </a:cubicBezTo>
                  <a:cubicBezTo>
                    <a:pt x="19866" y="94479"/>
                    <a:pt x="23553" y="96819"/>
                    <a:pt x="28292" y="96819"/>
                  </a:cubicBezTo>
                  <a:close/>
                </a:path>
              </a:pathLst>
            </a:custGeom>
            <a:solidFill>
              <a:srgbClr val="1D1D1D"/>
            </a:solidFill>
            <a:ln w="2922"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51EEC1F-328C-9756-63F7-122C420970B5}"/>
                </a:ext>
              </a:extLst>
            </p:cNvPr>
            <p:cNvSpPr/>
            <p:nvPr/>
          </p:nvSpPr>
          <p:spPr>
            <a:xfrm>
              <a:off x="7651845" y="-789039"/>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0 w 16530"/>
                <a:gd name="connsiteY7" fmla="*/ 8251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0" y="5910"/>
                    <a:pt x="16530" y="8251"/>
                  </a:cubicBezTo>
                  <a:cubicBezTo>
                    <a:pt x="16530" y="10592"/>
                    <a:pt x="15799" y="12523"/>
                    <a:pt x="14307" y="14074"/>
                  </a:cubicBezTo>
                  <a:cubicBezTo>
                    <a:pt x="12815" y="15595"/>
                    <a:pt x="10796" y="16385"/>
                    <a:pt x="8280" y="16385"/>
                  </a:cubicBezTo>
                  <a:cubicBezTo>
                    <a:pt x="5852" y="16385"/>
                    <a:pt x="3862" y="15595"/>
                    <a:pt x="2311" y="14074"/>
                  </a:cubicBezTo>
                  <a:cubicBezTo>
                    <a:pt x="790" y="12523"/>
                    <a:pt x="0" y="10592"/>
                    <a:pt x="0" y="8251"/>
                  </a:cubicBezTo>
                  <a:cubicBezTo>
                    <a:pt x="0" y="5910"/>
                    <a:pt x="790" y="3950"/>
                    <a:pt x="2311"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EBB043BD-0687-0D1E-CF75-65E1D00B9202}"/>
                </a:ext>
              </a:extLst>
            </p:cNvPr>
            <p:cNvSpPr/>
            <p:nvPr/>
          </p:nvSpPr>
          <p:spPr>
            <a:xfrm>
              <a:off x="7689119" y="-755976"/>
              <a:ext cx="36572" cy="75372"/>
            </a:xfrm>
            <a:custGeom>
              <a:avLst/>
              <a:gdLst>
                <a:gd name="connsiteX0" fmla="*/ 30253 w 36572"/>
                <a:gd name="connsiteY0" fmla="*/ 0 h 75372"/>
                <a:gd name="connsiteX1" fmla="*/ 36572 w 36572"/>
                <a:gd name="connsiteY1" fmla="*/ 819 h 75372"/>
                <a:gd name="connsiteX2" fmla="*/ 34465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5" y="13020"/>
                  </a:lnTo>
                  <a:cubicBezTo>
                    <a:pt x="32681" y="12465"/>
                    <a:pt x="30779" y="12172"/>
                    <a:pt x="28731" y="12172"/>
                  </a:cubicBezTo>
                  <a:cubicBezTo>
                    <a:pt x="24606" y="12172"/>
                    <a:pt x="21270" y="13810"/>
                    <a:pt x="18696" y="17087"/>
                  </a:cubicBezTo>
                  <a:cubicBezTo>
                    <a:pt x="16121" y="20335"/>
                    <a:pt x="14102" y="25339"/>
                    <a:pt x="12610" y="32068"/>
                  </a:cubicBezTo>
                  <a:lnTo>
                    <a:pt x="12610" y="75372"/>
                  </a:lnTo>
                  <a:lnTo>
                    <a:pt x="0" y="75372"/>
                  </a:lnTo>
                  <a:lnTo>
                    <a:pt x="0" y="1668"/>
                  </a:lnTo>
                  <a:lnTo>
                    <a:pt x="10913" y="1668"/>
                  </a:lnTo>
                  <a:lnTo>
                    <a:pt x="11908" y="16239"/>
                  </a:lnTo>
                  <a:cubicBezTo>
                    <a:pt x="15536" y="5413"/>
                    <a:pt x="21651" y="0"/>
                    <a:pt x="30253" y="0"/>
                  </a:cubicBezTo>
                  <a:close/>
                </a:path>
              </a:pathLst>
            </a:custGeom>
            <a:solidFill>
              <a:srgbClr val="1D1D1D"/>
            </a:solidFill>
            <a:ln w="2922"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F169EC0-0007-E36F-14F6-E43A5737B080}"/>
                </a:ext>
              </a:extLst>
            </p:cNvPr>
            <p:cNvSpPr/>
            <p:nvPr/>
          </p:nvSpPr>
          <p:spPr>
            <a:xfrm>
              <a:off x="7729612" y="-756123"/>
              <a:ext cx="56174" cy="77332"/>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62 h 77332"/>
                <a:gd name="connsiteX4" fmla="*/ 30809 w 56174"/>
                <a:gd name="connsiteY4" fmla="*/ 67238 h 77332"/>
                <a:gd name="connsiteX5" fmla="*/ 39849 w 56174"/>
                <a:gd name="connsiteY5" fmla="*/ 65688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297 h 77332"/>
                <a:gd name="connsiteX10" fmla="*/ 0 w 56174"/>
                <a:gd name="connsiteY10" fmla="*/ 39208 h 77332"/>
                <a:gd name="connsiteX11" fmla="*/ 7548 w 56174"/>
                <a:gd name="connsiteY11" fmla="*/ 10563 h 77332"/>
                <a:gd name="connsiteX12" fmla="*/ 28556 w 56174"/>
                <a:gd name="connsiteY12" fmla="*/ 0 h 77332"/>
                <a:gd name="connsiteX13" fmla="*/ 49036 w 56174"/>
                <a:gd name="connsiteY13" fmla="*/ 9451 h 77332"/>
                <a:gd name="connsiteX14" fmla="*/ 56175 w 56174"/>
                <a:gd name="connsiteY14" fmla="*/ 36428 h 77332"/>
                <a:gd name="connsiteX15" fmla="*/ 43975 w 56174"/>
                <a:gd name="connsiteY15" fmla="*/ 32624 h 77332"/>
                <a:gd name="connsiteX16" fmla="*/ 28702 w 56174"/>
                <a:gd name="connsiteY16" fmla="*/ 950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882" y="43011"/>
                  </a:cubicBezTo>
                  <a:lnTo>
                    <a:pt x="13020" y="43011"/>
                  </a:lnTo>
                  <a:cubicBezTo>
                    <a:pt x="13400" y="51584"/>
                    <a:pt x="15126" y="57787"/>
                    <a:pt x="18198" y="61562"/>
                  </a:cubicBezTo>
                  <a:cubicBezTo>
                    <a:pt x="21271" y="65336"/>
                    <a:pt x="25483" y="67238"/>
                    <a:pt x="30809" y="67238"/>
                  </a:cubicBezTo>
                  <a:cubicBezTo>
                    <a:pt x="34173" y="67238"/>
                    <a:pt x="37187" y="66741"/>
                    <a:pt x="39849" y="65688"/>
                  </a:cubicBezTo>
                  <a:cubicBezTo>
                    <a:pt x="42512" y="64663"/>
                    <a:pt x="45291" y="62996"/>
                    <a:pt x="48188" y="60655"/>
                  </a:cubicBezTo>
                  <a:lnTo>
                    <a:pt x="53776" y="68087"/>
                  </a:lnTo>
                  <a:cubicBezTo>
                    <a:pt x="46871" y="74231"/>
                    <a:pt x="39030" y="77333"/>
                    <a:pt x="30253" y="77333"/>
                  </a:cubicBezTo>
                  <a:cubicBezTo>
                    <a:pt x="20627" y="77333"/>
                    <a:pt x="13195" y="73997"/>
                    <a:pt x="7899" y="67297"/>
                  </a:cubicBezTo>
                  <a:cubicBezTo>
                    <a:pt x="2633" y="60625"/>
                    <a:pt x="0" y="51262"/>
                    <a:pt x="0" y="39208"/>
                  </a:cubicBezTo>
                  <a:cubicBezTo>
                    <a:pt x="0" y="27182"/>
                    <a:pt x="2516" y="17614"/>
                    <a:pt x="7548" y="10563"/>
                  </a:cubicBezTo>
                  <a:cubicBezTo>
                    <a:pt x="12610" y="3511"/>
                    <a:pt x="19603" y="0"/>
                    <a:pt x="28556" y="0"/>
                  </a:cubicBezTo>
                  <a:cubicBezTo>
                    <a:pt x="37450" y="0"/>
                    <a:pt x="44267" y="3131"/>
                    <a:pt x="49036" y="9451"/>
                  </a:cubicBezTo>
                  <a:cubicBezTo>
                    <a:pt x="53776" y="15742"/>
                    <a:pt x="56175" y="24753"/>
                    <a:pt x="56175" y="36428"/>
                  </a:cubicBezTo>
                  <a:close/>
                  <a:moveTo>
                    <a:pt x="43975" y="32624"/>
                  </a:moveTo>
                  <a:cubicBezTo>
                    <a:pt x="43975" y="17234"/>
                    <a:pt x="38884" y="9509"/>
                    <a:pt x="28702" y="9509"/>
                  </a:cubicBezTo>
                  <a:cubicBezTo>
                    <a:pt x="24050" y="9509"/>
                    <a:pt x="20363" y="11470"/>
                    <a:pt x="17643" y="15332"/>
                  </a:cubicBezTo>
                  <a:cubicBezTo>
                    <a:pt x="14921" y="19223"/>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4F5A849-4528-27EF-673D-70C51F8B8F1D}"/>
                </a:ext>
              </a:extLst>
            </p:cNvPr>
            <p:cNvSpPr/>
            <p:nvPr/>
          </p:nvSpPr>
          <p:spPr>
            <a:xfrm>
              <a:off x="7798807" y="-756123"/>
              <a:ext cx="50586" cy="77332"/>
            </a:xfrm>
            <a:custGeom>
              <a:avLst/>
              <a:gdLst>
                <a:gd name="connsiteX0" fmla="*/ 30106 w 50586"/>
                <a:gd name="connsiteY0" fmla="*/ 0 h 77332"/>
                <a:gd name="connsiteX1" fmla="*/ 40902 w 50586"/>
                <a:gd name="connsiteY1" fmla="*/ 1960 h 77332"/>
                <a:gd name="connsiteX2" fmla="*/ 50294 w 50586"/>
                <a:gd name="connsiteY2" fmla="*/ 7988 h 77332"/>
                <a:gd name="connsiteX3" fmla="*/ 44677 w 50586"/>
                <a:gd name="connsiteY3" fmla="*/ 15537 h 77332"/>
                <a:gd name="connsiteX4" fmla="*/ 37977 w 50586"/>
                <a:gd name="connsiteY4" fmla="*/ 11558 h 77332"/>
                <a:gd name="connsiteX5" fmla="*/ 30691 w 50586"/>
                <a:gd name="connsiteY5" fmla="*/ 10212 h 77332"/>
                <a:gd name="connsiteX6" fmla="*/ 17847 w 50586"/>
                <a:gd name="connsiteY6" fmla="*/ 17234 h 77332"/>
                <a:gd name="connsiteX7" fmla="*/ 13312 w 50586"/>
                <a:gd name="connsiteY7" fmla="*/ 39091 h 77332"/>
                <a:gd name="connsiteX8" fmla="*/ 30691 w 50586"/>
                <a:gd name="connsiteY8" fmla="*/ 66828 h 77332"/>
                <a:gd name="connsiteX9" fmla="*/ 37830 w 50586"/>
                <a:gd name="connsiteY9" fmla="*/ 65483 h 77332"/>
                <a:gd name="connsiteX10" fmla="*/ 44677 w 50586"/>
                <a:gd name="connsiteY10" fmla="*/ 61503 h 77332"/>
                <a:gd name="connsiteX11" fmla="*/ 50587 w 50586"/>
                <a:gd name="connsiteY11" fmla="*/ 69198 h 77332"/>
                <a:gd name="connsiteX12" fmla="*/ 30253 w 50586"/>
                <a:gd name="connsiteY12" fmla="*/ 77333 h 77332"/>
                <a:gd name="connsiteX13" fmla="*/ 8046 w 50586"/>
                <a:gd name="connsiteY13" fmla="*/ 67531 h 77332"/>
                <a:gd name="connsiteX14" fmla="*/ 0 w 50586"/>
                <a:gd name="connsiteY14" fmla="*/ 39208 h 77332"/>
                <a:gd name="connsiteX15" fmla="*/ 3716 w 50586"/>
                <a:gd name="connsiteY15" fmla="*/ 18346 h 77332"/>
                <a:gd name="connsiteX16" fmla="*/ 14219 w 50586"/>
                <a:gd name="connsiteY16" fmla="*/ 4769 h 77332"/>
                <a:gd name="connsiteX17" fmla="*/ 30106 w 50586"/>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2">
                  <a:moveTo>
                    <a:pt x="30106" y="0"/>
                  </a:moveTo>
                  <a:cubicBezTo>
                    <a:pt x="34056" y="0"/>
                    <a:pt x="37626" y="644"/>
                    <a:pt x="40902" y="1960"/>
                  </a:cubicBezTo>
                  <a:cubicBezTo>
                    <a:pt x="44179" y="3248"/>
                    <a:pt x="47310" y="5267"/>
                    <a:pt x="50294" y="7988"/>
                  </a:cubicBezTo>
                  <a:lnTo>
                    <a:pt x="44677" y="15537"/>
                  </a:lnTo>
                  <a:cubicBezTo>
                    <a:pt x="42453" y="13781"/>
                    <a:pt x="40200" y="12435"/>
                    <a:pt x="37977" y="11558"/>
                  </a:cubicBezTo>
                  <a:cubicBezTo>
                    <a:pt x="35724" y="10650"/>
                    <a:pt x="33295" y="10212"/>
                    <a:pt x="30691" y="10212"/>
                  </a:cubicBezTo>
                  <a:cubicBezTo>
                    <a:pt x="25162" y="10212"/>
                    <a:pt x="20890" y="12552"/>
                    <a:pt x="17847" y="17234"/>
                  </a:cubicBezTo>
                  <a:cubicBezTo>
                    <a:pt x="14834" y="21886"/>
                    <a:pt x="13312" y="29172"/>
                    <a:pt x="13312" y="39091"/>
                  </a:cubicBezTo>
                  <a:cubicBezTo>
                    <a:pt x="13312" y="57583"/>
                    <a:pt x="19105" y="66828"/>
                    <a:pt x="30691" y="66828"/>
                  </a:cubicBezTo>
                  <a:cubicBezTo>
                    <a:pt x="33295" y="66828"/>
                    <a:pt x="35665" y="66360"/>
                    <a:pt x="37830" y="65483"/>
                  </a:cubicBezTo>
                  <a:cubicBezTo>
                    <a:pt x="39966" y="64605"/>
                    <a:pt x="42248" y="63259"/>
                    <a:pt x="44677" y="61503"/>
                  </a:cubicBezTo>
                  <a:lnTo>
                    <a:pt x="50587" y="69198"/>
                  </a:lnTo>
                  <a:cubicBezTo>
                    <a:pt x="44589" y="74612"/>
                    <a:pt x="37830" y="77333"/>
                    <a:pt x="30253" y="77333"/>
                  </a:cubicBezTo>
                  <a:cubicBezTo>
                    <a:pt x="20832" y="77333"/>
                    <a:pt x="13429" y="74056"/>
                    <a:pt x="8046" y="67531"/>
                  </a:cubicBezTo>
                  <a:cubicBezTo>
                    <a:pt x="2691" y="60977"/>
                    <a:pt x="0" y="51555"/>
                    <a:pt x="0" y="39208"/>
                  </a:cubicBezTo>
                  <a:cubicBezTo>
                    <a:pt x="0" y="31190"/>
                    <a:pt x="1229" y="24227"/>
                    <a:pt x="3716" y="18346"/>
                  </a:cubicBezTo>
                  <a:cubicBezTo>
                    <a:pt x="6203" y="12465"/>
                    <a:pt x="9684" y="7929"/>
                    <a:pt x="14219" y="4769"/>
                  </a:cubicBezTo>
                  <a:cubicBezTo>
                    <a:pt x="18754"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44ECD863-6EBC-DB59-2055-CBF4C7333FEC}"/>
                </a:ext>
              </a:extLst>
            </p:cNvPr>
            <p:cNvSpPr/>
            <p:nvPr/>
          </p:nvSpPr>
          <p:spPr>
            <a:xfrm>
              <a:off x="7853431" y="-772800"/>
              <a:ext cx="44706" cy="94010"/>
            </a:xfrm>
            <a:custGeom>
              <a:avLst/>
              <a:gdLst>
                <a:gd name="connsiteX0" fmla="*/ 44706 w 44706"/>
                <a:gd name="connsiteY0" fmla="*/ 88949 h 94010"/>
                <a:gd name="connsiteX1" fmla="*/ 29141 w 44706"/>
                <a:gd name="connsiteY1" fmla="*/ 94011 h 94010"/>
                <a:gd name="connsiteX2" fmla="*/ 15360 w 44706"/>
                <a:gd name="connsiteY2" fmla="*/ 88832 h 94010"/>
                <a:gd name="connsiteX3" fmla="*/ 10533 w 44706"/>
                <a:gd name="connsiteY3" fmla="*/ 74261 h 94010"/>
                <a:gd name="connsiteX4" fmla="*/ 10533 w 44706"/>
                <a:gd name="connsiteY4" fmla="*/ 28031 h 94010"/>
                <a:gd name="connsiteX5" fmla="*/ 0 w 44706"/>
                <a:gd name="connsiteY5" fmla="*/ 28031 h 94010"/>
                <a:gd name="connsiteX6" fmla="*/ 0 w 44706"/>
                <a:gd name="connsiteY6" fmla="*/ 18492 h 94010"/>
                <a:gd name="connsiteX7" fmla="*/ 10533 w 44706"/>
                <a:gd name="connsiteY7" fmla="*/ 18492 h 94010"/>
                <a:gd name="connsiteX8" fmla="*/ 10533 w 44706"/>
                <a:gd name="connsiteY8" fmla="*/ 1551 h 94010"/>
                <a:gd name="connsiteX9" fmla="*/ 23114 w 44706"/>
                <a:gd name="connsiteY9" fmla="*/ 0 h 94010"/>
                <a:gd name="connsiteX10" fmla="*/ 23114 w 44706"/>
                <a:gd name="connsiteY10" fmla="*/ 18492 h 94010"/>
                <a:gd name="connsiteX11" fmla="*/ 39381 w 44706"/>
                <a:gd name="connsiteY11" fmla="*/ 18492 h 94010"/>
                <a:gd name="connsiteX12" fmla="*/ 37977 w 44706"/>
                <a:gd name="connsiteY12" fmla="*/ 28031 h 94010"/>
                <a:gd name="connsiteX13" fmla="*/ 23114 w 44706"/>
                <a:gd name="connsiteY13" fmla="*/ 28031 h 94010"/>
                <a:gd name="connsiteX14" fmla="*/ 23114 w 44706"/>
                <a:gd name="connsiteY14" fmla="*/ 74114 h 94010"/>
                <a:gd name="connsiteX15" fmla="*/ 31101 w 44706"/>
                <a:gd name="connsiteY15" fmla="*/ 83624 h 94010"/>
                <a:gd name="connsiteX16" fmla="*/ 35519 w 44706"/>
                <a:gd name="connsiteY16" fmla="*/ 82921 h 94010"/>
                <a:gd name="connsiteX17" fmla="*/ 40083 w 44706"/>
                <a:gd name="connsiteY17" fmla="*/ 80844 h 94010"/>
                <a:gd name="connsiteX18" fmla="*/ 44706 w 44706"/>
                <a:gd name="connsiteY18" fmla="*/ 88949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6" h="94010">
                  <a:moveTo>
                    <a:pt x="44706" y="88949"/>
                  </a:moveTo>
                  <a:cubicBezTo>
                    <a:pt x="40025" y="92314"/>
                    <a:pt x="34846" y="94011"/>
                    <a:pt x="29141" y="94011"/>
                  </a:cubicBezTo>
                  <a:cubicBezTo>
                    <a:pt x="23172" y="94011"/>
                    <a:pt x="18579" y="92284"/>
                    <a:pt x="15360" y="88832"/>
                  </a:cubicBezTo>
                  <a:cubicBezTo>
                    <a:pt x="12142" y="85379"/>
                    <a:pt x="10533" y="80522"/>
                    <a:pt x="10533" y="74261"/>
                  </a:cubicBezTo>
                  <a:lnTo>
                    <a:pt x="10533" y="28031"/>
                  </a:lnTo>
                  <a:lnTo>
                    <a:pt x="0" y="28031"/>
                  </a:lnTo>
                  <a:lnTo>
                    <a:pt x="0" y="18492"/>
                  </a:lnTo>
                  <a:lnTo>
                    <a:pt x="10533" y="18492"/>
                  </a:lnTo>
                  <a:lnTo>
                    <a:pt x="10533" y="1551"/>
                  </a:lnTo>
                  <a:lnTo>
                    <a:pt x="23114" y="0"/>
                  </a:lnTo>
                  <a:lnTo>
                    <a:pt x="23114" y="18492"/>
                  </a:lnTo>
                  <a:lnTo>
                    <a:pt x="39381" y="18492"/>
                  </a:lnTo>
                  <a:lnTo>
                    <a:pt x="37977" y="28031"/>
                  </a:lnTo>
                  <a:lnTo>
                    <a:pt x="23114" y="28031"/>
                  </a:lnTo>
                  <a:lnTo>
                    <a:pt x="23114" y="74114"/>
                  </a:lnTo>
                  <a:cubicBezTo>
                    <a:pt x="23114" y="80463"/>
                    <a:pt x="25776" y="83624"/>
                    <a:pt x="31101" y="83624"/>
                  </a:cubicBezTo>
                  <a:cubicBezTo>
                    <a:pt x="32710" y="83624"/>
                    <a:pt x="34173" y="83419"/>
                    <a:pt x="35519" y="82921"/>
                  </a:cubicBezTo>
                  <a:cubicBezTo>
                    <a:pt x="36894" y="82482"/>
                    <a:pt x="38386" y="81780"/>
                    <a:pt x="40083" y="80844"/>
                  </a:cubicBezTo>
                  <a:lnTo>
                    <a:pt x="44706" y="88949"/>
                  </a:lnTo>
                  <a:close/>
                </a:path>
              </a:pathLst>
            </a:custGeom>
            <a:solidFill>
              <a:srgbClr val="1D1D1D"/>
            </a:solidFill>
            <a:ln w="2922" cap="flat">
              <a:noFill/>
              <a:prstDash val="solid"/>
              <a:miter/>
            </a:ln>
          </p:spPr>
          <p:txBody>
            <a:bodyPr rtlCol="0" anchor="ctr"/>
            <a:lstStyle/>
            <a:p>
              <a:endParaRPr lang="en-US"/>
            </a:p>
          </p:txBody>
        </p:sp>
        <p:grpSp>
          <p:nvGrpSpPr>
            <p:cNvPr id="81" name="Graphic 12">
              <a:extLst>
                <a:ext uri="{FF2B5EF4-FFF2-40B4-BE49-F238E27FC236}">
                  <a16:creationId xmlns:a16="http://schemas.microsoft.com/office/drawing/2014/main" id="{E69F09E3-9ED9-D094-8E64-2093D091B93F}"/>
                </a:ext>
              </a:extLst>
            </p:cNvPr>
            <p:cNvGrpSpPr/>
            <p:nvPr/>
          </p:nvGrpSpPr>
          <p:grpSpPr>
            <a:xfrm>
              <a:off x="6478166" y="-933610"/>
              <a:ext cx="171041" cy="73177"/>
              <a:chOff x="8252797" y="-1276510"/>
              <a:chExt cx="171041" cy="73177"/>
            </a:xfrm>
            <a:noFill/>
          </p:grpSpPr>
          <p:sp>
            <p:nvSpPr>
              <p:cNvPr id="82" name="Freeform: Shape 81">
                <a:extLst>
                  <a:ext uri="{FF2B5EF4-FFF2-40B4-BE49-F238E27FC236}">
                    <a16:creationId xmlns:a16="http://schemas.microsoft.com/office/drawing/2014/main" id="{3BD7BAF1-A5A1-E71C-617E-E3C1EAC469C8}"/>
                  </a:ext>
                </a:extLst>
              </p:cNvPr>
              <p:cNvSpPr/>
              <p:nvPr/>
            </p:nvSpPr>
            <p:spPr>
              <a:xfrm>
                <a:off x="8252797" y="-1238883"/>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19CE5F33-8835-E2CD-C9AC-DE5C4D3FA832}"/>
                  </a:ext>
                </a:extLst>
              </p:cNvPr>
              <p:cNvSpPr/>
              <p:nvPr/>
            </p:nvSpPr>
            <p:spPr>
              <a:xfrm>
                <a:off x="8387266" y="-1276510"/>
                <a:ext cx="36572" cy="73177"/>
              </a:xfrm>
              <a:custGeom>
                <a:avLst/>
                <a:gdLst>
                  <a:gd name="connsiteX0" fmla="*/ 0 w 36572"/>
                  <a:gd name="connsiteY0" fmla="*/ 73178 h 73177"/>
                  <a:gd name="connsiteX1" fmla="*/ 36572 w 36572"/>
                  <a:gd name="connsiteY1" fmla="*/ 36604 h 73177"/>
                  <a:gd name="connsiteX2" fmla="*/ 0 w 36572"/>
                  <a:gd name="connsiteY2" fmla="*/ 0 h 73177"/>
                </a:gdLst>
                <a:ahLst/>
                <a:cxnLst>
                  <a:cxn ang="0">
                    <a:pos x="connsiteX0" y="connsiteY0"/>
                  </a:cxn>
                  <a:cxn ang="0">
                    <a:pos x="connsiteX1" y="connsiteY1"/>
                  </a:cxn>
                  <a:cxn ang="0">
                    <a:pos x="connsiteX2" y="connsiteY2"/>
                  </a:cxn>
                </a:cxnLst>
                <a:rect l="l" t="t" r="r" b="b"/>
                <a:pathLst>
                  <a:path w="36572" h="73177">
                    <a:moveTo>
                      <a:pt x="0" y="73178"/>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sp>
          <p:nvSpPr>
            <p:cNvPr id="84" name="Freeform: Shape 83">
              <a:extLst>
                <a:ext uri="{FF2B5EF4-FFF2-40B4-BE49-F238E27FC236}">
                  <a16:creationId xmlns:a16="http://schemas.microsoft.com/office/drawing/2014/main" id="{C72EFB96-5096-3D01-DED5-EC7A8690C221}"/>
                </a:ext>
              </a:extLst>
            </p:cNvPr>
            <p:cNvSpPr/>
            <p:nvPr/>
          </p:nvSpPr>
          <p:spPr>
            <a:xfrm>
              <a:off x="3057171" y="1679613"/>
              <a:ext cx="2369804" cy="2297463"/>
            </a:xfrm>
            <a:custGeom>
              <a:avLst/>
              <a:gdLst>
                <a:gd name="connsiteX0" fmla="*/ 969830 w 2369804"/>
                <a:gd name="connsiteY0" fmla="*/ 619213 h 2297463"/>
                <a:gd name="connsiteX1" fmla="*/ 691266 w 2369804"/>
                <a:gd name="connsiteY1" fmla="*/ 1327877 h 2297463"/>
                <a:gd name="connsiteX2" fmla="*/ 1399979 w 2369804"/>
                <a:gd name="connsiteY2" fmla="*/ 1606252 h 2297463"/>
                <a:gd name="connsiteX3" fmla="*/ 1678543 w 2369804"/>
                <a:gd name="connsiteY3" fmla="*/ 897588 h 2297463"/>
                <a:gd name="connsiteX4" fmla="*/ 1845664 w 2369804"/>
                <a:gd name="connsiteY4" fmla="*/ 472389 h 2297463"/>
                <a:gd name="connsiteX5" fmla="*/ 2270898 w 2369804"/>
                <a:gd name="connsiteY5" fmla="*/ 639402 h 2297463"/>
                <a:gd name="connsiteX6" fmla="*/ 1658063 w 2369804"/>
                <a:gd name="connsiteY6" fmla="*/ 2198463 h 2297463"/>
                <a:gd name="connsiteX7" fmla="*/ 98911 w 2369804"/>
                <a:gd name="connsiteY7" fmla="*/ 1586063 h 2297463"/>
                <a:gd name="connsiteX8" fmla="*/ 711717 w 2369804"/>
                <a:gd name="connsiteY8" fmla="*/ 27002 h 2297463"/>
                <a:gd name="connsiteX9" fmla="*/ 1136951 w 2369804"/>
                <a:gd name="connsiteY9" fmla="*/ 194015 h 2297463"/>
                <a:gd name="connsiteX10" fmla="*/ 969830 w 2369804"/>
                <a:gd name="connsiteY10" fmla="*/ 619213 h 229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69804" h="2297463">
                  <a:moveTo>
                    <a:pt x="969830" y="619213"/>
                  </a:moveTo>
                  <a:cubicBezTo>
                    <a:pt x="697176" y="738036"/>
                    <a:pt x="572479" y="1055325"/>
                    <a:pt x="691266" y="1327877"/>
                  </a:cubicBezTo>
                  <a:cubicBezTo>
                    <a:pt x="810053" y="1600429"/>
                    <a:pt x="1127355" y="1725075"/>
                    <a:pt x="1399979" y="1606252"/>
                  </a:cubicBezTo>
                  <a:cubicBezTo>
                    <a:pt x="1672604" y="1487429"/>
                    <a:pt x="1797301" y="1170139"/>
                    <a:pt x="1678543" y="897588"/>
                  </a:cubicBezTo>
                  <a:cubicBezTo>
                    <a:pt x="1607271" y="734057"/>
                    <a:pt x="1682083" y="543665"/>
                    <a:pt x="1845664" y="472389"/>
                  </a:cubicBezTo>
                  <a:cubicBezTo>
                    <a:pt x="2009245" y="401084"/>
                    <a:pt x="2199626" y="475871"/>
                    <a:pt x="2270898" y="639402"/>
                  </a:cubicBezTo>
                  <a:cubicBezTo>
                    <a:pt x="2532229" y="1239046"/>
                    <a:pt x="2257849" y="1937059"/>
                    <a:pt x="1658063" y="2198463"/>
                  </a:cubicBezTo>
                  <a:cubicBezTo>
                    <a:pt x="1058277" y="2459896"/>
                    <a:pt x="360243" y="2185706"/>
                    <a:pt x="98911" y="1586063"/>
                  </a:cubicBezTo>
                  <a:cubicBezTo>
                    <a:pt x="-162420" y="986420"/>
                    <a:pt x="111931" y="288406"/>
                    <a:pt x="711717" y="27002"/>
                  </a:cubicBezTo>
                  <a:cubicBezTo>
                    <a:pt x="875298" y="-44303"/>
                    <a:pt x="1065679" y="30484"/>
                    <a:pt x="1136951" y="194015"/>
                  </a:cubicBezTo>
                  <a:cubicBezTo>
                    <a:pt x="1208223" y="357546"/>
                    <a:pt x="1133382" y="547908"/>
                    <a:pt x="969830" y="619213"/>
                  </a:cubicBezTo>
                  <a:close/>
                </a:path>
              </a:pathLst>
            </a:custGeom>
            <a:solidFill>
              <a:srgbClr val="F7F5FF"/>
            </a:solidFill>
            <a:ln w="2922"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1E01EEAD-C656-2391-19F6-A7BF1D384AD7}"/>
                </a:ext>
              </a:extLst>
            </p:cNvPr>
            <p:cNvSpPr/>
            <p:nvPr/>
          </p:nvSpPr>
          <p:spPr>
            <a:xfrm>
              <a:off x="3578449" y="1677882"/>
              <a:ext cx="645165" cy="645375"/>
            </a:xfrm>
            <a:custGeom>
              <a:avLst/>
              <a:gdLst>
                <a:gd name="connsiteX0" fmla="*/ 645165 w 645165"/>
                <a:gd name="connsiteY0" fmla="*/ 322703 h 645375"/>
                <a:gd name="connsiteX1" fmla="*/ 322568 w 645165"/>
                <a:gd name="connsiteY1" fmla="*/ 0 h 645375"/>
                <a:gd name="connsiteX2" fmla="*/ 0 w 645165"/>
                <a:gd name="connsiteY2" fmla="*/ 322703 h 645375"/>
                <a:gd name="connsiteX3" fmla="*/ 322568 w 645165"/>
                <a:gd name="connsiteY3" fmla="*/ 645376 h 645375"/>
                <a:gd name="connsiteX4" fmla="*/ 645165 w 645165"/>
                <a:gd name="connsiteY4" fmla="*/ 32270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5" h="645375">
                  <a:moveTo>
                    <a:pt x="645165" y="322703"/>
                  </a:moveTo>
                  <a:cubicBezTo>
                    <a:pt x="645165" y="144483"/>
                    <a:pt x="500719" y="0"/>
                    <a:pt x="322568" y="0"/>
                  </a:cubicBezTo>
                  <a:cubicBezTo>
                    <a:pt x="144446" y="0"/>
                    <a:pt x="0" y="144483"/>
                    <a:pt x="0" y="322703"/>
                  </a:cubicBezTo>
                  <a:cubicBezTo>
                    <a:pt x="0" y="500893"/>
                    <a:pt x="144446" y="645376"/>
                    <a:pt x="322568" y="645376"/>
                  </a:cubicBezTo>
                  <a:cubicBezTo>
                    <a:pt x="500719" y="645376"/>
                    <a:pt x="645165" y="500893"/>
                    <a:pt x="645165" y="322703"/>
                  </a:cubicBezTo>
                  <a:close/>
                </a:path>
              </a:pathLst>
            </a:custGeom>
            <a:solidFill>
              <a:srgbClr val="463C74"/>
            </a:solidFill>
            <a:ln w="2922" cap="flat">
              <a:noFill/>
              <a:prstDash val="solid"/>
              <a:miter/>
            </a:ln>
          </p:spPr>
          <p:txBody>
            <a:bodyPr rtlCol="0" anchor="ctr"/>
            <a:lstStyle/>
            <a:p>
              <a:endParaRPr lang="en-US"/>
            </a:p>
          </p:txBody>
        </p:sp>
        <p:grpSp>
          <p:nvGrpSpPr>
            <p:cNvPr id="86" name="Graphic 12">
              <a:extLst>
                <a:ext uri="{FF2B5EF4-FFF2-40B4-BE49-F238E27FC236}">
                  <a16:creationId xmlns:a16="http://schemas.microsoft.com/office/drawing/2014/main" id="{3A8D0316-4873-8F81-21C3-4DE0EFC2AA59}"/>
                </a:ext>
              </a:extLst>
            </p:cNvPr>
            <p:cNvGrpSpPr/>
            <p:nvPr/>
          </p:nvGrpSpPr>
          <p:grpSpPr>
            <a:xfrm>
              <a:off x="4461246" y="261989"/>
              <a:ext cx="364701" cy="364572"/>
              <a:chOff x="6235877" y="-80911"/>
              <a:chExt cx="364701" cy="364572"/>
            </a:xfrm>
            <a:solidFill>
              <a:srgbClr val="F7F5FF"/>
            </a:solidFill>
          </p:grpSpPr>
          <p:sp>
            <p:nvSpPr>
              <p:cNvPr id="87" name="Freeform: Shape 86">
                <a:extLst>
                  <a:ext uri="{FF2B5EF4-FFF2-40B4-BE49-F238E27FC236}">
                    <a16:creationId xmlns:a16="http://schemas.microsoft.com/office/drawing/2014/main" id="{CCC23F5A-7404-E01D-2523-03ED2655BA01}"/>
                  </a:ext>
                </a:extLst>
              </p:cNvPr>
              <p:cNvSpPr/>
              <p:nvPr/>
            </p:nvSpPr>
            <p:spPr>
              <a:xfrm>
                <a:off x="6235877" y="-2113"/>
                <a:ext cx="364701" cy="285775"/>
              </a:xfrm>
              <a:custGeom>
                <a:avLst/>
                <a:gdLst>
                  <a:gd name="connsiteX0" fmla="*/ 141111 w 364701"/>
                  <a:gd name="connsiteY0" fmla="*/ 256369 h 285775"/>
                  <a:gd name="connsiteX1" fmla="*/ 171071 w 364701"/>
                  <a:gd name="connsiteY1" fmla="*/ 244022 h 285775"/>
                  <a:gd name="connsiteX2" fmla="*/ 146406 w 364701"/>
                  <a:gd name="connsiteY2" fmla="*/ 268717 h 285775"/>
                  <a:gd name="connsiteX3" fmla="*/ 141111 w 364701"/>
                  <a:gd name="connsiteY3" fmla="*/ 256369 h 285775"/>
                  <a:gd name="connsiteX4" fmla="*/ 231517 w 364701"/>
                  <a:gd name="connsiteY4" fmla="*/ 251951 h 285775"/>
                  <a:gd name="connsiteX5" fmla="*/ 249862 w 364701"/>
                  <a:gd name="connsiteY5" fmla="*/ 226232 h 285775"/>
                  <a:gd name="connsiteX6" fmla="*/ 259430 w 364701"/>
                  <a:gd name="connsiteY6" fmla="*/ 221083 h 285775"/>
                  <a:gd name="connsiteX7" fmla="*/ 305013 w 364701"/>
                  <a:gd name="connsiteY7" fmla="*/ 221083 h 285775"/>
                  <a:gd name="connsiteX8" fmla="*/ 332954 w 364701"/>
                  <a:gd name="connsiteY8" fmla="*/ 251220 h 285775"/>
                  <a:gd name="connsiteX9" fmla="*/ 328858 w 364701"/>
                  <a:gd name="connsiteY9" fmla="*/ 255960 h 285775"/>
                  <a:gd name="connsiteX10" fmla="*/ 282221 w 364701"/>
                  <a:gd name="connsiteY10" fmla="*/ 274013 h 285775"/>
                  <a:gd name="connsiteX11" fmla="*/ 241260 w 364701"/>
                  <a:gd name="connsiteY11" fmla="*/ 260583 h 285775"/>
                  <a:gd name="connsiteX12" fmla="*/ 231517 w 364701"/>
                  <a:gd name="connsiteY12" fmla="*/ 251951 h 285775"/>
                  <a:gd name="connsiteX13" fmla="*/ 35256 w 364701"/>
                  <a:gd name="connsiteY13" fmla="*/ 244607 h 285775"/>
                  <a:gd name="connsiteX14" fmla="*/ 47017 w 364701"/>
                  <a:gd name="connsiteY14" fmla="*/ 244607 h 285775"/>
                  <a:gd name="connsiteX15" fmla="*/ 35256 w 364701"/>
                  <a:gd name="connsiteY15" fmla="*/ 244607 h 285775"/>
                  <a:gd name="connsiteX16" fmla="*/ 271191 w 364701"/>
                  <a:gd name="connsiteY16" fmla="*/ 216694 h 285775"/>
                  <a:gd name="connsiteX17" fmla="*/ 293252 w 364701"/>
                  <a:gd name="connsiteY17" fmla="*/ 216694 h 285775"/>
                  <a:gd name="connsiteX18" fmla="*/ 271191 w 364701"/>
                  <a:gd name="connsiteY18" fmla="*/ 216694 h 285775"/>
                  <a:gd name="connsiteX19" fmla="*/ 82302 w 364701"/>
                  <a:gd name="connsiteY19" fmla="*/ 215933 h 285775"/>
                  <a:gd name="connsiteX20" fmla="*/ 93479 w 364701"/>
                  <a:gd name="connsiteY20" fmla="*/ 203615 h 285775"/>
                  <a:gd name="connsiteX21" fmla="*/ 94649 w 364701"/>
                  <a:gd name="connsiteY21" fmla="*/ 226788 h 285775"/>
                  <a:gd name="connsiteX22" fmla="*/ 82302 w 364701"/>
                  <a:gd name="connsiteY22" fmla="*/ 215933 h 285775"/>
                  <a:gd name="connsiteX23" fmla="*/ 258698 w 364701"/>
                  <a:gd name="connsiteY23" fmla="*/ 181407 h 285775"/>
                  <a:gd name="connsiteX24" fmla="*/ 265106 w 364701"/>
                  <a:gd name="connsiteY24" fmla="*/ 164290 h 285775"/>
                  <a:gd name="connsiteX25" fmla="*/ 280963 w 364701"/>
                  <a:gd name="connsiteY25" fmla="*/ 156565 h 285775"/>
                  <a:gd name="connsiteX26" fmla="*/ 299337 w 364701"/>
                  <a:gd name="connsiteY26" fmla="*/ 195568 h 285775"/>
                  <a:gd name="connsiteX27" fmla="*/ 283479 w 364701"/>
                  <a:gd name="connsiteY27" fmla="*/ 203293 h 285775"/>
                  <a:gd name="connsiteX28" fmla="*/ 266598 w 364701"/>
                  <a:gd name="connsiteY28" fmla="*/ 197031 h 285775"/>
                  <a:gd name="connsiteX29" fmla="*/ 258698 w 364701"/>
                  <a:gd name="connsiteY29" fmla="*/ 181407 h 285775"/>
                  <a:gd name="connsiteX30" fmla="*/ 246936 w 364701"/>
                  <a:gd name="connsiteY30" fmla="*/ 176988 h 285775"/>
                  <a:gd name="connsiteX31" fmla="*/ 254456 w 364701"/>
                  <a:gd name="connsiteY31" fmla="*/ 201830 h 285775"/>
                  <a:gd name="connsiteX32" fmla="*/ 259430 w 364701"/>
                  <a:gd name="connsiteY32" fmla="*/ 206394 h 285775"/>
                  <a:gd name="connsiteX33" fmla="*/ 253870 w 364701"/>
                  <a:gd name="connsiteY33" fmla="*/ 209642 h 285775"/>
                  <a:gd name="connsiteX34" fmla="*/ 221950 w 364701"/>
                  <a:gd name="connsiteY34" fmla="*/ 240189 h 285775"/>
                  <a:gd name="connsiteX35" fmla="*/ 211681 w 364701"/>
                  <a:gd name="connsiteY35" fmla="*/ 203439 h 285775"/>
                  <a:gd name="connsiteX36" fmla="*/ 237164 w 364701"/>
                  <a:gd name="connsiteY36" fmla="*/ 149572 h 285775"/>
                  <a:gd name="connsiteX37" fmla="*/ 297231 w 364701"/>
                  <a:gd name="connsiteY37" fmla="*/ 134767 h 285775"/>
                  <a:gd name="connsiteX38" fmla="*/ 346150 w 364701"/>
                  <a:gd name="connsiteY38" fmla="*/ 174062 h 285775"/>
                  <a:gd name="connsiteX39" fmla="*/ 350656 w 364701"/>
                  <a:gd name="connsiteY39" fmla="*/ 187200 h 285775"/>
                  <a:gd name="connsiteX40" fmla="*/ 342492 w 364701"/>
                  <a:gd name="connsiteY40" fmla="*/ 240189 h 285775"/>
                  <a:gd name="connsiteX41" fmla="*/ 327249 w 364701"/>
                  <a:gd name="connsiteY41" fmla="*/ 220877 h 285775"/>
                  <a:gd name="connsiteX42" fmla="*/ 305013 w 364701"/>
                  <a:gd name="connsiteY42" fmla="*/ 207857 h 285775"/>
                  <a:gd name="connsiteX43" fmla="*/ 305013 w 364701"/>
                  <a:gd name="connsiteY43" fmla="*/ 206394 h 285775"/>
                  <a:gd name="connsiteX44" fmla="*/ 317506 w 364701"/>
                  <a:gd name="connsiteY44" fmla="*/ 182869 h 285775"/>
                  <a:gd name="connsiteX45" fmla="*/ 317506 w 364701"/>
                  <a:gd name="connsiteY45" fmla="*/ 176988 h 285775"/>
                  <a:gd name="connsiteX46" fmla="*/ 285176 w 364701"/>
                  <a:gd name="connsiteY46" fmla="*/ 144657 h 285775"/>
                  <a:gd name="connsiteX47" fmla="*/ 257030 w 364701"/>
                  <a:gd name="connsiteY47" fmla="*/ 154722 h 285775"/>
                  <a:gd name="connsiteX48" fmla="*/ 246936 w 364701"/>
                  <a:gd name="connsiteY48" fmla="*/ 176988 h 285775"/>
                  <a:gd name="connsiteX49" fmla="*/ 176396 w 364701"/>
                  <a:gd name="connsiteY49" fmla="*/ 103489 h 285775"/>
                  <a:gd name="connsiteX50" fmla="*/ 179994 w 364701"/>
                  <a:gd name="connsiteY50" fmla="*/ 87250 h 285775"/>
                  <a:gd name="connsiteX51" fmla="*/ 183008 w 364701"/>
                  <a:gd name="connsiteY51" fmla="*/ 83651 h 285775"/>
                  <a:gd name="connsiteX52" fmla="*/ 184529 w 364701"/>
                  <a:gd name="connsiteY52" fmla="*/ 119728 h 285775"/>
                  <a:gd name="connsiteX53" fmla="*/ 181545 w 364701"/>
                  <a:gd name="connsiteY53" fmla="*/ 123327 h 285775"/>
                  <a:gd name="connsiteX54" fmla="*/ 176396 w 364701"/>
                  <a:gd name="connsiteY54" fmla="*/ 103489 h 285775"/>
                  <a:gd name="connsiteX55" fmla="*/ 164634 w 364701"/>
                  <a:gd name="connsiteY55" fmla="*/ 99802 h 285775"/>
                  <a:gd name="connsiteX56" fmla="*/ 176922 w 364701"/>
                  <a:gd name="connsiteY56" fmla="*/ 137488 h 285775"/>
                  <a:gd name="connsiteX57" fmla="*/ 179877 w 364701"/>
                  <a:gd name="connsiteY57" fmla="*/ 141145 h 285775"/>
                  <a:gd name="connsiteX58" fmla="*/ 183154 w 364701"/>
                  <a:gd name="connsiteY58" fmla="*/ 143750 h 285775"/>
                  <a:gd name="connsiteX59" fmla="*/ 194770 w 364701"/>
                  <a:gd name="connsiteY59" fmla="*/ 151270 h 285775"/>
                  <a:gd name="connsiteX60" fmla="*/ 214607 w 364701"/>
                  <a:gd name="connsiteY60" fmla="*/ 156419 h 285775"/>
                  <a:gd name="connsiteX61" fmla="*/ 207994 w 364701"/>
                  <a:gd name="connsiteY61" fmla="*/ 167420 h 285775"/>
                  <a:gd name="connsiteX62" fmla="*/ 169959 w 364701"/>
                  <a:gd name="connsiteY62" fmla="*/ 146676 h 285775"/>
                  <a:gd name="connsiteX63" fmla="*/ 164634 w 364701"/>
                  <a:gd name="connsiteY63" fmla="*/ 66739 h 285775"/>
                  <a:gd name="connsiteX64" fmla="*/ 174172 w 364701"/>
                  <a:gd name="connsiteY64" fmla="*/ 72620 h 285775"/>
                  <a:gd name="connsiteX65" fmla="*/ 164634 w 364701"/>
                  <a:gd name="connsiteY65" fmla="*/ 99802 h 285775"/>
                  <a:gd name="connsiteX66" fmla="*/ 23523 w 364701"/>
                  <a:gd name="connsiteY66" fmla="*/ 101265 h 285775"/>
                  <a:gd name="connsiteX67" fmla="*/ 28439 w 364701"/>
                  <a:gd name="connsiteY67" fmla="*/ 126486 h 285775"/>
                  <a:gd name="connsiteX68" fmla="*/ 72764 w 364701"/>
                  <a:gd name="connsiteY68" fmla="*/ 156419 h 285775"/>
                  <a:gd name="connsiteX69" fmla="*/ 149186 w 364701"/>
                  <a:gd name="connsiteY69" fmla="*/ 156419 h 285775"/>
                  <a:gd name="connsiteX70" fmla="*/ 161679 w 364701"/>
                  <a:gd name="connsiteY70" fmla="*/ 154927 h 285775"/>
                  <a:gd name="connsiteX71" fmla="*/ 165365 w 364701"/>
                  <a:gd name="connsiteY71" fmla="*/ 159345 h 285775"/>
                  <a:gd name="connsiteX72" fmla="*/ 169783 w 364701"/>
                  <a:gd name="connsiteY72" fmla="*/ 163763 h 285775"/>
                  <a:gd name="connsiteX73" fmla="*/ 143305 w 364701"/>
                  <a:gd name="connsiteY73" fmla="*/ 168181 h 285775"/>
                  <a:gd name="connsiteX74" fmla="*/ 78645 w 364701"/>
                  <a:gd name="connsiteY74" fmla="*/ 168181 h 285775"/>
                  <a:gd name="connsiteX75" fmla="*/ 17877 w 364701"/>
                  <a:gd name="connsiteY75" fmla="*/ 130437 h 285775"/>
                  <a:gd name="connsiteX76" fmla="*/ 20071 w 364701"/>
                  <a:gd name="connsiteY76" fmla="*/ 72123 h 285775"/>
                  <a:gd name="connsiteX77" fmla="*/ 25718 w 364701"/>
                  <a:gd name="connsiteY77" fmla="*/ 63784 h 285775"/>
                  <a:gd name="connsiteX78" fmla="*/ 34524 w 364701"/>
                  <a:gd name="connsiteY78" fmla="*/ 70396 h 285775"/>
                  <a:gd name="connsiteX79" fmla="*/ 30604 w 364701"/>
                  <a:gd name="connsiteY79" fmla="*/ 76775 h 285775"/>
                  <a:gd name="connsiteX80" fmla="*/ 23523 w 364701"/>
                  <a:gd name="connsiteY80" fmla="*/ 101265 h 285775"/>
                  <a:gd name="connsiteX81" fmla="*/ 212412 w 364701"/>
                  <a:gd name="connsiteY81" fmla="*/ 63052 h 285775"/>
                  <a:gd name="connsiteX82" fmla="*/ 217532 w 364701"/>
                  <a:gd name="connsiteY82" fmla="*/ 62321 h 285775"/>
                  <a:gd name="connsiteX83" fmla="*/ 285176 w 364701"/>
                  <a:gd name="connsiteY83" fmla="*/ 62321 h 285775"/>
                  <a:gd name="connsiteX84" fmla="*/ 325113 w 364701"/>
                  <a:gd name="connsiteY84" fmla="*/ 86313 h 285775"/>
                  <a:gd name="connsiteX85" fmla="*/ 323387 w 364701"/>
                  <a:gd name="connsiteY85" fmla="*/ 124087 h 285775"/>
                  <a:gd name="connsiteX86" fmla="*/ 319701 w 364701"/>
                  <a:gd name="connsiteY86" fmla="*/ 129939 h 285775"/>
                  <a:gd name="connsiteX87" fmla="*/ 247200 w 364701"/>
                  <a:gd name="connsiteY87" fmla="*/ 128710 h 285775"/>
                  <a:gd name="connsiteX88" fmla="*/ 229294 w 364701"/>
                  <a:gd name="connsiteY88" fmla="*/ 140239 h 285775"/>
                  <a:gd name="connsiteX89" fmla="*/ 212412 w 364701"/>
                  <a:gd name="connsiteY89" fmla="*/ 143925 h 285775"/>
                  <a:gd name="connsiteX90" fmla="*/ 219844 w 364701"/>
                  <a:gd name="connsiteY90" fmla="*/ 127101 h 285775"/>
                  <a:gd name="connsiteX91" fmla="*/ 213436 w 364701"/>
                  <a:gd name="connsiteY91" fmla="*/ 65715 h 285775"/>
                  <a:gd name="connsiteX92" fmla="*/ 212412 w 364701"/>
                  <a:gd name="connsiteY92" fmla="*/ 63052 h 285775"/>
                  <a:gd name="connsiteX93" fmla="*/ 141111 w 364701"/>
                  <a:gd name="connsiteY93" fmla="*/ 100533 h 285775"/>
                  <a:gd name="connsiteX94" fmla="*/ 152141 w 364701"/>
                  <a:gd name="connsiteY94" fmla="*/ 143925 h 285775"/>
                  <a:gd name="connsiteX95" fmla="*/ 146991 w 364701"/>
                  <a:gd name="connsiteY95" fmla="*/ 144657 h 285775"/>
                  <a:gd name="connsiteX96" fmla="*/ 79377 w 364701"/>
                  <a:gd name="connsiteY96" fmla="*/ 144657 h 285775"/>
                  <a:gd name="connsiteX97" fmla="*/ 41107 w 364701"/>
                  <a:gd name="connsiteY97" fmla="*/ 82861 h 285775"/>
                  <a:gd name="connsiteX98" fmla="*/ 44823 w 364701"/>
                  <a:gd name="connsiteY98" fmla="*/ 77009 h 285775"/>
                  <a:gd name="connsiteX99" fmla="*/ 117353 w 364701"/>
                  <a:gd name="connsiteY99" fmla="*/ 78267 h 285775"/>
                  <a:gd name="connsiteX100" fmla="*/ 135230 w 364701"/>
                  <a:gd name="connsiteY100" fmla="*/ 66739 h 285775"/>
                  <a:gd name="connsiteX101" fmla="*/ 152141 w 364701"/>
                  <a:gd name="connsiteY101" fmla="*/ 63052 h 285775"/>
                  <a:gd name="connsiteX102" fmla="*/ 148191 w 364701"/>
                  <a:gd name="connsiteY102" fmla="*/ 70894 h 285775"/>
                  <a:gd name="connsiteX103" fmla="*/ 141111 w 364701"/>
                  <a:gd name="connsiteY103" fmla="*/ 100533 h 285775"/>
                  <a:gd name="connsiteX104" fmla="*/ 156530 w 364701"/>
                  <a:gd name="connsiteY104" fmla="*/ 39527 h 285775"/>
                  <a:gd name="connsiteX105" fmla="*/ 168028 w 364701"/>
                  <a:gd name="connsiteY105" fmla="*/ 42746 h 285775"/>
                  <a:gd name="connsiteX106" fmla="*/ 206414 w 364701"/>
                  <a:gd name="connsiteY106" fmla="*/ 78589 h 285775"/>
                  <a:gd name="connsiteX107" fmla="*/ 199919 w 364701"/>
                  <a:gd name="connsiteY107" fmla="*/ 140239 h 285775"/>
                  <a:gd name="connsiteX108" fmla="*/ 190352 w 364701"/>
                  <a:gd name="connsiteY108" fmla="*/ 134357 h 285775"/>
                  <a:gd name="connsiteX109" fmla="*/ 199919 w 364701"/>
                  <a:gd name="connsiteY109" fmla="*/ 99802 h 285775"/>
                  <a:gd name="connsiteX110" fmla="*/ 194857 w 364701"/>
                  <a:gd name="connsiteY110" fmla="*/ 80608 h 285775"/>
                  <a:gd name="connsiteX111" fmla="*/ 187601 w 364701"/>
                  <a:gd name="connsiteY111" fmla="*/ 69489 h 285775"/>
                  <a:gd name="connsiteX112" fmla="*/ 169783 w 364701"/>
                  <a:gd name="connsiteY112" fmla="*/ 55708 h 285775"/>
                  <a:gd name="connsiteX113" fmla="*/ 149917 w 364701"/>
                  <a:gd name="connsiteY113" fmla="*/ 50558 h 285775"/>
                  <a:gd name="connsiteX114" fmla="*/ 156530 w 364701"/>
                  <a:gd name="connsiteY114" fmla="*/ 39527 h 285775"/>
                  <a:gd name="connsiteX115" fmla="*/ 194770 w 364701"/>
                  <a:gd name="connsiteY115" fmla="*/ 43214 h 285775"/>
                  <a:gd name="connsiteX116" fmla="*/ 219756 w 364701"/>
                  <a:gd name="connsiteY116" fmla="*/ 38796 h 285775"/>
                  <a:gd name="connsiteX117" fmla="*/ 285908 w 364701"/>
                  <a:gd name="connsiteY117" fmla="*/ 38796 h 285775"/>
                  <a:gd name="connsiteX118" fmla="*/ 344453 w 364701"/>
                  <a:gd name="connsiteY118" fmla="*/ 134855 h 285775"/>
                  <a:gd name="connsiteX119" fmla="*/ 338806 w 364701"/>
                  <a:gd name="connsiteY119" fmla="*/ 143165 h 285775"/>
                  <a:gd name="connsiteX120" fmla="*/ 330000 w 364701"/>
                  <a:gd name="connsiteY120" fmla="*/ 136552 h 285775"/>
                  <a:gd name="connsiteX121" fmla="*/ 337343 w 364701"/>
                  <a:gd name="connsiteY121" fmla="*/ 123327 h 285775"/>
                  <a:gd name="connsiteX122" fmla="*/ 336085 w 364701"/>
                  <a:gd name="connsiteY122" fmla="*/ 80491 h 285775"/>
                  <a:gd name="connsiteX123" fmla="*/ 328771 w 364701"/>
                  <a:gd name="connsiteY123" fmla="*/ 69431 h 285775"/>
                  <a:gd name="connsiteX124" fmla="*/ 291789 w 364701"/>
                  <a:gd name="connsiteY124" fmla="*/ 50558 h 285775"/>
                  <a:gd name="connsiteX125" fmla="*/ 213875 w 364701"/>
                  <a:gd name="connsiteY125" fmla="*/ 50558 h 285775"/>
                  <a:gd name="connsiteX126" fmla="*/ 202845 w 364701"/>
                  <a:gd name="connsiteY126" fmla="*/ 52021 h 285775"/>
                  <a:gd name="connsiteX127" fmla="*/ 194770 w 364701"/>
                  <a:gd name="connsiteY127" fmla="*/ 43214 h 285775"/>
                  <a:gd name="connsiteX128" fmla="*/ 164195 w 364701"/>
                  <a:gd name="connsiteY128" fmla="*/ 1812 h 285775"/>
                  <a:gd name="connsiteX129" fmla="*/ 160041 w 364701"/>
                  <a:gd name="connsiteY129" fmla="*/ 27707 h 285775"/>
                  <a:gd name="connsiteX130" fmla="*/ 82039 w 364701"/>
                  <a:gd name="connsiteY130" fmla="*/ 84002 h 285775"/>
                  <a:gd name="connsiteX131" fmla="*/ 17643 w 364701"/>
                  <a:gd name="connsiteY131" fmla="*/ 54245 h 285775"/>
                  <a:gd name="connsiteX132" fmla="*/ 17643 w 364701"/>
                  <a:gd name="connsiteY132" fmla="*/ 54245 h 285775"/>
                  <a:gd name="connsiteX133" fmla="*/ 0 w 364701"/>
                  <a:gd name="connsiteY133" fmla="*/ 107907 h 285775"/>
                  <a:gd name="connsiteX134" fmla="*/ 72004 w 364701"/>
                  <a:gd name="connsiteY134" fmla="*/ 179914 h 285775"/>
                  <a:gd name="connsiteX135" fmla="*/ 151409 w 364701"/>
                  <a:gd name="connsiteY135" fmla="*/ 179914 h 285775"/>
                  <a:gd name="connsiteX136" fmla="*/ 182276 w 364701"/>
                  <a:gd name="connsiteY136" fmla="*/ 171839 h 285775"/>
                  <a:gd name="connsiteX137" fmla="*/ 203576 w 364701"/>
                  <a:gd name="connsiteY137" fmla="*/ 178451 h 285775"/>
                  <a:gd name="connsiteX138" fmla="*/ 201294 w 364701"/>
                  <a:gd name="connsiteY138" fmla="*/ 219707 h 285775"/>
                  <a:gd name="connsiteX139" fmla="*/ 204308 w 364701"/>
                  <a:gd name="connsiteY139" fmla="*/ 230650 h 285775"/>
                  <a:gd name="connsiteX140" fmla="*/ 183008 w 364701"/>
                  <a:gd name="connsiteY140" fmla="*/ 239458 h 285775"/>
                  <a:gd name="connsiteX141" fmla="*/ 138156 w 364701"/>
                  <a:gd name="connsiteY141" fmla="*/ 235800 h 285775"/>
                  <a:gd name="connsiteX142" fmla="*/ 122298 w 364701"/>
                  <a:gd name="connsiteY142" fmla="*/ 225939 h 285775"/>
                  <a:gd name="connsiteX143" fmla="*/ 116856 w 364701"/>
                  <a:gd name="connsiteY143" fmla="*/ 222545 h 285775"/>
                  <a:gd name="connsiteX144" fmla="*/ 110829 w 364701"/>
                  <a:gd name="connsiteY144" fmla="*/ 198465 h 285775"/>
                  <a:gd name="connsiteX145" fmla="*/ 70541 w 364701"/>
                  <a:gd name="connsiteY145" fmla="*/ 213738 h 285775"/>
                  <a:gd name="connsiteX146" fmla="*/ 71272 w 364701"/>
                  <a:gd name="connsiteY146" fmla="*/ 221083 h 285775"/>
                  <a:gd name="connsiteX147" fmla="*/ 66854 w 364701"/>
                  <a:gd name="connsiteY147" fmla="*/ 223277 h 285775"/>
                  <a:gd name="connsiteX148" fmla="*/ 62232 w 364701"/>
                  <a:gd name="connsiteY148" fmla="*/ 225998 h 285775"/>
                  <a:gd name="connsiteX149" fmla="*/ 52898 w 364701"/>
                  <a:gd name="connsiteY149" fmla="*/ 230650 h 285775"/>
                  <a:gd name="connsiteX150" fmla="*/ 39674 w 364701"/>
                  <a:gd name="connsiteY150" fmla="*/ 226964 h 285775"/>
                  <a:gd name="connsiteX151" fmla="*/ 23523 w 364701"/>
                  <a:gd name="connsiteY151" fmla="*/ 246070 h 285775"/>
                  <a:gd name="connsiteX152" fmla="*/ 58779 w 364701"/>
                  <a:gd name="connsiteY152" fmla="*/ 241681 h 285775"/>
                  <a:gd name="connsiteX153" fmla="*/ 77153 w 364701"/>
                  <a:gd name="connsiteY153" fmla="*/ 232113 h 285775"/>
                  <a:gd name="connsiteX154" fmla="*/ 96288 w 364701"/>
                  <a:gd name="connsiteY154" fmla="*/ 238726 h 285775"/>
                  <a:gd name="connsiteX155" fmla="*/ 110244 w 364701"/>
                  <a:gd name="connsiteY155" fmla="*/ 232845 h 285775"/>
                  <a:gd name="connsiteX156" fmla="*/ 115247 w 364701"/>
                  <a:gd name="connsiteY156" fmla="*/ 235946 h 285775"/>
                  <a:gd name="connsiteX157" fmla="*/ 130812 w 364701"/>
                  <a:gd name="connsiteY157" fmla="*/ 245338 h 285775"/>
                  <a:gd name="connsiteX158" fmla="*/ 129349 w 364701"/>
                  <a:gd name="connsiteY158" fmla="*/ 258564 h 285775"/>
                  <a:gd name="connsiteX159" fmla="*/ 156530 w 364701"/>
                  <a:gd name="connsiteY159" fmla="*/ 285775 h 285775"/>
                  <a:gd name="connsiteX160" fmla="*/ 181369 w 364701"/>
                  <a:gd name="connsiteY160" fmla="*/ 275300 h 285775"/>
                  <a:gd name="connsiteX161" fmla="*/ 188157 w 364701"/>
                  <a:gd name="connsiteY161" fmla="*/ 250488 h 285775"/>
                  <a:gd name="connsiteX162" fmla="*/ 198427 w 364701"/>
                  <a:gd name="connsiteY162" fmla="*/ 246070 h 285775"/>
                  <a:gd name="connsiteX163" fmla="*/ 209457 w 364701"/>
                  <a:gd name="connsiteY163" fmla="*/ 241681 h 285775"/>
                  <a:gd name="connsiteX164" fmla="*/ 236052 w 364701"/>
                  <a:gd name="connsiteY164" fmla="*/ 271672 h 285775"/>
                  <a:gd name="connsiteX165" fmla="*/ 285908 w 364701"/>
                  <a:gd name="connsiteY165" fmla="*/ 285775 h 285775"/>
                  <a:gd name="connsiteX166" fmla="*/ 340474 w 364701"/>
                  <a:gd name="connsiteY166" fmla="*/ 261695 h 285775"/>
                  <a:gd name="connsiteX167" fmla="*/ 353552 w 364701"/>
                  <a:gd name="connsiteY167" fmla="*/ 162242 h 285775"/>
                  <a:gd name="connsiteX168" fmla="*/ 346910 w 364701"/>
                  <a:gd name="connsiteY168" fmla="*/ 152732 h 285775"/>
                  <a:gd name="connsiteX169" fmla="*/ 364553 w 364701"/>
                  <a:gd name="connsiteY169" fmla="*/ 99070 h 285775"/>
                  <a:gd name="connsiteX170" fmla="*/ 357209 w 364701"/>
                  <a:gd name="connsiteY170" fmla="*/ 70396 h 285775"/>
                  <a:gd name="connsiteX171" fmla="*/ 292520 w 364701"/>
                  <a:gd name="connsiteY171" fmla="*/ 27034 h 285775"/>
                  <a:gd name="connsiteX172" fmla="*/ 213144 w 364701"/>
                  <a:gd name="connsiteY172" fmla="*/ 27034 h 285775"/>
                  <a:gd name="connsiteX173" fmla="*/ 182276 w 364701"/>
                  <a:gd name="connsiteY173" fmla="*/ 35139 h 285775"/>
                  <a:gd name="connsiteX174" fmla="*/ 172270 w 364701"/>
                  <a:gd name="connsiteY174" fmla="*/ 31159 h 285775"/>
                  <a:gd name="connsiteX175" fmla="*/ 160948 w 364701"/>
                  <a:gd name="connsiteY175" fmla="*/ 28497 h 285775"/>
                  <a:gd name="connsiteX176" fmla="*/ 164195 w 364701"/>
                  <a:gd name="connsiteY176" fmla="*/ 1812 h 2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364701" h="285775">
                    <a:moveTo>
                      <a:pt x="141111" y="256369"/>
                    </a:moveTo>
                    <a:cubicBezTo>
                      <a:pt x="141111" y="241593"/>
                      <a:pt x="159719" y="232669"/>
                      <a:pt x="171071" y="244022"/>
                    </a:cubicBezTo>
                    <a:cubicBezTo>
                      <a:pt x="187309" y="260261"/>
                      <a:pt x="162645" y="284956"/>
                      <a:pt x="146406" y="268717"/>
                    </a:cubicBezTo>
                    <a:cubicBezTo>
                      <a:pt x="144037" y="266318"/>
                      <a:pt x="141111" y="260787"/>
                      <a:pt x="141111" y="256369"/>
                    </a:cubicBezTo>
                    <a:close/>
                    <a:moveTo>
                      <a:pt x="231517" y="251951"/>
                    </a:moveTo>
                    <a:cubicBezTo>
                      <a:pt x="231517" y="244198"/>
                      <a:pt x="243455" y="230855"/>
                      <a:pt x="249862" y="226232"/>
                    </a:cubicBezTo>
                    <a:cubicBezTo>
                      <a:pt x="252057" y="224652"/>
                      <a:pt x="256299" y="221346"/>
                      <a:pt x="259430" y="221083"/>
                    </a:cubicBezTo>
                    <a:cubicBezTo>
                      <a:pt x="264930" y="244665"/>
                      <a:pt x="299513" y="244665"/>
                      <a:pt x="305013" y="221083"/>
                    </a:cubicBezTo>
                    <a:cubicBezTo>
                      <a:pt x="314376" y="221873"/>
                      <a:pt x="332954" y="243875"/>
                      <a:pt x="332954" y="251220"/>
                    </a:cubicBezTo>
                    <a:cubicBezTo>
                      <a:pt x="332954" y="253473"/>
                      <a:pt x="330409" y="254760"/>
                      <a:pt x="328858" y="255960"/>
                    </a:cubicBezTo>
                    <a:cubicBezTo>
                      <a:pt x="314639" y="266844"/>
                      <a:pt x="302556" y="274013"/>
                      <a:pt x="282221" y="274013"/>
                    </a:cubicBezTo>
                    <a:cubicBezTo>
                      <a:pt x="267973" y="274013"/>
                      <a:pt x="251852" y="268483"/>
                      <a:pt x="241260" y="260583"/>
                    </a:cubicBezTo>
                    <a:cubicBezTo>
                      <a:pt x="239797" y="259500"/>
                      <a:pt x="231517" y="253034"/>
                      <a:pt x="231517" y="251951"/>
                    </a:cubicBezTo>
                    <a:close/>
                    <a:moveTo>
                      <a:pt x="35256" y="244607"/>
                    </a:moveTo>
                    <a:cubicBezTo>
                      <a:pt x="35256" y="237175"/>
                      <a:pt x="47017" y="237175"/>
                      <a:pt x="47017" y="244607"/>
                    </a:cubicBezTo>
                    <a:cubicBezTo>
                      <a:pt x="47017" y="252039"/>
                      <a:pt x="35256" y="252039"/>
                      <a:pt x="35256" y="244607"/>
                    </a:cubicBezTo>
                    <a:close/>
                    <a:moveTo>
                      <a:pt x="271191" y="216694"/>
                    </a:moveTo>
                    <a:cubicBezTo>
                      <a:pt x="279266" y="214792"/>
                      <a:pt x="285206" y="214792"/>
                      <a:pt x="293252" y="216694"/>
                    </a:cubicBezTo>
                    <a:cubicBezTo>
                      <a:pt x="292959" y="229919"/>
                      <a:pt x="271571" y="230065"/>
                      <a:pt x="271191" y="216694"/>
                    </a:cubicBezTo>
                    <a:close/>
                    <a:moveTo>
                      <a:pt x="82302" y="215933"/>
                    </a:moveTo>
                    <a:cubicBezTo>
                      <a:pt x="81746" y="212217"/>
                      <a:pt x="85199" y="204200"/>
                      <a:pt x="93479" y="203615"/>
                    </a:cubicBezTo>
                    <a:cubicBezTo>
                      <a:pt x="108196" y="202590"/>
                      <a:pt x="110244" y="225735"/>
                      <a:pt x="94649" y="226788"/>
                    </a:cubicBezTo>
                    <a:cubicBezTo>
                      <a:pt x="88183" y="227227"/>
                      <a:pt x="83209" y="221785"/>
                      <a:pt x="82302" y="215933"/>
                    </a:cubicBezTo>
                    <a:close/>
                    <a:moveTo>
                      <a:pt x="258698" y="181407"/>
                    </a:moveTo>
                    <a:cubicBezTo>
                      <a:pt x="257850" y="177047"/>
                      <a:pt x="260863" y="168708"/>
                      <a:pt x="265106" y="164290"/>
                    </a:cubicBezTo>
                    <a:cubicBezTo>
                      <a:pt x="269348" y="159901"/>
                      <a:pt x="273620" y="157297"/>
                      <a:pt x="280963" y="156565"/>
                    </a:cubicBezTo>
                    <a:cubicBezTo>
                      <a:pt x="299366" y="154693"/>
                      <a:pt x="314698" y="179592"/>
                      <a:pt x="299337" y="195568"/>
                    </a:cubicBezTo>
                    <a:cubicBezTo>
                      <a:pt x="295124" y="199957"/>
                      <a:pt x="290823" y="202561"/>
                      <a:pt x="283479" y="203293"/>
                    </a:cubicBezTo>
                    <a:cubicBezTo>
                      <a:pt x="277599" y="203878"/>
                      <a:pt x="270899" y="201157"/>
                      <a:pt x="266598" y="197031"/>
                    </a:cubicBezTo>
                    <a:cubicBezTo>
                      <a:pt x="261331" y="191998"/>
                      <a:pt x="260015" y="188078"/>
                      <a:pt x="258698" y="181407"/>
                    </a:cubicBezTo>
                    <a:close/>
                    <a:moveTo>
                      <a:pt x="246936" y="176988"/>
                    </a:moveTo>
                    <a:cubicBezTo>
                      <a:pt x="246936" y="187258"/>
                      <a:pt x="247668" y="193491"/>
                      <a:pt x="254456" y="201830"/>
                    </a:cubicBezTo>
                    <a:cubicBezTo>
                      <a:pt x="256357" y="204112"/>
                      <a:pt x="256416" y="205575"/>
                      <a:pt x="259430" y="206394"/>
                    </a:cubicBezTo>
                    <a:cubicBezTo>
                      <a:pt x="257879" y="208530"/>
                      <a:pt x="256679" y="208501"/>
                      <a:pt x="253870" y="209642"/>
                    </a:cubicBezTo>
                    <a:cubicBezTo>
                      <a:pt x="234414" y="217484"/>
                      <a:pt x="223998" y="238697"/>
                      <a:pt x="221950" y="240189"/>
                    </a:cubicBezTo>
                    <a:cubicBezTo>
                      <a:pt x="221014" y="236678"/>
                      <a:pt x="211681" y="223657"/>
                      <a:pt x="211681" y="203439"/>
                    </a:cubicBezTo>
                    <a:cubicBezTo>
                      <a:pt x="211681" y="182079"/>
                      <a:pt x="221541" y="162739"/>
                      <a:pt x="237164" y="149572"/>
                    </a:cubicBezTo>
                    <a:cubicBezTo>
                      <a:pt x="254046" y="135323"/>
                      <a:pt x="274527" y="130261"/>
                      <a:pt x="297231" y="134767"/>
                    </a:cubicBezTo>
                    <a:cubicBezTo>
                      <a:pt x="318355" y="138980"/>
                      <a:pt x="337431" y="154517"/>
                      <a:pt x="346150" y="174062"/>
                    </a:cubicBezTo>
                    <a:cubicBezTo>
                      <a:pt x="347847" y="177808"/>
                      <a:pt x="349719" y="182694"/>
                      <a:pt x="350656" y="187200"/>
                    </a:cubicBezTo>
                    <a:cubicBezTo>
                      <a:pt x="357326" y="219649"/>
                      <a:pt x="344628" y="232172"/>
                      <a:pt x="342492" y="240189"/>
                    </a:cubicBezTo>
                    <a:cubicBezTo>
                      <a:pt x="340415" y="238697"/>
                      <a:pt x="336114" y="229421"/>
                      <a:pt x="327249" y="220877"/>
                    </a:cubicBezTo>
                    <a:cubicBezTo>
                      <a:pt x="323416" y="217191"/>
                      <a:pt x="311187" y="208384"/>
                      <a:pt x="305013" y="207857"/>
                    </a:cubicBezTo>
                    <a:lnTo>
                      <a:pt x="305013" y="206394"/>
                    </a:lnTo>
                    <a:cubicBezTo>
                      <a:pt x="310046" y="205048"/>
                      <a:pt x="317506" y="191033"/>
                      <a:pt x="317506" y="182869"/>
                    </a:cubicBezTo>
                    <a:lnTo>
                      <a:pt x="317506" y="176988"/>
                    </a:lnTo>
                    <a:cubicBezTo>
                      <a:pt x="317506" y="161247"/>
                      <a:pt x="300917" y="144657"/>
                      <a:pt x="285176" y="144657"/>
                    </a:cubicBezTo>
                    <a:cubicBezTo>
                      <a:pt x="274205" y="144657"/>
                      <a:pt x="265457" y="146295"/>
                      <a:pt x="257030" y="154722"/>
                    </a:cubicBezTo>
                    <a:cubicBezTo>
                      <a:pt x="251940" y="159813"/>
                      <a:pt x="246936" y="169322"/>
                      <a:pt x="246936" y="176988"/>
                    </a:cubicBezTo>
                    <a:close/>
                    <a:moveTo>
                      <a:pt x="176396" y="103489"/>
                    </a:moveTo>
                    <a:cubicBezTo>
                      <a:pt x="176396" y="98719"/>
                      <a:pt x="178210" y="91404"/>
                      <a:pt x="179994" y="87250"/>
                    </a:cubicBezTo>
                    <a:cubicBezTo>
                      <a:pt x="181311" y="84148"/>
                      <a:pt x="180024" y="84441"/>
                      <a:pt x="183008" y="83651"/>
                    </a:cubicBezTo>
                    <a:cubicBezTo>
                      <a:pt x="184910" y="91814"/>
                      <a:pt x="192546" y="100972"/>
                      <a:pt x="184529" y="119728"/>
                    </a:cubicBezTo>
                    <a:cubicBezTo>
                      <a:pt x="183213" y="122800"/>
                      <a:pt x="184529" y="122537"/>
                      <a:pt x="181545" y="123327"/>
                    </a:cubicBezTo>
                    <a:cubicBezTo>
                      <a:pt x="180638" y="119464"/>
                      <a:pt x="176396" y="112618"/>
                      <a:pt x="176396" y="103489"/>
                    </a:cubicBezTo>
                    <a:close/>
                    <a:moveTo>
                      <a:pt x="164634" y="99802"/>
                    </a:moveTo>
                    <a:cubicBezTo>
                      <a:pt x="164634" y="114578"/>
                      <a:pt x="166828" y="126223"/>
                      <a:pt x="176922" y="137488"/>
                    </a:cubicBezTo>
                    <a:cubicBezTo>
                      <a:pt x="178356" y="139068"/>
                      <a:pt x="178561" y="139829"/>
                      <a:pt x="179877" y="141145"/>
                    </a:cubicBezTo>
                    <a:cubicBezTo>
                      <a:pt x="181252" y="142492"/>
                      <a:pt x="181633" y="142433"/>
                      <a:pt x="183154" y="143750"/>
                    </a:cubicBezTo>
                    <a:cubicBezTo>
                      <a:pt x="187514" y="147524"/>
                      <a:pt x="189298" y="148519"/>
                      <a:pt x="194770" y="151270"/>
                    </a:cubicBezTo>
                    <a:cubicBezTo>
                      <a:pt x="200007" y="153903"/>
                      <a:pt x="206765" y="156419"/>
                      <a:pt x="214607" y="156419"/>
                    </a:cubicBezTo>
                    <a:cubicBezTo>
                      <a:pt x="212149" y="160106"/>
                      <a:pt x="210130" y="163383"/>
                      <a:pt x="207994" y="167420"/>
                    </a:cubicBezTo>
                    <a:cubicBezTo>
                      <a:pt x="201616" y="164378"/>
                      <a:pt x="190732" y="167216"/>
                      <a:pt x="169959" y="146676"/>
                    </a:cubicBezTo>
                    <a:cubicBezTo>
                      <a:pt x="149800" y="126779"/>
                      <a:pt x="147460" y="92370"/>
                      <a:pt x="164634" y="66739"/>
                    </a:cubicBezTo>
                    <a:lnTo>
                      <a:pt x="174172" y="72620"/>
                    </a:lnTo>
                    <a:cubicBezTo>
                      <a:pt x="170164" y="80227"/>
                      <a:pt x="164634" y="88215"/>
                      <a:pt x="164634" y="99802"/>
                    </a:cubicBezTo>
                    <a:close/>
                    <a:moveTo>
                      <a:pt x="23523" y="101265"/>
                    </a:moveTo>
                    <a:cubicBezTo>
                      <a:pt x="23523" y="111125"/>
                      <a:pt x="24021" y="117358"/>
                      <a:pt x="28439" y="126486"/>
                    </a:cubicBezTo>
                    <a:cubicBezTo>
                      <a:pt x="36251" y="142638"/>
                      <a:pt x="54361" y="156419"/>
                      <a:pt x="72764" y="156419"/>
                    </a:cubicBezTo>
                    <a:lnTo>
                      <a:pt x="149186" y="156419"/>
                    </a:lnTo>
                    <a:cubicBezTo>
                      <a:pt x="154540" y="156419"/>
                      <a:pt x="157261" y="155044"/>
                      <a:pt x="161679" y="154927"/>
                    </a:cubicBezTo>
                    <a:cubicBezTo>
                      <a:pt x="162381" y="157472"/>
                      <a:pt x="163493" y="157970"/>
                      <a:pt x="165365" y="159345"/>
                    </a:cubicBezTo>
                    <a:cubicBezTo>
                      <a:pt x="167238" y="160750"/>
                      <a:pt x="168438" y="161774"/>
                      <a:pt x="169783" y="163763"/>
                    </a:cubicBezTo>
                    <a:cubicBezTo>
                      <a:pt x="164195" y="166426"/>
                      <a:pt x="151819" y="168181"/>
                      <a:pt x="143305" y="168181"/>
                    </a:cubicBezTo>
                    <a:lnTo>
                      <a:pt x="78645" y="168181"/>
                    </a:lnTo>
                    <a:cubicBezTo>
                      <a:pt x="50353" y="168181"/>
                      <a:pt x="28088" y="152381"/>
                      <a:pt x="17877" y="130437"/>
                    </a:cubicBezTo>
                    <a:cubicBezTo>
                      <a:pt x="8953" y="111242"/>
                      <a:pt x="10270" y="90468"/>
                      <a:pt x="20071" y="72123"/>
                    </a:cubicBezTo>
                    <a:cubicBezTo>
                      <a:pt x="21856" y="68758"/>
                      <a:pt x="23816" y="66622"/>
                      <a:pt x="25718" y="63784"/>
                    </a:cubicBezTo>
                    <a:cubicBezTo>
                      <a:pt x="28790" y="65861"/>
                      <a:pt x="31306" y="68260"/>
                      <a:pt x="34524" y="70396"/>
                    </a:cubicBezTo>
                    <a:cubicBezTo>
                      <a:pt x="33208" y="72913"/>
                      <a:pt x="32037" y="74258"/>
                      <a:pt x="30604" y="76775"/>
                    </a:cubicBezTo>
                    <a:cubicBezTo>
                      <a:pt x="26478" y="84236"/>
                      <a:pt x="23523" y="91697"/>
                      <a:pt x="23523" y="101265"/>
                    </a:cubicBezTo>
                    <a:close/>
                    <a:moveTo>
                      <a:pt x="212412" y="63052"/>
                    </a:moveTo>
                    <a:cubicBezTo>
                      <a:pt x="214694" y="62876"/>
                      <a:pt x="215016" y="62321"/>
                      <a:pt x="217532" y="62321"/>
                    </a:cubicBezTo>
                    <a:lnTo>
                      <a:pt x="285176" y="62321"/>
                    </a:lnTo>
                    <a:cubicBezTo>
                      <a:pt x="304604" y="62321"/>
                      <a:pt x="317770" y="71128"/>
                      <a:pt x="325113" y="86313"/>
                    </a:cubicBezTo>
                    <a:cubicBezTo>
                      <a:pt x="331375" y="99275"/>
                      <a:pt x="330029" y="111915"/>
                      <a:pt x="323387" y="124087"/>
                    </a:cubicBezTo>
                    <a:cubicBezTo>
                      <a:pt x="322012" y="126604"/>
                      <a:pt x="321047" y="127394"/>
                      <a:pt x="319701" y="129939"/>
                    </a:cubicBezTo>
                    <a:cubicBezTo>
                      <a:pt x="297816" y="118353"/>
                      <a:pt x="269728" y="118235"/>
                      <a:pt x="247200" y="128710"/>
                    </a:cubicBezTo>
                    <a:cubicBezTo>
                      <a:pt x="240500" y="131841"/>
                      <a:pt x="234882" y="135908"/>
                      <a:pt x="229294" y="140239"/>
                    </a:cubicBezTo>
                    <a:cubicBezTo>
                      <a:pt x="221511" y="146295"/>
                      <a:pt x="225666" y="145008"/>
                      <a:pt x="212412" y="143925"/>
                    </a:cubicBezTo>
                    <a:cubicBezTo>
                      <a:pt x="212763" y="142345"/>
                      <a:pt x="217386" y="134533"/>
                      <a:pt x="219844" y="127101"/>
                    </a:cubicBezTo>
                    <a:cubicBezTo>
                      <a:pt x="226953" y="105829"/>
                      <a:pt x="223676" y="84938"/>
                      <a:pt x="213436" y="65715"/>
                    </a:cubicBezTo>
                    <a:cubicBezTo>
                      <a:pt x="212617" y="64193"/>
                      <a:pt x="212822" y="63959"/>
                      <a:pt x="212412" y="63052"/>
                    </a:cubicBezTo>
                    <a:close/>
                    <a:moveTo>
                      <a:pt x="141111" y="100533"/>
                    </a:moveTo>
                    <a:cubicBezTo>
                      <a:pt x="141111" y="131080"/>
                      <a:pt x="150473" y="136815"/>
                      <a:pt x="152141" y="143925"/>
                    </a:cubicBezTo>
                    <a:cubicBezTo>
                      <a:pt x="149830" y="144101"/>
                      <a:pt x="149508" y="144657"/>
                      <a:pt x="146991" y="144657"/>
                    </a:cubicBezTo>
                    <a:lnTo>
                      <a:pt x="79377" y="144657"/>
                    </a:lnTo>
                    <a:cubicBezTo>
                      <a:pt x="42336" y="144657"/>
                      <a:pt x="25805" y="107965"/>
                      <a:pt x="41107" y="82861"/>
                    </a:cubicBezTo>
                    <a:cubicBezTo>
                      <a:pt x="42541" y="80461"/>
                      <a:pt x="43536" y="79437"/>
                      <a:pt x="44823" y="77009"/>
                    </a:cubicBezTo>
                    <a:cubicBezTo>
                      <a:pt x="66766" y="88654"/>
                      <a:pt x="94708" y="88713"/>
                      <a:pt x="117353" y="78267"/>
                    </a:cubicBezTo>
                    <a:cubicBezTo>
                      <a:pt x="123819" y="75253"/>
                      <a:pt x="129788" y="70981"/>
                      <a:pt x="135230" y="66739"/>
                    </a:cubicBezTo>
                    <a:cubicBezTo>
                      <a:pt x="143042" y="60682"/>
                      <a:pt x="138858" y="61970"/>
                      <a:pt x="152141" y="63052"/>
                    </a:cubicBezTo>
                    <a:cubicBezTo>
                      <a:pt x="151585" y="65100"/>
                      <a:pt x="149361" y="68494"/>
                      <a:pt x="148191" y="70894"/>
                    </a:cubicBezTo>
                    <a:cubicBezTo>
                      <a:pt x="144270" y="79086"/>
                      <a:pt x="141111" y="90556"/>
                      <a:pt x="141111" y="100533"/>
                    </a:cubicBezTo>
                    <a:close/>
                    <a:moveTo>
                      <a:pt x="156530" y="39527"/>
                    </a:moveTo>
                    <a:lnTo>
                      <a:pt x="168028" y="42746"/>
                    </a:lnTo>
                    <a:cubicBezTo>
                      <a:pt x="184910" y="48364"/>
                      <a:pt x="199714" y="62145"/>
                      <a:pt x="206414" y="78589"/>
                    </a:cubicBezTo>
                    <a:cubicBezTo>
                      <a:pt x="215104" y="99860"/>
                      <a:pt x="212441" y="121542"/>
                      <a:pt x="199919" y="140239"/>
                    </a:cubicBezTo>
                    <a:lnTo>
                      <a:pt x="190352" y="134357"/>
                    </a:lnTo>
                    <a:cubicBezTo>
                      <a:pt x="198632" y="118704"/>
                      <a:pt x="199919" y="118557"/>
                      <a:pt x="199919" y="99802"/>
                    </a:cubicBezTo>
                    <a:cubicBezTo>
                      <a:pt x="199919" y="92487"/>
                      <a:pt x="197139" y="85553"/>
                      <a:pt x="194857" y="80608"/>
                    </a:cubicBezTo>
                    <a:lnTo>
                      <a:pt x="187601" y="69489"/>
                    </a:lnTo>
                    <a:cubicBezTo>
                      <a:pt x="181457" y="62643"/>
                      <a:pt x="178853" y="60272"/>
                      <a:pt x="169783" y="55708"/>
                    </a:cubicBezTo>
                    <a:cubicBezTo>
                      <a:pt x="164546" y="53075"/>
                      <a:pt x="157759" y="50558"/>
                      <a:pt x="149917" y="50558"/>
                    </a:cubicBezTo>
                    <a:cubicBezTo>
                      <a:pt x="152404" y="46872"/>
                      <a:pt x="154394" y="43595"/>
                      <a:pt x="156530" y="39527"/>
                    </a:cubicBezTo>
                    <a:close/>
                    <a:moveTo>
                      <a:pt x="194770" y="43214"/>
                    </a:moveTo>
                    <a:cubicBezTo>
                      <a:pt x="199831" y="40786"/>
                      <a:pt x="211973" y="38796"/>
                      <a:pt x="219756" y="38796"/>
                    </a:cubicBezTo>
                    <a:lnTo>
                      <a:pt x="285908" y="38796"/>
                    </a:lnTo>
                    <a:cubicBezTo>
                      <a:pt x="336524" y="38796"/>
                      <a:pt x="368415" y="90000"/>
                      <a:pt x="344453" y="134855"/>
                    </a:cubicBezTo>
                    <a:cubicBezTo>
                      <a:pt x="342668" y="138220"/>
                      <a:pt x="340708" y="140355"/>
                      <a:pt x="338806" y="143165"/>
                    </a:cubicBezTo>
                    <a:cubicBezTo>
                      <a:pt x="335734" y="141116"/>
                      <a:pt x="333218" y="138717"/>
                      <a:pt x="330000" y="136552"/>
                    </a:cubicBezTo>
                    <a:cubicBezTo>
                      <a:pt x="332633" y="131578"/>
                      <a:pt x="334037" y="130729"/>
                      <a:pt x="337343" y="123327"/>
                    </a:cubicBezTo>
                    <a:cubicBezTo>
                      <a:pt x="342931" y="110862"/>
                      <a:pt x="342112" y="92926"/>
                      <a:pt x="336085" y="80491"/>
                    </a:cubicBezTo>
                    <a:lnTo>
                      <a:pt x="328771" y="69431"/>
                    </a:lnTo>
                    <a:cubicBezTo>
                      <a:pt x="320198" y="58868"/>
                      <a:pt x="305832" y="50558"/>
                      <a:pt x="291789" y="50558"/>
                    </a:cubicBezTo>
                    <a:lnTo>
                      <a:pt x="213875" y="50558"/>
                    </a:lnTo>
                    <a:cubicBezTo>
                      <a:pt x="208960" y="50558"/>
                      <a:pt x="207029" y="51933"/>
                      <a:pt x="202845" y="52021"/>
                    </a:cubicBezTo>
                    <a:cubicBezTo>
                      <a:pt x="201674" y="47691"/>
                      <a:pt x="198251" y="48452"/>
                      <a:pt x="194770" y="43214"/>
                    </a:cubicBezTo>
                    <a:close/>
                    <a:moveTo>
                      <a:pt x="164195" y="1812"/>
                    </a:moveTo>
                    <a:cubicBezTo>
                      <a:pt x="165307" y="-7141"/>
                      <a:pt x="162732" y="19573"/>
                      <a:pt x="160041" y="27707"/>
                    </a:cubicBezTo>
                    <a:cubicBezTo>
                      <a:pt x="149215" y="60419"/>
                      <a:pt x="118377" y="84002"/>
                      <a:pt x="82039" y="84002"/>
                    </a:cubicBezTo>
                    <a:cubicBezTo>
                      <a:pt x="56117" y="84002"/>
                      <a:pt x="32681" y="72971"/>
                      <a:pt x="17643" y="54245"/>
                    </a:cubicBezTo>
                    <a:lnTo>
                      <a:pt x="17643" y="54245"/>
                    </a:lnTo>
                    <a:cubicBezTo>
                      <a:pt x="4594" y="73703"/>
                      <a:pt x="0" y="80257"/>
                      <a:pt x="0" y="107907"/>
                    </a:cubicBezTo>
                    <a:cubicBezTo>
                      <a:pt x="0" y="144218"/>
                      <a:pt x="35695" y="179914"/>
                      <a:pt x="72004" y="179914"/>
                    </a:cubicBezTo>
                    <a:lnTo>
                      <a:pt x="151409" y="179914"/>
                    </a:lnTo>
                    <a:cubicBezTo>
                      <a:pt x="165863" y="179914"/>
                      <a:pt x="180872" y="171839"/>
                      <a:pt x="182276" y="171839"/>
                    </a:cubicBezTo>
                    <a:cubicBezTo>
                      <a:pt x="183915" y="171839"/>
                      <a:pt x="195706" y="178451"/>
                      <a:pt x="203576" y="178451"/>
                    </a:cubicBezTo>
                    <a:cubicBezTo>
                      <a:pt x="200212" y="192935"/>
                      <a:pt x="198193" y="204083"/>
                      <a:pt x="201294" y="219707"/>
                    </a:cubicBezTo>
                    <a:cubicBezTo>
                      <a:pt x="202172" y="224096"/>
                      <a:pt x="203430" y="226817"/>
                      <a:pt x="204308" y="230650"/>
                    </a:cubicBezTo>
                    <a:cubicBezTo>
                      <a:pt x="201879" y="230855"/>
                      <a:pt x="185700" y="238053"/>
                      <a:pt x="183008" y="239458"/>
                    </a:cubicBezTo>
                    <a:cubicBezTo>
                      <a:pt x="171714" y="222604"/>
                      <a:pt x="145997" y="224125"/>
                      <a:pt x="138156" y="235800"/>
                    </a:cubicBezTo>
                    <a:lnTo>
                      <a:pt x="122298" y="225939"/>
                    </a:lnTo>
                    <a:cubicBezTo>
                      <a:pt x="120250" y="224593"/>
                      <a:pt x="118699" y="223803"/>
                      <a:pt x="116856" y="222545"/>
                    </a:cubicBezTo>
                    <a:cubicBezTo>
                      <a:pt x="117500" y="214909"/>
                      <a:pt x="119752" y="207389"/>
                      <a:pt x="110829" y="198465"/>
                    </a:cubicBezTo>
                    <a:cubicBezTo>
                      <a:pt x="96317" y="183952"/>
                      <a:pt x="70541" y="194251"/>
                      <a:pt x="70541" y="213738"/>
                    </a:cubicBezTo>
                    <a:lnTo>
                      <a:pt x="71272" y="221083"/>
                    </a:lnTo>
                    <a:cubicBezTo>
                      <a:pt x="69809" y="221873"/>
                      <a:pt x="68317" y="222516"/>
                      <a:pt x="66854" y="223277"/>
                    </a:cubicBezTo>
                    <a:cubicBezTo>
                      <a:pt x="64982" y="224272"/>
                      <a:pt x="64221" y="224915"/>
                      <a:pt x="62232" y="225998"/>
                    </a:cubicBezTo>
                    <a:cubicBezTo>
                      <a:pt x="60388" y="226964"/>
                      <a:pt x="54273" y="230650"/>
                      <a:pt x="52898" y="230650"/>
                    </a:cubicBezTo>
                    <a:cubicBezTo>
                      <a:pt x="50031" y="230650"/>
                      <a:pt x="50499" y="226964"/>
                      <a:pt x="39674" y="226964"/>
                    </a:cubicBezTo>
                    <a:cubicBezTo>
                      <a:pt x="30691" y="226964"/>
                      <a:pt x="23523" y="234688"/>
                      <a:pt x="23523" y="246070"/>
                    </a:cubicBezTo>
                    <a:cubicBezTo>
                      <a:pt x="23523" y="265118"/>
                      <a:pt x="58779" y="271789"/>
                      <a:pt x="58779" y="241681"/>
                    </a:cubicBezTo>
                    <a:cubicBezTo>
                      <a:pt x="62466" y="239721"/>
                      <a:pt x="74139" y="232816"/>
                      <a:pt x="77153" y="232113"/>
                    </a:cubicBezTo>
                    <a:cubicBezTo>
                      <a:pt x="85813" y="237907"/>
                      <a:pt x="85462" y="238726"/>
                      <a:pt x="96288" y="238726"/>
                    </a:cubicBezTo>
                    <a:cubicBezTo>
                      <a:pt x="101788" y="238726"/>
                      <a:pt x="106879" y="235098"/>
                      <a:pt x="110244" y="232845"/>
                    </a:cubicBezTo>
                    <a:cubicBezTo>
                      <a:pt x="112292" y="233927"/>
                      <a:pt x="113257" y="234688"/>
                      <a:pt x="115247" y="235946"/>
                    </a:cubicBezTo>
                    <a:lnTo>
                      <a:pt x="130812" y="245338"/>
                    </a:lnTo>
                    <a:cubicBezTo>
                      <a:pt x="130724" y="249669"/>
                      <a:pt x="129349" y="247621"/>
                      <a:pt x="129349" y="258564"/>
                    </a:cubicBezTo>
                    <a:cubicBezTo>
                      <a:pt x="129349" y="272140"/>
                      <a:pt x="142983" y="285775"/>
                      <a:pt x="156530" y="285775"/>
                    </a:cubicBezTo>
                    <a:cubicBezTo>
                      <a:pt x="168555" y="285775"/>
                      <a:pt x="173148" y="284049"/>
                      <a:pt x="181369" y="275300"/>
                    </a:cubicBezTo>
                    <a:cubicBezTo>
                      <a:pt x="187572" y="268688"/>
                      <a:pt x="188157" y="262836"/>
                      <a:pt x="188157" y="250488"/>
                    </a:cubicBezTo>
                    <a:cubicBezTo>
                      <a:pt x="191200" y="248879"/>
                      <a:pt x="195121" y="247504"/>
                      <a:pt x="198427" y="246070"/>
                    </a:cubicBezTo>
                    <a:cubicBezTo>
                      <a:pt x="201704" y="244607"/>
                      <a:pt x="205741" y="242530"/>
                      <a:pt x="209457" y="241681"/>
                    </a:cubicBezTo>
                    <a:cubicBezTo>
                      <a:pt x="211798" y="250488"/>
                      <a:pt x="226924" y="265586"/>
                      <a:pt x="236052" y="271672"/>
                    </a:cubicBezTo>
                    <a:cubicBezTo>
                      <a:pt x="252291" y="282469"/>
                      <a:pt x="264403" y="285775"/>
                      <a:pt x="285908" y="285775"/>
                    </a:cubicBezTo>
                    <a:cubicBezTo>
                      <a:pt x="306535" y="285775"/>
                      <a:pt x="327015" y="275183"/>
                      <a:pt x="340474" y="261695"/>
                    </a:cubicBezTo>
                    <a:cubicBezTo>
                      <a:pt x="366864" y="235303"/>
                      <a:pt x="372423" y="193725"/>
                      <a:pt x="353552" y="162242"/>
                    </a:cubicBezTo>
                    <a:cubicBezTo>
                      <a:pt x="352089" y="159813"/>
                      <a:pt x="348871" y="154166"/>
                      <a:pt x="346910" y="152732"/>
                    </a:cubicBezTo>
                    <a:cubicBezTo>
                      <a:pt x="359930" y="133275"/>
                      <a:pt x="364553" y="126721"/>
                      <a:pt x="364553" y="99070"/>
                    </a:cubicBezTo>
                    <a:cubicBezTo>
                      <a:pt x="364553" y="89181"/>
                      <a:pt x="360486" y="77097"/>
                      <a:pt x="357209" y="70396"/>
                    </a:cubicBezTo>
                    <a:cubicBezTo>
                      <a:pt x="345301" y="46111"/>
                      <a:pt x="319086" y="27034"/>
                      <a:pt x="292520" y="27034"/>
                    </a:cubicBezTo>
                    <a:lnTo>
                      <a:pt x="213144" y="27034"/>
                    </a:lnTo>
                    <a:cubicBezTo>
                      <a:pt x="198398" y="27034"/>
                      <a:pt x="183827" y="35139"/>
                      <a:pt x="182276" y="35139"/>
                    </a:cubicBezTo>
                    <a:cubicBezTo>
                      <a:pt x="181545" y="35139"/>
                      <a:pt x="174172" y="31832"/>
                      <a:pt x="172270" y="31159"/>
                    </a:cubicBezTo>
                    <a:cubicBezTo>
                      <a:pt x="168818" y="29960"/>
                      <a:pt x="165131" y="28497"/>
                      <a:pt x="160948" y="28497"/>
                    </a:cubicBezTo>
                    <a:lnTo>
                      <a:pt x="164195" y="1812"/>
                    </a:lnTo>
                    <a:close/>
                  </a:path>
                </a:pathLst>
              </a:custGeom>
              <a:solidFill>
                <a:srgbClr val="F7F5FF"/>
              </a:solidFill>
              <a:ln w="2922"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EA0391D-D742-8F82-1289-49B524BC42F1}"/>
                  </a:ext>
                </a:extLst>
              </p:cNvPr>
              <p:cNvSpPr/>
              <p:nvPr/>
            </p:nvSpPr>
            <p:spPr>
              <a:xfrm>
                <a:off x="6236023" y="-80208"/>
                <a:ext cx="164370" cy="164350"/>
              </a:xfrm>
              <a:custGeom>
                <a:avLst/>
                <a:gdLst>
                  <a:gd name="connsiteX0" fmla="*/ 28585 w 164370"/>
                  <a:gd name="connsiteY0" fmla="*/ 38798 h 164350"/>
                  <a:gd name="connsiteX1" fmla="*/ 150912 w 164370"/>
                  <a:gd name="connsiteY1" fmla="*/ 67619 h 164350"/>
                  <a:gd name="connsiteX2" fmla="*/ 149947 w 164370"/>
                  <a:gd name="connsiteY2" fmla="*/ 103579 h 164350"/>
                  <a:gd name="connsiteX3" fmla="*/ 146845 w 164370"/>
                  <a:gd name="connsiteY3" fmla="*/ 112239 h 164350"/>
                  <a:gd name="connsiteX4" fmla="*/ 142720 w 164370"/>
                  <a:gd name="connsiteY4" fmla="*/ 120637 h 164350"/>
                  <a:gd name="connsiteX5" fmla="*/ 127506 w 164370"/>
                  <a:gd name="connsiteY5" fmla="*/ 101325 h 164350"/>
                  <a:gd name="connsiteX6" fmla="*/ 105241 w 164370"/>
                  <a:gd name="connsiteY6" fmla="*/ 88276 h 164350"/>
                  <a:gd name="connsiteX7" fmla="*/ 105241 w 164370"/>
                  <a:gd name="connsiteY7" fmla="*/ 86813 h 164350"/>
                  <a:gd name="connsiteX8" fmla="*/ 109893 w 164370"/>
                  <a:gd name="connsiteY8" fmla="*/ 82629 h 164350"/>
                  <a:gd name="connsiteX9" fmla="*/ 85404 w 164370"/>
                  <a:gd name="connsiteY9" fmla="*/ 25075 h 164350"/>
                  <a:gd name="connsiteX10" fmla="*/ 57258 w 164370"/>
                  <a:gd name="connsiteY10" fmla="*/ 35141 h 164350"/>
                  <a:gd name="connsiteX11" fmla="*/ 47193 w 164370"/>
                  <a:gd name="connsiteY11" fmla="*/ 57407 h 164350"/>
                  <a:gd name="connsiteX12" fmla="*/ 54712 w 164370"/>
                  <a:gd name="connsiteY12" fmla="*/ 82248 h 164350"/>
                  <a:gd name="connsiteX13" fmla="*/ 59686 w 164370"/>
                  <a:gd name="connsiteY13" fmla="*/ 86813 h 164350"/>
                  <a:gd name="connsiteX14" fmla="*/ 38182 w 164370"/>
                  <a:gd name="connsiteY14" fmla="*/ 100594 h 164350"/>
                  <a:gd name="connsiteX15" fmla="*/ 29755 w 164370"/>
                  <a:gd name="connsiteY15" fmla="*/ 109811 h 164350"/>
                  <a:gd name="connsiteX16" fmla="*/ 22207 w 164370"/>
                  <a:gd name="connsiteY16" fmla="*/ 120637 h 164350"/>
                  <a:gd name="connsiteX17" fmla="*/ 11908 w 164370"/>
                  <a:gd name="connsiteY17" fmla="*/ 83857 h 164350"/>
                  <a:gd name="connsiteX18" fmla="*/ 24694 w 164370"/>
                  <a:gd name="connsiteY18" fmla="*/ 43743 h 164350"/>
                  <a:gd name="connsiteX19" fmla="*/ 28585 w 164370"/>
                  <a:gd name="connsiteY19" fmla="*/ 38798 h 164350"/>
                  <a:gd name="connsiteX20" fmla="*/ 105124 w 164370"/>
                  <a:gd name="connsiteY20" fmla="*/ 100477 h 164350"/>
                  <a:gd name="connsiteX21" fmla="*/ 59569 w 164370"/>
                  <a:gd name="connsiteY21" fmla="*/ 100477 h 164350"/>
                  <a:gd name="connsiteX22" fmla="*/ 50002 w 164370"/>
                  <a:gd name="connsiteY22" fmla="*/ 105597 h 164350"/>
                  <a:gd name="connsiteX23" fmla="*/ 31628 w 164370"/>
                  <a:gd name="connsiteY23" fmla="*/ 131346 h 164350"/>
                  <a:gd name="connsiteX24" fmla="*/ 41371 w 164370"/>
                  <a:gd name="connsiteY24" fmla="*/ 139977 h 164350"/>
                  <a:gd name="connsiteX25" fmla="*/ 82332 w 164370"/>
                  <a:gd name="connsiteY25" fmla="*/ 153407 h 164350"/>
                  <a:gd name="connsiteX26" fmla="*/ 128969 w 164370"/>
                  <a:gd name="connsiteY26" fmla="*/ 135325 h 164350"/>
                  <a:gd name="connsiteX27" fmla="*/ 133065 w 164370"/>
                  <a:gd name="connsiteY27" fmla="*/ 130614 h 164350"/>
                  <a:gd name="connsiteX28" fmla="*/ 105124 w 164370"/>
                  <a:gd name="connsiteY28" fmla="*/ 100477 h 164350"/>
                  <a:gd name="connsiteX29" fmla="*/ 65362 w 164370"/>
                  <a:gd name="connsiteY29" fmla="*/ 44709 h 164350"/>
                  <a:gd name="connsiteX30" fmla="*/ 99565 w 164370"/>
                  <a:gd name="connsiteY30" fmla="*/ 75987 h 164350"/>
                  <a:gd name="connsiteX31" fmla="*/ 83736 w 164370"/>
                  <a:gd name="connsiteY31" fmla="*/ 83711 h 164350"/>
                  <a:gd name="connsiteX32" fmla="*/ 66825 w 164370"/>
                  <a:gd name="connsiteY32" fmla="*/ 77450 h 164350"/>
                  <a:gd name="connsiteX33" fmla="*/ 59569 w 164370"/>
                  <a:gd name="connsiteY33" fmla="*/ 64136 h 164350"/>
                  <a:gd name="connsiteX34" fmla="*/ 58955 w 164370"/>
                  <a:gd name="connsiteY34" fmla="*/ 61825 h 164350"/>
                  <a:gd name="connsiteX35" fmla="*/ 65362 w 164370"/>
                  <a:gd name="connsiteY35" fmla="*/ 44709 h 164350"/>
                  <a:gd name="connsiteX36" fmla="*/ 71448 w 164370"/>
                  <a:gd name="connsiteY36" fmla="*/ 97112 h 164350"/>
                  <a:gd name="connsiteX37" fmla="*/ 93479 w 164370"/>
                  <a:gd name="connsiteY37" fmla="*/ 97112 h 164350"/>
                  <a:gd name="connsiteX38" fmla="*/ 71448 w 164370"/>
                  <a:gd name="connsiteY38" fmla="*/ 97112 h 164350"/>
                  <a:gd name="connsiteX39" fmla="*/ 82185 w 164370"/>
                  <a:gd name="connsiteY39" fmla="*/ 164350 h 164350"/>
                  <a:gd name="connsiteX40" fmla="*/ 164371 w 164370"/>
                  <a:gd name="connsiteY40" fmla="*/ 82160 h 164350"/>
                  <a:gd name="connsiteX41" fmla="*/ 162176 w 164370"/>
                  <a:gd name="connsiteY41" fmla="*/ 63288 h 164350"/>
                  <a:gd name="connsiteX42" fmla="*/ 160479 w 164370"/>
                  <a:gd name="connsiteY42" fmla="*/ 57144 h 164350"/>
                  <a:gd name="connsiteX43" fmla="*/ 155710 w 164370"/>
                  <a:gd name="connsiteY43" fmla="*/ 45440 h 164350"/>
                  <a:gd name="connsiteX44" fmla="*/ 82185 w 164370"/>
                  <a:gd name="connsiteY44" fmla="*/ 0 h 164350"/>
                  <a:gd name="connsiteX45" fmla="*/ 0 w 164370"/>
                  <a:gd name="connsiteY45" fmla="*/ 82160 h 164350"/>
                  <a:gd name="connsiteX46" fmla="*/ 556 w 164370"/>
                  <a:gd name="connsiteY46" fmla="*/ 91670 h 164350"/>
                  <a:gd name="connsiteX47" fmla="*/ 82185 w 164370"/>
                  <a:gd name="connsiteY47" fmla="*/ 164350 h 16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370" h="164350">
                    <a:moveTo>
                      <a:pt x="28585" y="38798"/>
                    </a:moveTo>
                    <a:cubicBezTo>
                      <a:pt x="68405" y="-8427"/>
                      <a:pt x="140204" y="15654"/>
                      <a:pt x="150912" y="67619"/>
                    </a:cubicBezTo>
                    <a:cubicBezTo>
                      <a:pt x="153809" y="81809"/>
                      <a:pt x="153750" y="89534"/>
                      <a:pt x="149947" y="103579"/>
                    </a:cubicBezTo>
                    <a:cubicBezTo>
                      <a:pt x="149157" y="106504"/>
                      <a:pt x="148133" y="109167"/>
                      <a:pt x="146845" y="112239"/>
                    </a:cubicBezTo>
                    <a:cubicBezTo>
                      <a:pt x="145646" y="115077"/>
                      <a:pt x="143334" y="118413"/>
                      <a:pt x="142720" y="120637"/>
                    </a:cubicBezTo>
                    <a:cubicBezTo>
                      <a:pt x="140672" y="119115"/>
                      <a:pt x="136371" y="109840"/>
                      <a:pt x="127506" y="101325"/>
                    </a:cubicBezTo>
                    <a:cubicBezTo>
                      <a:pt x="123673" y="97609"/>
                      <a:pt x="111414" y="88802"/>
                      <a:pt x="105241" y="88276"/>
                    </a:cubicBezTo>
                    <a:lnTo>
                      <a:pt x="105241" y="86813"/>
                    </a:lnTo>
                    <a:cubicBezTo>
                      <a:pt x="108225" y="86023"/>
                      <a:pt x="108108" y="84882"/>
                      <a:pt x="109893" y="82629"/>
                    </a:cubicBezTo>
                    <a:cubicBezTo>
                      <a:pt x="129261" y="58372"/>
                      <a:pt x="110185" y="25075"/>
                      <a:pt x="85404" y="25075"/>
                    </a:cubicBezTo>
                    <a:cubicBezTo>
                      <a:pt x="74461" y="25075"/>
                      <a:pt x="65713" y="26714"/>
                      <a:pt x="57258" y="35141"/>
                    </a:cubicBezTo>
                    <a:cubicBezTo>
                      <a:pt x="52167" y="40232"/>
                      <a:pt x="47193" y="49741"/>
                      <a:pt x="47193" y="57407"/>
                    </a:cubicBezTo>
                    <a:cubicBezTo>
                      <a:pt x="47193" y="67677"/>
                      <a:pt x="47895" y="73909"/>
                      <a:pt x="54712" y="82248"/>
                    </a:cubicBezTo>
                    <a:cubicBezTo>
                      <a:pt x="56585" y="84531"/>
                      <a:pt x="56673" y="85994"/>
                      <a:pt x="59686" y="86813"/>
                    </a:cubicBezTo>
                    <a:cubicBezTo>
                      <a:pt x="57931" y="89183"/>
                      <a:pt x="48363" y="91611"/>
                      <a:pt x="38182" y="100594"/>
                    </a:cubicBezTo>
                    <a:cubicBezTo>
                      <a:pt x="34875" y="103520"/>
                      <a:pt x="32564" y="106358"/>
                      <a:pt x="29755" y="109811"/>
                    </a:cubicBezTo>
                    <a:cubicBezTo>
                      <a:pt x="27415" y="112707"/>
                      <a:pt x="24430" y="118998"/>
                      <a:pt x="22207" y="120637"/>
                    </a:cubicBezTo>
                    <a:cubicBezTo>
                      <a:pt x="21241" y="117096"/>
                      <a:pt x="11908" y="104076"/>
                      <a:pt x="11908" y="83857"/>
                    </a:cubicBezTo>
                    <a:cubicBezTo>
                      <a:pt x="11908" y="68730"/>
                      <a:pt x="17175" y="55125"/>
                      <a:pt x="24694" y="43743"/>
                    </a:cubicBezTo>
                    <a:cubicBezTo>
                      <a:pt x="26332" y="41226"/>
                      <a:pt x="26800" y="40934"/>
                      <a:pt x="28585" y="38798"/>
                    </a:cubicBezTo>
                    <a:close/>
                    <a:moveTo>
                      <a:pt x="105124" y="100477"/>
                    </a:moveTo>
                    <a:cubicBezTo>
                      <a:pt x="99623" y="124060"/>
                      <a:pt x="65040" y="124060"/>
                      <a:pt x="59569" y="100477"/>
                    </a:cubicBezTo>
                    <a:cubicBezTo>
                      <a:pt x="56439" y="100740"/>
                      <a:pt x="52167" y="104046"/>
                      <a:pt x="50002" y="105597"/>
                    </a:cubicBezTo>
                    <a:cubicBezTo>
                      <a:pt x="43594" y="110249"/>
                      <a:pt x="31628" y="123592"/>
                      <a:pt x="31628" y="131346"/>
                    </a:cubicBezTo>
                    <a:cubicBezTo>
                      <a:pt x="31628" y="132428"/>
                      <a:pt x="39908" y="138865"/>
                      <a:pt x="41371" y="139977"/>
                    </a:cubicBezTo>
                    <a:cubicBezTo>
                      <a:pt x="51962" y="147877"/>
                      <a:pt x="68112" y="153407"/>
                      <a:pt x="82332" y="153407"/>
                    </a:cubicBezTo>
                    <a:cubicBezTo>
                      <a:pt x="102666" y="153407"/>
                      <a:pt x="114779" y="146239"/>
                      <a:pt x="128969" y="135325"/>
                    </a:cubicBezTo>
                    <a:cubicBezTo>
                      <a:pt x="130519" y="134155"/>
                      <a:pt x="133065" y="132838"/>
                      <a:pt x="133065" y="130614"/>
                    </a:cubicBezTo>
                    <a:cubicBezTo>
                      <a:pt x="133065" y="123241"/>
                      <a:pt x="114515" y="101267"/>
                      <a:pt x="105124" y="100477"/>
                    </a:cubicBezTo>
                    <a:close/>
                    <a:moveTo>
                      <a:pt x="65362" y="44709"/>
                    </a:moveTo>
                    <a:cubicBezTo>
                      <a:pt x="87774" y="21388"/>
                      <a:pt x="119811" y="54949"/>
                      <a:pt x="99565" y="75987"/>
                    </a:cubicBezTo>
                    <a:cubicBezTo>
                      <a:pt x="95351" y="80376"/>
                      <a:pt x="91051" y="82980"/>
                      <a:pt x="83736" y="83711"/>
                    </a:cubicBezTo>
                    <a:cubicBezTo>
                      <a:pt x="77855" y="84326"/>
                      <a:pt x="71126" y="81605"/>
                      <a:pt x="66825" y="77450"/>
                    </a:cubicBezTo>
                    <a:cubicBezTo>
                      <a:pt x="61559" y="72388"/>
                      <a:pt x="60798" y="70193"/>
                      <a:pt x="59569" y="64136"/>
                    </a:cubicBezTo>
                    <a:cubicBezTo>
                      <a:pt x="59072" y="61591"/>
                      <a:pt x="59247" y="63317"/>
                      <a:pt x="58955" y="61825"/>
                    </a:cubicBezTo>
                    <a:cubicBezTo>
                      <a:pt x="58106" y="57466"/>
                      <a:pt x="61120" y="49126"/>
                      <a:pt x="65362" y="44709"/>
                    </a:cubicBezTo>
                    <a:close/>
                    <a:moveTo>
                      <a:pt x="71448" y="97112"/>
                    </a:moveTo>
                    <a:cubicBezTo>
                      <a:pt x="79494" y="95210"/>
                      <a:pt x="85433" y="95210"/>
                      <a:pt x="93479" y="97112"/>
                    </a:cubicBezTo>
                    <a:cubicBezTo>
                      <a:pt x="93186" y="110337"/>
                      <a:pt x="71799" y="110484"/>
                      <a:pt x="71448" y="97112"/>
                    </a:cubicBezTo>
                    <a:close/>
                    <a:moveTo>
                      <a:pt x="82185" y="164350"/>
                    </a:moveTo>
                    <a:cubicBezTo>
                      <a:pt x="127564" y="164350"/>
                      <a:pt x="164371" y="127571"/>
                      <a:pt x="164371" y="82160"/>
                    </a:cubicBezTo>
                    <a:cubicBezTo>
                      <a:pt x="164371" y="75665"/>
                      <a:pt x="163610" y="69345"/>
                      <a:pt x="162176" y="63288"/>
                    </a:cubicBezTo>
                    <a:cubicBezTo>
                      <a:pt x="161621" y="61386"/>
                      <a:pt x="161035" y="59426"/>
                      <a:pt x="160479" y="57144"/>
                    </a:cubicBezTo>
                    <a:cubicBezTo>
                      <a:pt x="159192" y="53106"/>
                      <a:pt x="157612" y="49185"/>
                      <a:pt x="155710" y="45440"/>
                    </a:cubicBezTo>
                    <a:cubicBezTo>
                      <a:pt x="142252" y="18492"/>
                      <a:pt x="114369" y="0"/>
                      <a:pt x="82185" y="0"/>
                    </a:cubicBezTo>
                    <a:cubicBezTo>
                      <a:pt x="36806" y="0"/>
                      <a:pt x="0" y="36779"/>
                      <a:pt x="0" y="82160"/>
                    </a:cubicBezTo>
                    <a:cubicBezTo>
                      <a:pt x="0" y="85379"/>
                      <a:pt x="205" y="88568"/>
                      <a:pt x="556" y="91670"/>
                    </a:cubicBezTo>
                    <a:cubicBezTo>
                      <a:pt x="5267" y="132574"/>
                      <a:pt x="40025" y="164350"/>
                      <a:pt x="82185" y="164350"/>
                    </a:cubicBezTo>
                    <a:close/>
                  </a:path>
                </a:pathLst>
              </a:custGeom>
              <a:solidFill>
                <a:srgbClr val="F7F5FF"/>
              </a:solidFill>
              <a:ln w="2922"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6F6292C-8538-092B-2448-265838843744}"/>
                  </a:ext>
                </a:extLst>
              </p:cNvPr>
              <p:cNvSpPr/>
              <p:nvPr/>
            </p:nvSpPr>
            <p:spPr>
              <a:xfrm>
                <a:off x="6390651" y="-80911"/>
                <a:ext cx="186255" cy="94202"/>
              </a:xfrm>
              <a:custGeom>
                <a:avLst/>
                <a:gdLst>
                  <a:gd name="connsiteX0" fmla="*/ 103924 w 186255"/>
                  <a:gd name="connsiteY0" fmla="*/ 71305 h 94202"/>
                  <a:gd name="connsiteX1" fmla="*/ 115100 w 186255"/>
                  <a:gd name="connsiteY1" fmla="*/ 58987 h 94202"/>
                  <a:gd name="connsiteX2" fmla="*/ 127272 w 186255"/>
                  <a:gd name="connsiteY2" fmla="*/ 69959 h 94202"/>
                  <a:gd name="connsiteX3" fmla="*/ 107903 w 186255"/>
                  <a:gd name="connsiteY3" fmla="*/ 79088 h 94202"/>
                  <a:gd name="connsiteX4" fmla="*/ 103924 w 186255"/>
                  <a:gd name="connsiteY4" fmla="*/ 71305 h 94202"/>
                  <a:gd name="connsiteX5" fmla="*/ 162732 w 186255"/>
                  <a:gd name="connsiteY5" fmla="*/ 41168 h 94202"/>
                  <a:gd name="connsiteX6" fmla="*/ 174494 w 186255"/>
                  <a:gd name="connsiteY6" fmla="*/ 41168 h 94202"/>
                  <a:gd name="connsiteX7" fmla="*/ 162732 w 186255"/>
                  <a:gd name="connsiteY7" fmla="*/ 41168 h 94202"/>
                  <a:gd name="connsiteX8" fmla="*/ 33383 w 186255"/>
                  <a:gd name="connsiteY8" fmla="*/ 29406 h 94202"/>
                  <a:gd name="connsiteX9" fmla="*/ 63343 w 186255"/>
                  <a:gd name="connsiteY9" fmla="*/ 17058 h 94202"/>
                  <a:gd name="connsiteX10" fmla="*/ 38679 w 186255"/>
                  <a:gd name="connsiteY10" fmla="*/ 41724 h 94202"/>
                  <a:gd name="connsiteX11" fmla="*/ 33383 w 186255"/>
                  <a:gd name="connsiteY11" fmla="*/ 29406 h 94202"/>
                  <a:gd name="connsiteX12" fmla="*/ 5149 w 186255"/>
                  <a:gd name="connsiteY12" fmla="*/ 55710 h 94202"/>
                  <a:gd name="connsiteX13" fmla="*/ 5442 w 186255"/>
                  <a:gd name="connsiteY13" fmla="*/ 55125 h 94202"/>
                  <a:gd name="connsiteX14" fmla="*/ 26771 w 186255"/>
                  <a:gd name="connsiteY14" fmla="*/ 46288 h 94202"/>
                  <a:gd name="connsiteX15" fmla="*/ 71594 w 186255"/>
                  <a:gd name="connsiteY15" fmla="*/ 49975 h 94202"/>
                  <a:gd name="connsiteX16" fmla="*/ 82127 w 186255"/>
                  <a:gd name="connsiteY16" fmla="*/ 56354 h 94202"/>
                  <a:gd name="connsiteX17" fmla="*/ 92894 w 186255"/>
                  <a:gd name="connsiteY17" fmla="*/ 63200 h 94202"/>
                  <a:gd name="connsiteX18" fmla="*/ 98570 w 186255"/>
                  <a:gd name="connsiteY18" fmla="*/ 86930 h 94202"/>
                  <a:gd name="connsiteX19" fmla="*/ 139209 w 186255"/>
                  <a:gd name="connsiteY19" fmla="*/ 72768 h 94202"/>
                  <a:gd name="connsiteX20" fmla="*/ 138477 w 186255"/>
                  <a:gd name="connsiteY20" fmla="*/ 64663 h 94202"/>
                  <a:gd name="connsiteX21" fmla="*/ 156851 w 186255"/>
                  <a:gd name="connsiteY21" fmla="*/ 55125 h 94202"/>
                  <a:gd name="connsiteX22" fmla="*/ 170076 w 186255"/>
                  <a:gd name="connsiteY22" fmla="*/ 58811 h 94202"/>
                  <a:gd name="connsiteX23" fmla="*/ 186255 w 186255"/>
                  <a:gd name="connsiteY23" fmla="*/ 39676 h 94202"/>
                  <a:gd name="connsiteX24" fmla="*/ 150970 w 186255"/>
                  <a:gd name="connsiteY24" fmla="*/ 44094 h 94202"/>
                  <a:gd name="connsiteX25" fmla="*/ 132597 w 186255"/>
                  <a:gd name="connsiteY25" fmla="*/ 53662 h 94202"/>
                  <a:gd name="connsiteX26" fmla="*/ 113491 w 186255"/>
                  <a:gd name="connsiteY26" fmla="*/ 47049 h 94202"/>
                  <a:gd name="connsiteX27" fmla="*/ 99535 w 186255"/>
                  <a:gd name="connsiteY27" fmla="*/ 52930 h 94202"/>
                  <a:gd name="connsiteX28" fmla="*/ 89529 w 186255"/>
                  <a:gd name="connsiteY28" fmla="*/ 46757 h 94202"/>
                  <a:gd name="connsiteX29" fmla="*/ 78938 w 186255"/>
                  <a:gd name="connsiteY29" fmla="*/ 40407 h 94202"/>
                  <a:gd name="connsiteX30" fmla="*/ 80401 w 186255"/>
                  <a:gd name="connsiteY30" fmla="*/ 27182 h 94202"/>
                  <a:gd name="connsiteX31" fmla="*/ 53220 w 186255"/>
                  <a:gd name="connsiteY31" fmla="*/ 0 h 94202"/>
                  <a:gd name="connsiteX32" fmla="*/ 28409 w 186255"/>
                  <a:gd name="connsiteY32" fmla="*/ 10445 h 94202"/>
                  <a:gd name="connsiteX33" fmla="*/ 21622 w 186255"/>
                  <a:gd name="connsiteY33" fmla="*/ 35287 h 94202"/>
                  <a:gd name="connsiteX34" fmla="*/ 0 w 186255"/>
                  <a:gd name="connsiteY34" fmla="*/ 44035 h 94202"/>
                  <a:gd name="connsiteX35" fmla="*/ 5149 w 186255"/>
                  <a:gd name="connsiteY35" fmla="*/ 55710 h 9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6255" h="94202">
                    <a:moveTo>
                      <a:pt x="103924" y="71305"/>
                    </a:moveTo>
                    <a:cubicBezTo>
                      <a:pt x="103368" y="67560"/>
                      <a:pt x="106850" y="59543"/>
                      <a:pt x="115100" y="58987"/>
                    </a:cubicBezTo>
                    <a:cubicBezTo>
                      <a:pt x="121596" y="58519"/>
                      <a:pt x="126891" y="64136"/>
                      <a:pt x="127272" y="69959"/>
                    </a:cubicBezTo>
                    <a:cubicBezTo>
                      <a:pt x="127945" y="79673"/>
                      <a:pt x="115832" y="86198"/>
                      <a:pt x="107903" y="79088"/>
                    </a:cubicBezTo>
                    <a:cubicBezTo>
                      <a:pt x="105913" y="77274"/>
                      <a:pt x="104275" y="73441"/>
                      <a:pt x="103924" y="71305"/>
                    </a:cubicBezTo>
                    <a:close/>
                    <a:moveTo>
                      <a:pt x="162732" y="41168"/>
                    </a:moveTo>
                    <a:cubicBezTo>
                      <a:pt x="162732" y="33736"/>
                      <a:pt x="174494" y="33736"/>
                      <a:pt x="174494" y="41168"/>
                    </a:cubicBezTo>
                    <a:cubicBezTo>
                      <a:pt x="174494" y="48571"/>
                      <a:pt x="162732" y="48571"/>
                      <a:pt x="162732" y="41168"/>
                    </a:cubicBezTo>
                    <a:close/>
                    <a:moveTo>
                      <a:pt x="33383" y="29406"/>
                    </a:moveTo>
                    <a:cubicBezTo>
                      <a:pt x="33383" y="14600"/>
                      <a:pt x="51991" y="5676"/>
                      <a:pt x="63343" y="17058"/>
                    </a:cubicBezTo>
                    <a:cubicBezTo>
                      <a:pt x="79581" y="33297"/>
                      <a:pt x="54917" y="57963"/>
                      <a:pt x="38679" y="41724"/>
                    </a:cubicBezTo>
                    <a:cubicBezTo>
                      <a:pt x="36280" y="39354"/>
                      <a:pt x="33383" y="33824"/>
                      <a:pt x="33383" y="29406"/>
                    </a:cubicBezTo>
                    <a:close/>
                    <a:moveTo>
                      <a:pt x="5149" y="55710"/>
                    </a:moveTo>
                    <a:lnTo>
                      <a:pt x="5442" y="55125"/>
                    </a:lnTo>
                    <a:cubicBezTo>
                      <a:pt x="7870" y="54920"/>
                      <a:pt x="24050" y="47722"/>
                      <a:pt x="26771" y="46288"/>
                    </a:cubicBezTo>
                    <a:cubicBezTo>
                      <a:pt x="38035" y="63171"/>
                      <a:pt x="63782" y="61650"/>
                      <a:pt x="71594" y="49975"/>
                    </a:cubicBezTo>
                    <a:cubicBezTo>
                      <a:pt x="75661" y="52140"/>
                      <a:pt x="78148" y="54013"/>
                      <a:pt x="82127" y="56354"/>
                    </a:cubicBezTo>
                    <a:lnTo>
                      <a:pt x="92894" y="63200"/>
                    </a:lnTo>
                    <a:cubicBezTo>
                      <a:pt x="92279" y="70896"/>
                      <a:pt x="90026" y="78093"/>
                      <a:pt x="98570" y="86930"/>
                    </a:cubicBezTo>
                    <a:cubicBezTo>
                      <a:pt x="114106" y="103022"/>
                      <a:pt x="139209" y="89768"/>
                      <a:pt x="139209" y="72768"/>
                    </a:cubicBezTo>
                    <a:lnTo>
                      <a:pt x="138477" y="64663"/>
                    </a:lnTo>
                    <a:lnTo>
                      <a:pt x="156851" y="55125"/>
                    </a:lnTo>
                    <a:cubicBezTo>
                      <a:pt x="159719" y="55125"/>
                      <a:pt x="159280" y="58811"/>
                      <a:pt x="170076" y="58811"/>
                    </a:cubicBezTo>
                    <a:cubicBezTo>
                      <a:pt x="179087" y="58811"/>
                      <a:pt x="186255" y="51058"/>
                      <a:pt x="186255" y="39676"/>
                    </a:cubicBezTo>
                    <a:cubicBezTo>
                      <a:pt x="186255" y="20657"/>
                      <a:pt x="150970" y="13986"/>
                      <a:pt x="150970" y="44094"/>
                    </a:cubicBezTo>
                    <a:cubicBezTo>
                      <a:pt x="147284" y="46054"/>
                      <a:pt x="135610" y="52960"/>
                      <a:pt x="132597" y="53662"/>
                    </a:cubicBezTo>
                    <a:cubicBezTo>
                      <a:pt x="123936" y="47868"/>
                      <a:pt x="124317" y="47049"/>
                      <a:pt x="113491" y="47049"/>
                    </a:cubicBezTo>
                    <a:cubicBezTo>
                      <a:pt x="107961" y="47049"/>
                      <a:pt x="102871" y="50677"/>
                      <a:pt x="99535" y="52930"/>
                    </a:cubicBezTo>
                    <a:lnTo>
                      <a:pt x="89529" y="46757"/>
                    </a:lnTo>
                    <a:cubicBezTo>
                      <a:pt x="87305" y="45264"/>
                      <a:pt x="81044" y="40993"/>
                      <a:pt x="78938" y="40407"/>
                    </a:cubicBezTo>
                    <a:cubicBezTo>
                      <a:pt x="79026" y="36077"/>
                      <a:pt x="80401" y="38125"/>
                      <a:pt x="80401" y="27182"/>
                    </a:cubicBezTo>
                    <a:cubicBezTo>
                      <a:pt x="80401" y="13635"/>
                      <a:pt x="66766" y="0"/>
                      <a:pt x="53220" y="0"/>
                    </a:cubicBezTo>
                    <a:cubicBezTo>
                      <a:pt x="41195" y="0"/>
                      <a:pt x="36602" y="1726"/>
                      <a:pt x="28409" y="10445"/>
                    </a:cubicBezTo>
                    <a:cubicBezTo>
                      <a:pt x="22207" y="17058"/>
                      <a:pt x="21622" y="22939"/>
                      <a:pt x="21622" y="35287"/>
                    </a:cubicBezTo>
                    <a:lnTo>
                      <a:pt x="0" y="44035"/>
                    </a:lnTo>
                    <a:cubicBezTo>
                      <a:pt x="1873" y="47810"/>
                      <a:pt x="3862" y="51643"/>
                      <a:pt x="5149" y="55710"/>
                    </a:cubicBezTo>
                    <a:close/>
                  </a:path>
                </a:pathLst>
              </a:custGeom>
              <a:solidFill>
                <a:srgbClr val="F7F5FF"/>
              </a:solidFill>
              <a:ln w="2922" cap="flat">
                <a:noFill/>
                <a:prstDash val="solid"/>
                <a:miter/>
              </a:ln>
            </p:spPr>
            <p:txBody>
              <a:bodyPr rtlCol="0" anchor="ctr"/>
              <a:lstStyle/>
              <a:p>
                <a:endParaRPr lang="en-US"/>
              </a:p>
            </p:txBody>
          </p:sp>
        </p:grpSp>
        <p:sp>
          <p:nvSpPr>
            <p:cNvPr id="90" name="Freeform: Shape 89">
              <a:extLst>
                <a:ext uri="{FF2B5EF4-FFF2-40B4-BE49-F238E27FC236}">
                  <a16:creationId xmlns:a16="http://schemas.microsoft.com/office/drawing/2014/main" id="{3D34CF1B-9A34-2A0F-EC18-42EA35D56ACE}"/>
                </a:ext>
              </a:extLst>
            </p:cNvPr>
            <p:cNvSpPr/>
            <p:nvPr/>
          </p:nvSpPr>
          <p:spPr>
            <a:xfrm>
              <a:off x="3168868" y="-1292302"/>
              <a:ext cx="119138" cy="173245"/>
            </a:xfrm>
            <a:custGeom>
              <a:avLst/>
              <a:gdLst>
                <a:gd name="connsiteX0" fmla="*/ 59452 w 119138"/>
                <a:gd name="connsiteY0" fmla="*/ 0 h 173245"/>
                <a:gd name="connsiteX1" fmla="*/ 103807 w 119138"/>
                <a:gd name="connsiteY1" fmla="*/ 22179 h 173245"/>
                <a:gd name="connsiteX2" fmla="*/ 119138 w 119138"/>
                <a:gd name="connsiteY2" fmla="*/ 86491 h 173245"/>
                <a:gd name="connsiteX3" fmla="*/ 103807 w 119138"/>
                <a:gd name="connsiteY3" fmla="*/ 151330 h 173245"/>
                <a:gd name="connsiteX4" fmla="*/ 59452 w 119138"/>
                <a:gd name="connsiteY4" fmla="*/ 173245 h 173245"/>
                <a:gd name="connsiteX5" fmla="*/ 15243 w 119138"/>
                <a:gd name="connsiteY5" fmla="*/ 151330 h 173245"/>
                <a:gd name="connsiteX6" fmla="*/ 0 w 119138"/>
                <a:gd name="connsiteY6" fmla="*/ 86491 h 173245"/>
                <a:gd name="connsiteX7" fmla="*/ 15243 w 119138"/>
                <a:gd name="connsiteY7" fmla="*/ 21827 h 173245"/>
                <a:gd name="connsiteX8" fmla="*/ 59452 w 119138"/>
                <a:gd name="connsiteY8" fmla="*/ 0 h 173245"/>
                <a:gd name="connsiteX9" fmla="*/ 59452 w 119138"/>
                <a:gd name="connsiteY9" fmla="*/ 30956 h 173245"/>
                <a:gd name="connsiteX10" fmla="*/ 49709 w 119138"/>
                <a:gd name="connsiteY10" fmla="*/ 35579 h 173245"/>
                <a:gd name="connsiteX11" fmla="*/ 44706 w 119138"/>
                <a:gd name="connsiteY11" fmla="*/ 52023 h 173245"/>
                <a:gd name="connsiteX12" fmla="*/ 43126 w 119138"/>
                <a:gd name="connsiteY12" fmla="*/ 86491 h 173245"/>
                <a:gd name="connsiteX13" fmla="*/ 44706 w 119138"/>
                <a:gd name="connsiteY13" fmla="*/ 121339 h 173245"/>
                <a:gd name="connsiteX14" fmla="*/ 49709 w 119138"/>
                <a:gd name="connsiteY14" fmla="*/ 137783 h 173245"/>
                <a:gd name="connsiteX15" fmla="*/ 59452 w 119138"/>
                <a:gd name="connsiteY15" fmla="*/ 142289 h 173245"/>
                <a:gd name="connsiteX16" fmla="*/ 69458 w 119138"/>
                <a:gd name="connsiteY16" fmla="*/ 137783 h 173245"/>
                <a:gd name="connsiteX17" fmla="*/ 74315 w 119138"/>
                <a:gd name="connsiteY17" fmla="*/ 121456 h 173245"/>
                <a:gd name="connsiteX18" fmla="*/ 75778 w 119138"/>
                <a:gd name="connsiteY18" fmla="*/ 86491 h 173245"/>
                <a:gd name="connsiteX19" fmla="*/ 74315 w 119138"/>
                <a:gd name="connsiteY19" fmla="*/ 51789 h 173245"/>
                <a:gd name="connsiteX20" fmla="*/ 69458 w 119138"/>
                <a:gd name="connsiteY20" fmla="*/ 35462 h 173245"/>
                <a:gd name="connsiteX21" fmla="*/ 59452 w 119138"/>
                <a:gd name="connsiteY21" fmla="*/ 30956 h 1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138" h="173245">
                  <a:moveTo>
                    <a:pt x="59452" y="0"/>
                  </a:moveTo>
                  <a:cubicBezTo>
                    <a:pt x="78791" y="0"/>
                    <a:pt x="93567" y="7403"/>
                    <a:pt x="103807" y="22179"/>
                  </a:cubicBezTo>
                  <a:cubicBezTo>
                    <a:pt x="114047" y="36955"/>
                    <a:pt x="119138" y="58402"/>
                    <a:pt x="119138" y="86491"/>
                  </a:cubicBezTo>
                  <a:cubicBezTo>
                    <a:pt x="119138" y="115107"/>
                    <a:pt x="114047" y="136700"/>
                    <a:pt x="103807" y="151330"/>
                  </a:cubicBezTo>
                  <a:cubicBezTo>
                    <a:pt x="93567" y="165930"/>
                    <a:pt x="78791" y="173245"/>
                    <a:pt x="59452" y="173245"/>
                  </a:cubicBezTo>
                  <a:cubicBezTo>
                    <a:pt x="40142" y="173245"/>
                    <a:pt x="25396" y="165930"/>
                    <a:pt x="15243" y="151330"/>
                  </a:cubicBezTo>
                  <a:cubicBezTo>
                    <a:pt x="5091" y="136700"/>
                    <a:pt x="0" y="115107"/>
                    <a:pt x="0" y="86491"/>
                  </a:cubicBezTo>
                  <a:cubicBezTo>
                    <a:pt x="0" y="57904"/>
                    <a:pt x="5091" y="36340"/>
                    <a:pt x="15243" y="21827"/>
                  </a:cubicBezTo>
                  <a:cubicBezTo>
                    <a:pt x="25396" y="7286"/>
                    <a:pt x="40142" y="0"/>
                    <a:pt x="59452" y="0"/>
                  </a:cubicBezTo>
                  <a:close/>
                  <a:moveTo>
                    <a:pt x="59452" y="30956"/>
                  </a:moveTo>
                  <a:cubicBezTo>
                    <a:pt x="55239" y="30956"/>
                    <a:pt x="51991" y="32507"/>
                    <a:pt x="49709" y="35579"/>
                  </a:cubicBezTo>
                  <a:cubicBezTo>
                    <a:pt x="47427" y="38681"/>
                    <a:pt x="45759" y="44152"/>
                    <a:pt x="44706" y="52023"/>
                  </a:cubicBezTo>
                  <a:cubicBezTo>
                    <a:pt x="43653" y="59894"/>
                    <a:pt x="43126" y="71393"/>
                    <a:pt x="43126" y="86491"/>
                  </a:cubicBezTo>
                  <a:cubicBezTo>
                    <a:pt x="43126" y="101764"/>
                    <a:pt x="43653" y="113380"/>
                    <a:pt x="44706" y="121339"/>
                  </a:cubicBezTo>
                  <a:cubicBezTo>
                    <a:pt x="45759" y="129298"/>
                    <a:pt x="47427" y="134798"/>
                    <a:pt x="49709" y="137783"/>
                  </a:cubicBezTo>
                  <a:cubicBezTo>
                    <a:pt x="51991" y="140796"/>
                    <a:pt x="55239" y="142289"/>
                    <a:pt x="59452" y="142289"/>
                  </a:cubicBezTo>
                  <a:cubicBezTo>
                    <a:pt x="63841" y="142289"/>
                    <a:pt x="67176" y="140796"/>
                    <a:pt x="69458" y="137783"/>
                  </a:cubicBezTo>
                  <a:cubicBezTo>
                    <a:pt x="71711" y="134798"/>
                    <a:pt x="73349" y="129356"/>
                    <a:pt x="74315" y="121456"/>
                  </a:cubicBezTo>
                  <a:cubicBezTo>
                    <a:pt x="75280" y="113585"/>
                    <a:pt x="75778" y="101940"/>
                    <a:pt x="75778" y="86491"/>
                  </a:cubicBezTo>
                  <a:cubicBezTo>
                    <a:pt x="75778" y="71247"/>
                    <a:pt x="75280" y="59660"/>
                    <a:pt x="74315" y="51789"/>
                  </a:cubicBezTo>
                  <a:cubicBezTo>
                    <a:pt x="73349" y="43918"/>
                    <a:pt x="71711" y="38476"/>
                    <a:pt x="69458" y="35462"/>
                  </a:cubicBezTo>
                  <a:cubicBezTo>
                    <a:pt x="67176" y="32449"/>
                    <a:pt x="63841" y="30956"/>
                    <a:pt x="59452" y="30956"/>
                  </a:cubicBezTo>
                  <a:close/>
                </a:path>
              </a:pathLst>
            </a:custGeom>
            <a:solidFill>
              <a:srgbClr val="463C74"/>
            </a:solidFill>
            <a:ln w="2922"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5B62A33-6C8B-11BF-51EC-3E48C040FB20}"/>
                </a:ext>
              </a:extLst>
            </p:cNvPr>
            <p:cNvSpPr/>
            <p:nvPr/>
          </p:nvSpPr>
          <p:spPr>
            <a:xfrm>
              <a:off x="3290698" y="-1288381"/>
              <a:ext cx="90377" cy="164935"/>
            </a:xfrm>
            <a:custGeom>
              <a:avLst/>
              <a:gdLst>
                <a:gd name="connsiteX0" fmla="*/ 90378 w 90377"/>
                <a:gd name="connsiteY0" fmla="*/ 0 h 164935"/>
                <a:gd name="connsiteX1" fmla="*/ 90378 w 90377"/>
                <a:gd name="connsiteY1" fmla="*/ 164936 h 164935"/>
                <a:gd name="connsiteX2" fmla="*/ 49212 w 90377"/>
                <a:gd name="connsiteY2" fmla="*/ 164936 h 164935"/>
                <a:gd name="connsiteX3" fmla="*/ 49212 w 90377"/>
                <a:gd name="connsiteY3" fmla="*/ 40671 h 164935"/>
                <a:gd name="connsiteX4" fmla="*/ 18754 w 90377"/>
                <a:gd name="connsiteY4" fmla="*/ 61386 h 164935"/>
                <a:gd name="connsiteX5" fmla="*/ 0 w 90377"/>
                <a:gd name="connsiteY5" fmla="*/ 34087 h 164935"/>
                <a:gd name="connsiteX6" fmla="*/ 52635 w 90377"/>
                <a:gd name="connsiteY6" fmla="*/ 0 h 16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377" h="164935">
                  <a:moveTo>
                    <a:pt x="90378" y="0"/>
                  </a:moveTo>
                  <a:lnTo>
                    <a:pt x="90378" y="164936"/>
                  </a:lnTo>
                  <a:lnTo>
                    <a:pt x="49212" y="164936"/>
                  </a:lnTo>
                  <a:lnTo>
                    <a:pt x="49212" y="40671"/>
                  </a:lnTo>
                  <a:lnTo>
                    <a:pt x="18754" y="61386"/>
                  </a:lnTo>
                  <a:lnTo>
                    <a:pt x="0" y="34087"/>
                  </a:lnTo>
                  <a:lnTo>
                    <a:pt x="52635" y="0"/>
                  </a:lnTo>
                  <a:close/>
                </a:path>
              </a:pathLst>
            </a:custGeom>
            <a:solidFill>
              <a:srgbClr val="463C74"/>
            </a:solidFill>
            <a:ln w="2922"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CB5F528-AB69-36EF-A4D5-E26F0BAE26EF}"/>
                </a:ext>
              </a:extLst>
            </p:cNvPr>
            <p:cNvSpPr/>
            <p:nvPr/>
          </p:nvSpPr>
          <p:spPr>
            <a:xfrm>
              <a:off x="3401322" y="-1165345"/>
              <a:ext cx="45788" cy="46288"/>
            </a:xfrm>
            <a:custGeom>
              <a:avLst/>
              <a:gdLst>
                <a:gd name="connsiteX0" fmla="*/ 22880 w 45788"/>
                <a:gd name="connsiteY0" fmla="*/ 0 h 46288"/>
                <a:gd name="connsiteX1" fmla="*/ 39206 w 45788"/>
                <a:gd name="connsiteY1" fmla="*/ 6935 h 46288"/>
                <a:gd name="connsiteX2" fmla="*/ 45789 w 45788"/>
                <a:gd name="connsiteY2" fmla="*/ 23144 h 46288"/>
                <a:gd name="connsiteX3" fmla="*/ 39323 w 45788"/>
                <a:gd name="connsiteY3" fmla="*/ 39588 h 46288"/>
                <a:gd name="connsiteX4" fmla="*/ 22880 w 45788"/>
                <a:gd name="connsiteY4" fmla="*/ 46288 h 46288"/>
                <a:gd name="connsiteX5" fmla="*/ 6554 w 45788"/>
                <a:gd name="connsiteY5" fmla="*/ 39471 h 46288"/>
                <a:gd name="connsiteX6" fmla="*/ 0 w 45788"/>
                <a:gd name="connsiteY6" fmla="*/ 23144 h 46288"/>
                <a:gd name="connsiteX7" fmla="*/ 6554 w 45788"/>
                <a:gd name="connsiteY7" fmla="*/ 6935 h 46288"/>
                <a:gd name="connsiteX8" fmla="*/ 22880 w 45788"/>
                <a:gd name="connsiteY8" fmla="*/ 0 h 4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88" h="46288">
                  <a:moveTo>
                    <a:pt x="22880" y="0"/>
                  </a:moveTo>
                  <a:cubicBezTo>
                    <a:pt x="29375" y="0"/>
                    <a:pt x="34817" y="2312"/>
                    <a:pt x="39206" y="6935"/>
                  </a:cubicBezTo>
                  <a:cubicBezTo>
                    <a:pt x="43594" y="11558"/>
                    <a:pt x="45789" y="16971"/>
                    <a:pt x="45789" y="23144"/>
                  </a:cubicBezTo>
                  <a:cubicBezTo>
                    <a:pt x="45789" y="29640"/>
                    <a:pt x="43653" y="35111"/>
                    <a:pt x="39323" y="39588"/>
                  </a:cubicBezTo>
                  <a:cubicBezTo>
                    <a:pt x="35022" y="44065"/>
                    <a:pt x="29550" y="46288"/>
                    <a:pt x="22880" y="46288"/>
                  </a:cubicBezTo>
                  <a:cubicBezTo>
                    <a:pt x="16384" y="46288"/>
                    <a:pt x="10943" y="44006"/>
                    <a:pt x="6554" y="39471"/>
                  </a:cubicBezTo>
                  <a:cubicBezTo>
                    <a:pt x="2194" y="34907"/>
                    <a:pt x="0" y="29464"/>
                    <a:pt x="0" y="23144"/>
                  </a:cubicBezTo>
                  <a:cubicBezTo>
                    <a:pt x="0" y="16971"/>
                    <a:pt x="2194" y="11558"/>
                    <a:pt x="6554" y="6935"/>
                  </a:cubicBezTo>
                  <a:cubicBezTo>
                    <a:pt x="10943" y="2312"/>
                    <a:pt x="16384" y="0"/>
                    <a:pt x="22880" y="0"/>
                  </a:cubicBezTo>
                  <a:close/>
                </a:path>
              </a:pathLst>
            </a:custGeom>
            <a:solidFill>
              <a:srgbClr val="463C74"/>
            </a:solidFill>
            <a:ln w="2922"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8E60C20-5000-4166-CD6B-C16AEA80951D}"/>
                </a:ext>
              </a:extLst>
            </p:cNvPr>
            <p:cNvSpPr/>
            <p:nvPr/>
          </p:nvSpPr>
          <p:spPr>
            <a:xfrm>
              <a:off x="3501208" y="-1297159"/>
              <a:ext cx="124726" cy="178102"/>
            </a:xfrm>
            <a:custGeom>
              <a:avLst/>
              <a:gdLst>
                <a:gd name="connsiteX0" fmla="*/ 65040 w 124726"/>
                <a:gd name="connsiteY0" fmla="*/ 0 h 178102"/>
                <a:gd name="connsiteX1" fmla="*/ 96463 w 124726"/>
                <a:gd name="connsiteY1" fmla="*/ 5589 h 178102"/>
                <a:gd name="connsiteX2" fmla="*/ 120835 w 124726"/>
                <a:gd name="connsiteY2" fmla="*/ 22413 h 178102"/>
                <a:gd name="connsiteX3" fmla="*/ 101583 w 124726"/>
                <a:gd name="connsiteY3" fmla="*/ 45323 h 178102"/>
                <a:gd name="connsiteX4" fmla="*/ 69663 w 124726"/>
                <a:gd name="connsiteY4" fmla="*/ 31659 h 178102"/>
                <a:gd name="connsiteX5" fmla="*/ 56263 w 124726"/>
                <a:gd name="connsiteY5" fmla="*/ 35697 h 178102"/>
                <a:gd name="connsiteX6" fmla="*/ 51640 w 124726"/>
                <a:gd name="connsiteY6" fmla="*/ 46786 h 178102"/>
                <a:gd name="connsiteX7" fmla="*/ 54068 w 124726"/>
                <a:gd name="connsiteY7" fmla="*/ 54949 h 178102"/>
                <a:gd name="connsiteX8" fmla="*/ 62348 w 124726"/>
                <a:gd name="connsiteY8" fmla="*/ 61269 h 178102"/>
                <a:gd name="connsiteX9" fmla="*/ 79669 w 124726"/>
                <a:gd name="connsiteY9" fmla="*/ 68701 h 178102"/>
                <a:gd name="connsiteX10" fmla="*/ 105123 w 124726"/>
                <a:gd name="connsiteY10" fmla="*/ 81868 h 178102"/>
                <a:gd name="connsiteX11" fmla="*/ 119723 w 124726"/>
                <a:gd name="connsiteY11" fmla="*/ 98780 h 178102"/>
                <a:gd name="connsiteX12" fmla="*/ 124726 w 124726"/>
                <a:gd name="connsiteY12" fmla="*/ 123767 h 178102"/>
                <a:gd name="connsiteX13" fmla="*/ 117061 w 124726"/>
                <a:gd name="connsiteY13" fmla="*/ 152149 h 178102"/>
                <a:gd name="connsiteX14" fmla="*/ 95000 w 124726"/>
                <a:gd name="connsiteY14" fmla="*/ 171285 h 178102"/>
                <a:gd name="connsiteX15" fmla="*/ 60886 w 124726"/>
                <a:gd name="connsiteY15" fmla="*/ 178102 h 178102"/>
                <a:gd name="connsiteX16" fmla="*/ 0 w 124726"/>
                <a:gd name="connsiteY16" fmla="*/ 153495 h 178102"/>
                <a:gd name="connsiteX17" fmla="*/ 21183 w 124726"/>
                <a:gd name="connsiteY17" fmla="*/ 130088 h 178102"/>
                <a:gd name="connsiteX18" fmla="*/ 39352 w 124726"/>
                <a:gd name="connsiteY18" fmla="*/ 142055 h 178102"/>
                <a:gd name="connsiteX19" fmla="*/ 58223 w 124726"/>
                <a:gd name="connsiteY19" fmla="*/ 146180 h 178102"/>
                <a:gd name="connsiteX20" fmla="*/ 73701 w 124726"/>
                <a:gd name="connsiteY20" fmla="*/ 141060 h 178102"/>
                <a:gd name="connsiteX21" fmla="*/ 78938 w 124726"/>
                <a:gd name="connsiteY21" fmla="*/ 127425 h 178102"/>
                <a:gd name="connsiteX22" fmla="*/ 73583 w 124726"/>
                <a:gd name="connsiteY22" fmla="*/ 113790 h 178102"/>
                <a:gd name="connsiteX23" fmla="*/ 53834 w 124726"/>
                <a:gd name="connsiteY23" fmla="*/ 103286 h 178102"/>
                <a:gd name="connsiteX24" fmla="*/ 17057 w 124726"/>
                <a:gd name="connsiteY24" fmla="*/ 81137 h 178102"/>
                <a:gd name="connsiteX25" fmla="*/ 6320 w 124726"/>
                <a:gd name="connsiteY25" fmla="*/ 50443 h 178102"/>
                <a:gd name="connsiteX26" fmla="*/ 13985 w 124726"/>
                <a:gd name="connsiteY26" fmla="*/ 23876 h 178102"/>
                <a:gd name="connsiteX27" fmla="*/ 35080 w 124726"/>
                <a:gd name="connsiteY27" fmla="*/ 6203 h 178102"/>
                <a:gd name="connsiteX28" fmla="*/ 65040 w 124726"/>
                <a:gd name="connsiteY28" fmla="*/ 0 h 17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4726" h="178102">
                  <a:moveTo>
                    <a:pt x="65040" y="0"/>
                  </a:moveTo>
                  <a:cubicBezTo>
                    <a:pt x="76890" y="0"/>
                    <a:pt x="87364" y="1873"/>
                    <a:pt x="96463" y="5589"/>
                  </a:cubicBezTo>
                  <a:cubicBezTo>
                    <a:pt x="105562" y="9334"/>
                    <a:pt x="113696" y="14922"/>
                    <a:pt x="120835" y="22413"/>
                  </a:cubicBezTo>
                  <a:lnTo>
                    <a:pt x="101583" y="45323"/>
                  </a:lnTo>
                  <a:cubicBezTo>
                    <a:pt x="91197" y="36223"/>
                    <a:pt x="80547" y="31659"/>
                    <a:pt x="69663" y="31659"/>
                  </a:cubicBezTo>
                  <a:cubicBezTo>
                    <a:pt x="63811" y="31659"/>
                    <a:pt x="59364" y="33005"/>
                    <a:pt x="56263" y="35697"/>
                  </a:cubicBezTo>
                  <a:cubicBezTo>
                    <a:pt x="53191" y="38359"/>
                    <a:pt x="51640" y="42075"/>
                    <a:pt x="51640" y="46786"/>
                  </a:cubicBezTo>
                  <a:cubicBezTo>
                    <a:pt x="51640" y="50034"/>
                    <a:pt x="52459" y="52755"/>
                    <a:pt x="54068" y="54949"/>
                  </a:cubicBezTo>
                  <a:cubicBezTo>
                    <a:pt x="55707" y="57144"/>
                    <a:pt x="58457" y="59250"/>
                    <a:pt x="62348" y="61269"/>
                  </a:cubicBezTo>
                  <a:cubicBezTo>
                    <a:pt x="66269" y="63288"/>
                    <a:pt x="72033" y="65775"/>
                    <a:pt x="79669" y="68701"/>
                  </a:cubicBezTo>
                  <a:cubicBezTo>
                    <a:pt x="90202" y="72915"/>
                    <a:pt x="98716" y="77304"/>
                    <a:pt x="105123" y="81868"/>
                  </a:cubicBezTo>
                  <a:cubicBezTo>
                    <a:pt x="111531" y="86403"/>
                    <a:pt x="116417" y="92050"/>
                    <a:pt x="119723" y="98780"/>
                  </a:cubicBezTo>
                  <a:cubicBezTo>
                    <a:pt x="123059" y="105539"/>
                    <a:pt x="124726" y="113849"/>
                    <a:pt x="124726" y="123767"/>
                  </a:cubicBezTo>
                  <a:cubicBezTo>
                    <a:pt x="124726" y="134477"/>
                    <a:pt x="122181" y="143957"/>
                    <a:pt x="117061" y="152149"/>
                  </a:cubicBezTo>
                  <a:cubicBezTo>
                    <a:pt x="111941" y="160342"/>
                    <a:pt x="104597" y="166720"/>
                    <a:pt x="95000" y="171285"/>
                  </a:cubicBezTo>
                  <a:cubicBezTo>
                    <a:pt x="85433" y="175820"/>
                    <a:pt x="74052" y="178102"/>
                    <a:pt x="60886" y="178102"/>
                  </a:cubicBezTo>
                  <a:cubicBezTo>
                    <a:pt x="36046" y="178102"/>
                    <a:pt x="15741" y="169910"/>
                    <a:pt x="0" y="153495"/>
                  </a:cubicBezTo>
                  <a:lnTo>
                    <a:pt x="21183" y="130088"/>
                  </a:lnTo>
                  <a:cubicBezTo>
                    <a:pt x="27356" y="135296"/>
                    <a:pt x="33412" y="139275"/>
                    <a:pt x="39352" y="142055"/>
                  </a:cubicBezTo>
                  <a:cubicBezTo>
                    <a:pt x="45262" y="144805"/>
                    <a:pt x="51552" y="146180"/>
                    <a:pt x="58223" y="146180"/>
                  </a:cubicBezTo>
                  <a:cubicBezTo>
                    <a:pt x="65040" y="146180"/>
                    <a:pt x="70190" y="144483"/>
                    <a:pt x="73701" y="141060"/>
                  </a:cubicBezTo>
                  <a:cubicBezTo>
                    <a:pt x="77182" y="137666"/>
                    <a:pt x="78938" y="133101"/>
                    <a:pt x="78938" y="127425"/>
                  </a:cubicBezTo>
                  <a:cubicBezTo>
                    <a:pt x="78938" y="121749"/>
                    <a:pt x="77153" y="117184"/>
                    <a:pt x="73583" y="113790"/>
                  </a:cubicBezTo>
                  <a:cubicBezTo>
                    <a:pt x="69985" y="110367"/>
                    <a:pt x="63431" y="106885"/>
                    <a:pt x="53834" y="103286"/>
                  </a:cubicBezTo>
                  <a:cubicBezTo>
                    <a:pt x="36455" y="96644"/>
                    <a:pt x="24196" y="89241"/>
                    <a:pt x="17057" y="81137"/>
                  </a:cubicBezTo>
                  <a:cubicBezTo>
                    <a:pt x="9889" y="73002"/>
                    <a:pt x="6320" y="62762"/>
                    <a:pt x="6320" y="50443"/>
                  </a:cubicBezTo>
                  <a:cubicBezTo>
                    <a:pt x="6320" y="40349"/>
                    <a:pt x="8894" y="31512"/>
                    <a:pt x="13985" y="23876"/>
                  </a:cubicBezTo>
                  <a:cubicBezTo>
                    <a:pt x="19105" y="16239"/>
                    <a:pt x="26127" y="10358"/>
                    <a:pt x="35080" y="6203"/>
                  </a:cubicBezTo>
                  <a:cubicBezTo>
                    <a:pt x="44004" y="2048"/>
                    <a:pt x="54010" y="0"/>
                    <a:pt x="65040" y="0"/>
                  </a:cubicBezTo>
                  <a:close/>
                </a:path>
              </a:pathLst>
            </a:custGeom>
            <a:solidFill>
              <a:srgbClr val="463C74"/>
            </a:solidFill>
            <a:ln w="2922"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C99AFF9-A913-5226-EB66-6B6BB69A250F}"/>
                </a:ext>
              </a:extLst>
            </p:cNvPr>
            <p:cNvSpPr/>
            <p:nvPr/>
          </p:nvSpPr>
          <p:spPr>
            <a:xfrm>
              <a:off x="3635209" y="-1257688"/>
              <a:ext cx="119869" cy="138631"/>
            </a:xfrm>
            <a:custGeom>
              <a:avLst/>
              <a:gdLst>
                <a:gd name="connsiteX0" fmla="*/ 59920 w 119869"/>
                <a:gd name="connsiteY0" fmla="*/ 0 h 138631"/>
                <a:gd name="connsiteX1" fmla="*/ 103895 w 119869"/>
                <a:gd name="connsiteY1" fmla="*/ 17673 h 138631"/>
                <a:gd name="connsiteX2" fmla="*/ 119869 w 119869"/>
                <a:gd name="connsiteY2" fmla="*/ 69433 h 138631"/>
                <a:gd name="connsiteX3" fmla="*/ 103895 w 119869"/>
                <a:gd name="connsiteY3" fmla="*/ 120344 h 138631"/>
                <a:gd name="connsiteX4" fmla="*/ 59920 w 119869"/>
                <a:gd name="connsiteY4" fmla="*/ 138631 h 138631"/>
                <a:gd name="connsiteX5" fmla="*/ 15829 w 119869"/>
                <a:gd name="connsiteY5" fmla="*/ 120959 h 138631"/>
                <a:gd name="connsiteX6" fmla="*/ 0 w 119869"/>
                <a:gd name="connsiteY6" fmla="*/ 69199 h 138631"/>
                <a:gd name="connsiteX7" fmla="*/ 15946 w 119869"/>
                <a:gd name="connsiteY7" fmla="*/ 18258 h 138631"/>
                <a:gd name="connsiteX8" fmla="*/ 59920 w 119869"/>
                <a:gd name="connsiteY8" fmla="*/ 0 h 138631"/>
                <a:gd name="connsiteX9" fmla="*/ 59920 w 119869"/>
                <a:gd name="connsiteY9" fmla="*/ 30927 h 138631"/>
                <a:gd name="connsiteX10" fmla="*/ 47515 w 119869"/>
                <a:gd name="connsiteY10" fmla="*/ 39705 h 138631"/>
                <a:gd name="connsiteX11" fmla="*/ 43594 w 119869"/>
                <a:gd name="connsiteY11" fmla="*/ 69199 h 138631"/>
                <a:gd name="connsiteX12" fmla="*/ 47368 w 119869"/>
                <a:gd name="connsiteY12" fmla="*/ 99277 h 138631"/>
                <a:gd name="connsiteX13" fmla="*/ 59920 w 119869"/>
                <a:gd name="connsiteY13" fmla="*/ 107938 h 138631"/>
                <a:gd name="connsiteX14" fmla="*/ 72355 w 119869"/>
                <a:gd name="connsiteY14" fmla="*/ 99160 h 138631"/>
                <a:gd name="connsiteX15" fmla="*/ 76246 w 119869"/>
                <a:gd name="connsiteY15" fmla="*/ 69433 h 138631"/>
                <a:gd name="connsiteX16" fmla="*/ 72355 w 119869"/>
                <a:gd name="connsiteY16" fmla="*/ 39588 h 138631"/>
                <a:gd name="connsiteX17" fmla="*/ 59920 w 119869"/>
                <a:gd name="connsiteY17" fmla="*/ 30927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869" h="138631">
                  <a:moveTo>
                    <a:pt x="59920" y="0"/>
                  </a:moveTo>
                  <a:cubicBezTo>
                    <a:pt x="78616" y="0"/>
                    <a:pt x="93274" y="5881"/>
                    <a:pt x="103895" y="17673"/>
                  </a:cubicBezTo>
                  <a:cubicBezTo>
                    <a:pt x="114545" y="29435"/>
                    <a:pt x="119869" y="46698"/>
                    <a:pt x="119869" y="69433"/>
                  </a:cubicBezTo>
                  <a:cubicBezTo>
                    <a:pt x="119869" y="91202"/>
                    <a:pt x="114545" y="108172"/>
                    <a:pt x="103895" y="120344"/>
                  </a:cubicBezTo>
                  <a:cubicBezTo>
                    <a:pt x="93274" y="132545"/>
                    <a:pt x="78616" y="138631"/>
                    <a:pt x="59920" y="138631"/>
                  </a:cubicBezTo>
                  <a:cubicBezTo>
                    <a:pt x="41078" y="138631"/>
                    <a:pt x="26391" y="132750"/>
                    <a:pt x="15829" y="120959"/>
                  </a:cubicBezTo>
                  <a:cubicBezTo>
                    <a:pt x="5266" y="109196"/>
                    <a:pt x="0" y="91933"/>
                    <a:pt x="0" y="69199"/>
                  </a:cubicBezTo>
                  <a:cubicBezTo>
                    <a:pt x="0" y="47430"/>
                    <a:pt x="5325" y="30459"/>
                    <a:pt x="15946" y="18258"/>
                  </a:cubicBezTo>
                  <a:cubicBezTo>
                    <a:pt x="26595" y="6086"/>
                    <a:pt x="41254" y="0"/>
                    <a:pt x="59920" y="0"/>
                  </a:cubicBezTo>
                  <a:close/>
                  <a:moveTo>
                    <a:pt x="59920" y="30927"/>
                  </a:moveTo>
                  <a:cubicBezTo>
                    <a:pt x="54244" y="30927"/>
                    <a:pt x="50089" y="33853"/>
                    <a:pt x="47515" y="39705"/>
                  </a:cubicBezTo>
                  <a:cubicBezTo>
                    <a:pt x="44911" y="45557"/>
                    <a:pt x="43594" y="55388"/>
                    <a:pt x="43594" y="69199"/>
                  </a:cubicBezTo>
                  <a:cubicBezTo>
                    <a:pt x="43594" y="83477"/>
                    <a:pt x="44852" y="93513"/>
                    <a:pt x="47368" y="99277"/>
                  </a:cubicBezTo>
                  <a:cubicBezTo>
                    <a:pt x="49885" y="105041"/>
                    <a:pt x="54069" y="107938"/>
                    <a:pt x="59920" y="107938"/>
                  </a:cubicBezTo>
                  <a:cubicBezTo>
                    <a:pt x="65596" y="107938"/>
                    <a:pt x="69751" y="105012"/>
                    <a:pt x="72355" y="99160"/>
                  </a:cubicBezTo>
                  <a:cubicBezTo>
                    <a:pt x="74959" y="93308"/>
                    <a:pt x="76246" y="83389"/>
                    <a:pt x="76246" y="69433"/>
                  </a:cubicBezTo>
                  <a:cubicBezTo>
                    <a:pt x="76246" y="55300"/>
                    <a:pt x="74959" y="45352"/>
                    <a:pt x="72355" y="39588"/>
                  </a:cubicBezTo>
                  <a:cubicBezTo>
                    <a:pt x="69751" y="33824"/>
                    <a:pt x="65596" y="30927"/>
                    <a:pt x="59920" y="30927"/>
                  </a:cubicBezTo>
                  <a:close/>
                </a:path>
              </a:pathLst>
            </a:custGeom>
            <a:solidFill>
              <a:srgbClr val="463C74"/>
            </a:solidFill>
            <a:ln w="2922"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0C423C8-E06B-6B20-3512-DB9A1667A25C}"/>
                </a:ext>
              </a:extLst>
            </p:cNvPr>
            <p:cNvSpPr/>
            <p:nvPr/>
          </p:nvSpPr>
          <p:spPr>
            <a:xfrm>
              <a:off x="3765787" y="-1257688"/>
              <a:ext cx="102812" cy="138631"/>
            </a:xfrm>
            <a:custGeom>
              <a:avLst/>
              <a:gdLst>
                <a:gd name="connsiteX0" fmla="*/ 60915 w 102812"/>
                <a:gd name="connsiteY0" fmla="*/ 0 h 138631"/>
                <a:gd name="connsiteX1" fmla="*/ 83824 w 102812"/>
                <a:gd name="connsiteY1" fmla="*/ 4126 h 138631"/>
                <a:gd name="connsiteX2" fmla="*/ 102812 w 102812"/>
                <a:gd name="connsiteY2" fmla="*/ 16561 h 138631"/>
                <a:gd name="connsiteX3" fmla="*/ 85287 w 102812"/>
                <a:gd name="connsiteY3" fmla="*/ 40437 h 138631"/>
                <a:gd name="connsiteX4" fmla="*/ 64572 w 102812"/>
                <a:gd name="connsiteY4" fmla="*/ 31922 h 138631"/>
                <a:gd name="connsiteX5" fmla="*/ 49212 w 102812"/>
                <a:gd name="connsiteY5" fmla="*/ 40437 h 138631"/>
                <a:gd name="connsiteX6" fmla="*/ 44092 w 102812"/>
                <a:gd name="connsiteY6" fmla="*/ 70164 h 138631"/>
                <a:gd name="connsiteX7" fmla="*/ 49329 w 102812"/>
                <a:gd name="connsiteY7" fmla="*/ 98195 h 138631"/>
                <a:gd name="connsiteX8" fmla="*/ 64338 w 102812"/>
                <a:gd name="connsiteY8" fmla="*/ 105978 h 138631"/>
                <a:gd name="connsiteX9" fmla="*/ 73818 w 102812"/>
                <a:gd name="connsiteY9" fmla="*/ 104164 h 138631"/>
                <a:gd name="connsiteX10" fmla="*/ 84555 w 102812"/>
                <a:gd name="connsiteY10" fmla="*/ 98195 h 138631"/>
                <a:gd name="connsiteX11" fmla="*/ 102812 w 102812"/>
                <a:gd name="connsiteY11" fmla="*/ 123036 h 138631"/>
                <a:gd name="connsiteX12" fmla="*/ 61646 w 102812"/>
                <a:gd name="connsiteY12" fmla="*/ 138631 h 138631"/>
                <a:gd name="connsiteX13" fmla="*/ 16326 w 102812"/>
                <a:gd name="connsiteY13" fmla="*/ 120608 h 138631"/>
                <a:gd name="connsiteX14" fmla="*/ 0 w 102812"/>
                <a:gd name="connsiteY14" fmla="*/ 70398 h 138631"/>
                <a:gd name="connsiteX15" fmla="*/ 7432 w 102812"/>
                <a:gd name="connsiteY15" fmla="*/ 33268 h 138631"/>
                <a:gd name="connsiteX16" fmla="*/ 28643 w 102812"/>
                <a:gd name="connsiteY16" fmla="*/ 8632 h 138631"/>
                <a:gd name="connsiteX17" fmla="*/ 60915 w 102812"/>
                <a:gd name="connsiteY17" fmla="*/ 0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12" h="138631">
                  <a:moveTo>
                    <a:pt x="60915" y="0"/>
                  </a:moveTo>
                  <a:cubicBezTo>
                    <a:pt x="69370" y="0"/>
                    <a:pt x="77007" y="1375"/>
                    <a:pt x="83824" y="4126"/>
                  </a:cubicBezTo>
                  <a:cubicBezTo>
                    <a:pt x="90641" y="6905"/>
                    <a:pt x="96960" y="11031"/>
                    <a:pt x="102812" y="16561"/>
                  </a:cubicBezTo>
                  <a:lnTo>
                    <a:pt x="85287" y="40437"/>
                  </a:lnTo>
                  <a:cubicBezTo>
                    <a:pt x="78119" y="34760"/>
                    <a:pt x="71214" y="31922"/>
                    <a:pt x="64572" y="31922"/>
                  </a:cubicBezTo>
                  <a:cubicBezTo>
                    <a:pt x="57755" y="31922"/>
                    <a:pt x="52635" y="34760"/>
                    <a:pt x="49212" y="40437"/>
                  </a:cubicBezTo>
                  <a:cubicBezTo>
                    <a:pt x="45818" y="46113"/>
                    <a:pt x="44092" y="56032"/>
                    <a:pt x="44092" y="70164"/>
                  </a:cubicBezTo>
                  <a:cubicBezTo>
                    <a:pt x="44092" y="83653"/>
                    <a:pt x="45847" y="92987"/>
                    <a:pt x="49329" y="98195"/>
                  </a:cubicBezTo>
                  <a:cubicBezTo>
                    <a:pt x="52840" y="103374"/>
                    <a:pt x="57843" y="105978"/>
                    <a:pt x="64338" y="105978"/>
                  </a:cubicBezTo>
                  <a:cubicBezTo>
                    <a:pt x="67732" y="105978"/>
                    <a:pt x="70892" y="105363"/>
                    <a:pt x="73818" y="104164"/>
                  </a:cubicBezTo>
                  <a:cubicBezTo>
                    <a:pt x="76743" y="102935"/>
                    <a:pt x="80313" y="100945"/>
                    <a:pt x="84555" y="98195"/>
                  </a:cubicBezTo>
                  <a:lnTo>
                    <a:pt x="102812" y="123036"/>
                  </a:lnTo>
                  <a:cubicBezTo>
                    <a:pt x="91138" y="133423"/>
                    <a:pt x="77416" y="138631"/>
                    <a:pt x="61646" y="138631"/>
                  </a:cubicBezTo>
                  <a:cubicBezTo>
                    <a:pt x="42307" y="138631"/>
                    <a:pt x="27210" y="132633"/>
                    <a:pt x="16326" y="120608"/>
                  </a:cubicBezTo>
                  <a:cubicBezTo>
                    <a:pt x="5442" y="108582"/>
                    <a:pt x="0" y="91845"/>
                    <a:pt x="0" y="70398"/>
                  </a:cubicBezTo>
                  <a:cubicBezTo>
                    <a:pt x="0" y="56266"/>
                    <a:pt x="2487" y="43889"/>
                    <a:pt x="7432" y="33268"/>
                  </a:cubicBezTo>
                  <a:cubicBezTo>
                    <a:pt x="12376" y="22618"/>
                    <a:pt x="19456" y="14396"/>
                    <a:pt x="28643" y="8632"/>
                  </a:cubicBezTo>
                  <a:cubicBezTo>
                    <a:pt x="37801" y="2868"/>
                    <a:pt x="48568" y="0"/>
                    <a:pt x="60915" y="0"/>
                  </a:cubicBezTo>
                  <a:close/>
                </a:path>
              </a:pathLst>
            </a:custGeom>
            <a:solidFill>
              <a:srgbClr val="463C74"/>
            </a:solidFill>
            <a:ln w="2922"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9A919CAF-C580-F0DE-3745-ECF15C27E2CF}"/>
                </a:ext>
              </a:extLst>
            </p:cNvPr>
            <p:cNvSpPr/>
            <p:nvPr/>
          </p:nvSpPr>
          <p:spPr>
            <a:xfrm>
              <a:off x="3874685" y="-1322761"/>
              <a:ext cx="47778" cy="199315"/>
            </a:xfrm>
            <a:custGeom>
              <a:avLst/>
              <a:gdLst>
                <a:gd name="connsiteX0" fmla="*/ 45086 w 47778"/>
                <a:gd name="connsiteY0" fmla="*/ 69462 h 199315"/>
                <a:gd name="connsiteX1" fmla="*/ 45086 w 47778"/>
                <a:gd name="connsiteY1" fmla="*/ 199315 h 199315"/>
                <a:gd name="connsiteX2" fmla="*/ 2692 w 47778"/>
                <a:gd name="connsiteY2" fmla="*/ 199315 h 199315"/>
                <a:gd name="connsiteX3" fmla="*/ 2692 w 47778"/>
                <a:gd name="connsiteY3" fmla="*/ 69462 h 199315"/>
                <a:gd name="connsiteX4" fmla="*/ 45086 w 47778"/>
                <a:gd name="connsiteY4" fmla="*/ 69462 h 199315"/>
                <a:gd name="connsiteX5" fmla="*/ 23874 w 47778"/>
                <a:gd name="connsiteY5" fmla="*/ 0 h 199315"/>
                <a:gd name="connsiteX6" fmla="*/ 41078 w 47778"/>
                <a:gd name="connsiteY6" fmla="*/ 6701 h 199315"/>
                <a:gd name="connsiteX7" fmla="*/ 47778 w 47778"/>
                <a:gd name="connsiteY7" fmla="*/ 23408 h 199315"/>
                <a:gd name="connsiteX8" fmla="*/ 41078 w 47778"/>
                <a:gd name="connsiteY8" fmla="*/ 40202 h 199315"/>
                <a:gd name="connsiteX9" fmla="*/ 23874 w 47778"/>
                <a:gd name="connsiteY9" fmla="*/ 46786 h 199315"/>
                <a:gd name="connsiteX10" fmla="*/ 6700 w 47778"/>
                <a:gd name="connsiteY10" fmla="*/ 40202 h 199315"/>
                <a:gd name="connsiteX11" fmla="*/ 0 w 47778"/>
                <a:gd name="connsiteY11" fmla="*/ 23408 h 199315"/>
                <a:gd name="connsiteX12" fmla="*/ 6700 w 47778"/>
                <a:gd name="connsiteY12" fmla="*/ 6701 h 199315"/>
                <a:gd name="connsiteX13" fmla="*/ 23874 w 47778"/>
                <a:gd name="connsiteY13" fmla="*/ 0 h 1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78" h="199315">
                  <a:moveTo>
                    <a:pt x="45086" y="69462"/>
                  </a:moveTo>
                  <a:lnTo>
                    <a:pt x="45086" y="199315"/>
                  </a:lnTo>
                  <a:lnTo>
                    <a:pt x="2692" y="199315"/>
                  </a:lnTo>
                  <a:lnTo>
                    <a:pt x="2692" y="69462"/>
                  </a:lnTo>
                  <a:lnTo>
                    <a:pt x="45086" y="69462"/>
                  </a:lnTo>
                  <a:close/>
                  <a:moveTo>
                    <a:pt x="23874" y="0"/>
                  </a:moveTo>
                  <a:cubicBezTo>
                    <a:pt x="30867" y="0"/>
                    <a:pt x="36602" y="2253"/>
                    <a:pt x="41078" y="6701"/>
                  </a:cubicBezTo>
                  <a:cubicBezTo>
                    <a:pt x="45525" y="11177"/>
                    <a:pt x="47778" y="16736"/>
                    <a:pt x="47778" y="23408"/>
                  </a:cubicBezTo>
                  <a:cubicBezTo>
                    <a:pt x="47778" y="30225"/>
                    <a:pt x="45525" y="35843"/>
                    <a:pt x="41078" y="40202"/>
                  </a:cubicBezTo>
                  <a:cubicBezTo>
                    <a:pt x="36602" y="44591"/>
                    <a:pt x="30867" y="46786"/>
                    <a:pt x="23874" y="46786"/>
                  </a:cubicBezTo>
                  <a:cubicBezTo>
                    <a:pt x="16911" y="46786"/>
                    <a:pt x="11177" y="44591"/>
                    <a:pt x="6700" y="40202"/>
                  </a:cubicBezTo>
                  <a:cubicBezTo>
                    <a:pt x="2253" y="35843"/>
                    <a:pt x="0" y="30225"/>
                    <a:pt x="0" y="23408"/>
                  </a:cubicBezTo>
                  <a:cubicBezTo>
                    <a:pt x="0" y="16736"/>
                    <a:pt x="2253" y="11177"/>
                    <a:pt x="6700" y="6701"/>
                  </a:cubicBezTo>
                  <a:cubicBezTo>
                    <a:pt x="11177" y="2253"/>
                    <a:pt x="16911" y="0"/>
                    <a:pt x="23874" y="0"/>
                  </a:cubicBezTo>
                  <a:close/>
                </a:path>
              </a:pathLst>
            </a:custGeom>
            <a:solidFill>
              <a:srgbClr val="463C74"/>
            </a:solidFill>
            <a:ln w="2922"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948C22B-3A07-46E2-31EA-F40A1BF6AB87}"/>
                </a:ext>
              </a:extLst>
            </p:cNvPr>
            <p:cNvSpPr/>
            <p:nvPr/>
          </p:nvSpPr>
          <p:spPr>
            <a:xfrm>
              <a:off x="3934137" y="-1257688"/>
              <a:ext cx="113549" cy="138631"/>
            </a:xfrm>
            <a:custGeom>
              <a:avLst/>
              <a:gdLst>
                <a:gd name="connsiteX0" fmla="*/ 106469 w 113549"/>
                <a:gd name="connsiteY0" fmla="*/ 96234 h 138631"/>
                <a:gd name="connsiteX1" fmla="*/ 107932 w 113549"/>
                <a:gd name="connsiteY1" fmla="*/ 105744 h 138631"/>
                <a:gd name="connsiteX2" fmla="*/ 113550 w 113549"/>
                <a:gd name="connsiteY2" fmla="*/ 110367 h 138631"/>
                <a:gd name="connsiteX3" fmla="*/ 105006 w 113549"/>
                <a:gd name="connsiteY3" fmla="*/ 137900 h 138631"/>
                <a:gd name="connsiteX4" fmla="*/ 85638 w 113549"/>
                <a:gd name="connsiteY4" fmla="*/ 132897 h 138631"/>
                <a:gd name="connsiteX5" fmla="*/ 73818 w 113549"/>
                <a:gd name="connsiteY5" fmla="*/ 119876 h 138631"/>
                <a:gd name="connsiteX6" fmla="*/ 38503 w 113549"/>
                <a:gd name="connsiteY6" fmla="*/ 138631 h 138631"/>
                <a:gd name="connsiteX7" fmla="*/ 10474 w 113549"/>
                <a:gd name="connsiteY7" fmla="*/ 127425 h 138631"/>
                <a:gd name="connsiteX8" fmla="*/ 0 w 113549"/>
                <a:gd name="connsiteY8" fmla="*/ 97931 h 138631"/>
                <a:gd name="connsiteX9" fmla="*/ 14512 w 113549"/>
                <a:gd name="connsiteY9" fmla="*/ 65161 h 138631"/>
                <a:gd name="connsiteX10" fmla="*/ 56526 w 113549"/>
                <a:gd name="connsiteY10" fmla="*/ 53837 h 138631"/>
                <a:gd name="connsiteX11" fmla="*/ 65069 w 113549"/>
                <a:gd name="connsiteY11" fmla="*/ 53837 h 138631"/>
                <a:gd name="connsiteX12" fmla="*/ 65069 w 113549"/>
                <a:gd name="connsiteY12" fmla="*/ 48980 h 138631"/>
                <a:gd name="connsiteX13" fmla="*/ 61412 w 113549"/>
                <a:gd name="connsiteY13" fmla="*/ 34117 h 138631"/>
                <a:gd name="connsiteX14" fmla="*/ 47778 w 113549"/>
                <a:gd name="connsiteY14" fmla="*/ 30196 h 138631"/>
                <a:gd name="connsiteX15" fmla="*/ 17555 w 113549"/>
                <a:gd name="connsiteY15" fmla="*/ 36779 h 138631"/>
                <a:gd name="connsiteX16" fmla="*/ 8309 w 113549"/>
                <a:gd name="connsiteY16" fmla="*/ 9978 h 138631"/>
                <a:gd name="connsiteX17" fmla="*/ 31569 w 113549"/>
                <a:gd name="connsiteY17" fmla="*/ 2546 h 138631"/>
                <a:gd name="connsiteX18" fmla="*/ 55327 w 113549"/>
                <a:gd name="connsiteY18" fmla="*/ 0 h 138631"/>
                <a:gd name="connsiteX19" fmla="*/ 94064 w 113549"/>
                <a:gd name="connsiteY19" fmla="*/ 11324 h 138631"/>
                <a:gd name="connsiteX20" fmla="*/ 106469 w 113549"/>
                <a:gd name="connsiteY20" fmla="*/ 46523 h 138631"/>
                <a:gd name="connsiteX21" fmla="*/ 106469 w 113549"/>
                <a:gd name="connsiteY21" fmla="*/ 96234 h 138631"/>
                <a:gd name="connsiteX22" fmla="*/ 51669 w 113549"/>
                <a:gd name="connsiteY22" fmla="*/ 108904 h 138631"/>
                <a:gd name="connsiteX23" fmla="*/ 59335 w 113549"/>
                <a:gd name="connsiteY23" fmla="*/ 106212 h 138631"/>
                <a:gd name="connsiteX24" fmla="*/ 65069 w 113549"/>
                <a:gd name="connsiteY24" fmla="*/ 99160 h 138631"/>
                <a:gd name="connsiteX25" fmla="*/ 65069 w 113549"/>
                <a:gd name="connsiteY25" fmla="*/ 76514 h 138631"/>
                <a:gd name="connsiteX26" fmla="*/ 60183 w 113549"/>
                <a:gd name="connsiteY26" fmla="*/ 76514 h 138631"/>
                <a:gd name="connsiteX27" fmla="*/ 45935 w 113549"/>
                <a:gd name="connsiteY27" fmla="*/ 80756 h 138631"/>
                <a:gd name="connsiteX28" fmla="*/ 41429 w 113549"/>
                <a:gd name="connsiteY28" fmla="*/ 94040 h 138631"/>
                <a:gd name="connsiteX29" fmla="*/ 44121 w 113549"/>
                <a:gd name="connsiteY29" fmla="*/ 105012 h 138631"/>
                <a:gd name="connsiteX30" fmla="*/ 51669 w 113549"/>
                <a:gd name="connsiteY30" fmla="*/ 108904 h 13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49" h="138631">
                  <a:moveTo>
                    <a:pt x="106469" y="96234"/>
                  </a:moveTo>
                  <a:cubicBezTo>
                    <a:pt x="106469" y="100623"/>
                    <a:pt x="106967" y="103783"/>
                    <a:pt x="107932" y="105744"/>
                  </a:cubicBezTo>
                  <a:cubicBezTo>
                    <a:pt x="108927" y="107675"/>
                    <a:pt x="110770" y="109226"/>
                    <a:pt x="113550" y="110367"/>
                  </a:cubicBezTo>
                  <a:lnTo>
                    <a:pt x="105006" y="137900"/>
                  </a:lnTo>
                  <a:cubicBezTo>
                    <a:pt x="97048" y="137256"/>
                    <a:pt x="90612" y="135588"/>
                    <a:pt x="85638" y="132897"/>
                  </a:cubicBezTo>
                  <a:cubicBezTo>
                    <a:pt x="80693" y="130234"/>
                    <a:pt x="76743" y="125874"/>
                    <a:pt x="73818" y="119876"/>
                  </a:cubicBezTo>
                  <a:cubicBezTo>
                    <a:pt x="65713" y="132370"/>
                    <a:pt x="53922" y="138631"/>
                    <a:pt x="38503" y="138631"/>
                  </a:cubicBezTo>
                  <a:cubicBezTo>
                    <a:pt x="26800" y="138631"/>
                    <a:pt x="17467" y="134886"/>
                    <a:pt x="10474" y="127425"/>
                  </a:cubicBezTo>
                  <a:cubicBezTo>
                    <a:pt x="3511" y="119964"/>
                    <a:pt x="0" y="110133"/>
                    <a:pt x="0" y="97931"/>
                  </a:cubicBezTo>
                  <a:cubicBezTo>
                    <a:pt x="0" y="83653"/>
                    <a:pt x="4827" y="72739"/>
                    <a:pt x="14512" y="65161"/>
                  </a:cubicBezTo>
                  <a:cubicBezTo>
                    <a:pt x="24167" y="57612"/>
                    <a:pt x="38181" y="53837"/>
                    <a:pt x="56526" y="53837"/>
                  </a:cubicBezTo>
                  <a:lnTo>
                    <a:pt x="65069" y="53837"/>
                  </a:lnTo>
                  <a:lnTo>
                    <a:pt x="65069" y="48980"/>
                  </a:lnTo>
                  <a:cubicBezTo>
                    <a:pt x="65069" y="41666"/>
                    <a:pt x="63841" y="36691"/>
                    <a:pt x="61412" y="34117"/>
                  </a:cubicBezTo>
                  <a:cubicBezTo>
                    <a:pt x="58984" y="31512"/>
                    <a:pt x="54420" y="30196"/>
                    <a:pt x="47778" y="30196"/>
                  </a:cubicBezTo>
                  <a:cubicBezTo>
                    <a:pt x="39966" y="30196"/>
                    <a:pt x="29901" y="32390"/>
                    <a:pt x="17555" y="36779"/>
                  </a:cubicBezTo>
                  <a:lnTo>
                    <a:pt x="8309" y="9978"/>
                  </a:lnTo>
                  <a:cubicBezTo>
                    <a:pt x="15448" y="6730"/>
                    <a:pt x="23201" y="4243"/>
                    <a:pt x="31569" y="2546"/>
                  </a:cubicBezTo>
                  <a:cubicBezTo>
                    <a:pt x="39937" y="849"/>
                    <a:pt x="47837" y="0"/>
                    <a:pt x="55327" y="0"/>
                  </a:cubicBezTo>
                  <a:cubicBezTo>
                    <a:pt x="72852" y="0"/>
                    <a:pt x="85784" y="3775"/>
                    <a:pt x="94064" y="11324"/>
                  </a:cubicBezTo>
                  <a:cubicBezTo>
                    <a:pt x="102344" y="18872"/>
                    <a:pt x="106469" y="30605"/>
                    <a:pt x="106469" y="46523"/>
                  </a:cubicBezTo>
                  <a:lnTo>
                    <a:pt x="106469" y="96234"/>
                  </a:lnTo>
                  <a:close/>
                  <a:moveTo>
                    <a:pt x="51669" y="108904"/>
                  </a:moveTo>
                  <a:cubicBezTo>
                    <a:pt x="54420" y="108904"/>
                    <a:pt x="56994" y="107997"/>
                    <a:pt x="59335" y="106212"/>
                  </a:cubicBezTo>
                  <a:cubicBezTo>
                    <a:pt x="61705" y="104427"/>
                    <a:pt x="63607" y="102086"/>
                    <a:pt x="65069" y="99160"/>
                  </a:cubicBezTo>
                  <a:lnTo>
                    <a:pt x="65069" y="76514"/>
                  </a:lnTo>
                  <a:lnTo>
                    <a:pt x="60183" y="76514"/>
                  </a:lnTo>
                  <a:cubicBezTo>
                    <a:pt x="53688" y="76514"/>
                    <a:pt x="48948" y="77918"/>
                    <a:pt x="45935" y="80756"/>
                  </a:cubicBezTo>
                  <a:cubicBezTo>
                    <a:pt x="42921" y="83594"/>
                    <a:pt x="41429" y="88042"/>
                    <a:pt x="41429" y="94040"/>
                  </a:cubicBezTo>
                  <a:cubicBezTo>
                    <a:pt x="41429" y="98751"/>
                    <a:pt x="42336" y="102408"/>
                    <a:pt x="44121" y="105012"/>
                  </a:cubicBezTo>
                  <a:cubicBezTo>
                    <a:pt x="45906" y="107616"/>
                    <a:pt x="48422" y="108904"/>
                    <a:pt x="51669" y="108904"/>
                  </a:cubicBezTo>
                  <a:close/>
                </a:path>
              </a:pathLst>
            </a:custGeom>
            <a:solidFill>
              <a:srgbClr val="463C74"/>
            </a:solidFill>
            <a:ln w="2922"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B4AE763-31EE-99D4-454F-7558BD072E4B}"/>
                </a:ext>
              </a:extLst>
            </p:cNvPr>
            <p:cNvSpPr/>
            <p:nvPr/>
          </p:nvSpPr>
          <p:spPr>
            <a:xfrm>
              <a:off x="4058658" y="-1308863"/>
              <a:ext cx="59920" cy="189806"/>
            </a:xfrm>
            <a:custGeom>
              <a:avLst/>
              <a:gdLst>
                <a:gd name="connsiteX0" fmla="*/ 36543 w 59920"/>
                <a:gd name="connsiteY0" fmla="*/ 189806 h 189806"/>
                <a:gd name="connsiteX1" fmla="*/ 9480 w 59920"/>
                <a:gd name="connsiteY1" fmla="*/ 179829 h 189806"/>
                <a:gd name="connsiteX2" fmla="*/ 0 w 59920"/>
                <a:gd name="connsiteY2" fmla="*/ 152032 h 189806"/>
                <a:gd name="connsiteX3" fmla="*/ 0 w 59920"/>
                <a:gd name="connsiteY3" fmla="*/ 4389 h 189806"/>
                <a:gd name="connsiteX4" fmla="*/ 42395 w 59920"/>
                <a:gd name="connsiteY4" fmla="*/ 0 h 189806"/>
                <a:gd name="connsiteX5" fmla="*/ 42395 w 59920"/>
                <a:gd name="connsiteY5" fmla="*/ 150335 h 189806"/>
                <a:gd name="connsiteX6" fmla="*/ 47749 w 59920"/>
                <a:gd name="connsiteY6" fmla="*/ 156421 h 189806"/>
                <a:gd name="connsiteX7" fmla="*/ 52371 w 59920"/>
                <a:gd name="connsiteY7" fmla="*/ 155690 h 189806"/>
                <a:gd name="connsiteX8" fmla="*/ 59920 w 59920"/>
                <a:gd name="connsiteY8" fmla="*/ 185417 h 189806"/>
                <a:gd name="connsiteX9" fmla="*/ 36543 w 59920"/>
                <a:gd name="connsiteY9" fmla="*/ 189806 h 18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20" h="189806">
                  <a:moveTo>
                    <a:pt x="36543" y="189806"/>
                  </a:moveTo>
                  <a:cubicBezTo>
                    <a:pt x="24840" y="189806"/>
                    <a:pt x="15828" y="186471"/>
                    <a:pt x="9480" y="179829"/>
                  </a:cubicBezTo>
                  <a:cubicBezTo>
                    <a:pt x="3160" y="173157"/>
                    <a:pt x="0" y="163911"/>
                    <a:pt x="0" y="152032"/>
                  </a:cubicBezTo>
                  <a:lnTo>
                    <a:pt x="0" y="4389"/>
                  </a:lnTo>
                  <a:lnTo>
                    <a:pt x="42395" y="0"/>
                  </a:lnTo>
                  <a:lnTo>
                    <a:pt x="42395" y="150335"/>
                  </a:lnTo>
                  <a:cubicBezTo>
                    <a:pt x="42395" y="154402"/>
                    <a:pt x="44179" y="156421"/>
                    <a:pt x="47749" y="156421"/>
                  </a:cubicBezTo>
                  <a:cubicBezTo>
                    <a:pt x="49680" y="156421"/>
                    <a:pt x="51231" y="156187"/>
                    <a:pt x="52371" y="155690"/>
                  </a:cubicBezTo>
                  <a:lnTo>
                    <a:pt x="59920" y="185417"/>
                  </a:lnTo>
                  <a:cubicBezTo>
                    <a:pt x="53425" y="188343"/>
                    <a:pt x="45642" y="189806"/>
                    <a:pt x="36543" y="189806"/>
                  </a:cubicBezTo>
                  <a:close/>
                </a:path>
              </a:pathLst>
            </a:custGeom>
            <a:solidFill>
              <a:srgbClr val="463C74"/>
            </a:solidFill>
            <a:ln w="2922"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C5A9E1A5-DBFC-B512-675B-CA5423845DC4}"/>
                </a:ext>
              </a:extLst>
            </p:cNvPr>
            <p:cNvSpPr/>
            <p:nvPr/>
          </p:nvSpPr>
          <p:spPr>
            <a:xfrm>
              <a:off x="3394797" y="-962694"/>
              <a:ext cx="73963" cy="100038"/>
            </a:xfrm>
            <a:custGeom>
              <a:avLst/>
              <a:gdLst>
                <a:gd name="connsiteX0" fmla="*/ 36982 w 73963"/>
                <a:gd name="connsiteY0" fmla="*/ 0 h 100038"/>
                <a:gd name="connsiteX1" fmla="*/ 64104 w 73963"/>
                <a:gd name="connsiteY1" fmla="*/ 12699 h 100038"/>
                <a:gd name="connsiteX2" fmla="*/ 73964 w 73963"/>
                <a:gd name="connsiteY2" fmla="*/ 50034 h 100038"/>
                <a:gd name="connsiteX3" fmla="*/ 64162 w 73963"/>
                <a:gd name="connsiteY3" fmla="*/ 87164 h 100038"/>
                <a:gd name="connsiteX4" fmla="*/ 36982 w 73963"/>
                <a:gd name="connsiteY4" fmla="*/ 100038 h 100038"/>
                <a:gd name="connsiteX5" fmla="*/ 9889 w 73963"/>
                <a:gd name="connsiteY5" fmla="*/ 87369 h 100038"/>
                <a:gd name="connsiteX6" fmla="*/ 0 w 73963"/>
                <a:gd name="connsiteY6" fmla="*/ 50180 h 100038"/>
                <a:gd name="connsiteX7" fmla="*/ 4564 w 73963"/>
                <a:gd name="connsiteY7" fmla="*/ 22764 h 100038"/>
                <a:gd name="connsiteX8" fmla="*/ 17438 w 73963"/>
                <a:gd name="connsiteY8" fmla="*/ 5764 h 100038"/>
                <a:gd name="connsiteX9" fmla="*/ 36982 w 73963"/>
                <a:gd name="connsiteY9" fmla="*/ 0 h 100038"/>
                <a:gd name="connsiteX10" fmla="*/ 36982 w 73963"/>
                <a:gd name="connsiteY10" fmla="*/ 10387 h 100038"/>
                <a:gd name="connsiteX11" fmla="*/ 13722 w 73963"/>
                <a:gd name="connsiteY11" fmla="*/ 50180 h 100038"/>
                <a:gd name="connsiteX12" fmla="*/ 36982 w 73963"/>
                <a:gd name="connsiteY12" fmla="*/ 89534 h 100038"/>
                <a:gd name="connsiteX13" fmla="*/ 54361 w 73963"/>
                <a:gd name="connsiteY13" fmla="*/ 80142 h 100038"/>
                <a:gd name="connsiteX14" fmla="*/ 60242 w 73963"/>
                <a:gd name="connsiteY14" fmla="*/ 50034 h 100038"/>
                <a:gd name="connsiteX15" fmla="*/ 54273 w 73963"/>
                <a:gd name="connsiteY15" fmla="*/ 19897 h 100038"/>
                <a:gd name="connsiteX16" fmla="*/ 36982 w 73963"/>
                <a:gd name="connsiteY16" fmla="*/ 10387 h 1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963" h="100038">
                  <a:moveTo>
                    <a:pt x="36982" y="0"/>
                  </a:moveTo>
                  <a:cubicBezTo>
                    <a:pt x="48480" y="0"/>
                    <a:pt x="57521" y="4243"/>
                    <a:pt x="64104" y="12699"/>
                  </a:cubicBezTo>
                  <a:cubicBezTo>
                    <a:pt x="70687" y="21155"/>
                    <a:pt x="73964" y="33590"/>
                    <a:pt x="73964" y="50034"/>
                  </a:cubicBezTo>
                  <a:cubicBezTo>
                    <a:pt x="73964" y="66185"/>
                    <a:pt x="70687" y="78562"/>
                    <a:pt x="64162" y="87164"/>
                  </a:cubicBezTo>
                  <a:cubicBezTo>
                    <a:pt x="57638" y="95737"/>
                    <a:pt x="48568" y="100038"/>
                    <a:pt x="36982" y="100038"/>
                  </a:cubicBezTo>
                  <a:cubicBezTo>
                    <a:pt x="25484" y="100038"/>
                    <a:pt x="16472" y="95825"/>
                    <a:pt x="9889" y="87369"/>
                  </a:cubicBezTo>
                  <a:cubicBezTo>
                    <a:pt x="3306" y="78913"/>
                    <a:pt x="0" y="66507"/>
                    <a:pt x="0" y="50180"/>
                  </a:cubicBezTo>
                  <a:cubicBezTo>
                    <a:pt x="0" y="39413"/>
                    <a:pt x="1521" y="30284"/>
                    <a:pt x="4564" y="22764"/>
                  </a:cubicBezTo>
                  <a:cubicBezTo>
                    <a:pt x="7578" y="15244"/>
                    <a:pt x="11879" y="9597"/>
                    <a:pt x="17438" y="5764"/>
                  </a:cubicBezTo>
                  <a:cubicBezTo>
                    <a:pt x="22997" y="1931"/>
                    <a:pt x="29521" y="0"/>
                    <a:pt x="36982" y="0"/>
                  </a:cubicBezTo>
                  <a:close/>
                  <a:moveTo>
                    <a:pt x="36982" y="10387"/>
                  </a:moveTo>
                  <a:cubicBezTo>
                    <a:pt x="21475" y="10387"/>
                    <a:pt x="13722" y="23642"/>
                    <a:pt x="13722" y="50180"/>
                  </a:cubicBezTo>
                  <a:cubicBezTo>
                    <a:pt x="13722" y="76426"/>
                    <a:pt x="21475" y="89534"/>
                    <a:pt x="36982" y="89534"/>
                  </a:cubicBezTo>
                  <a:cubicBezTo>
                    <a:pt x="44647" y="89534"/>
                    <a:pt x="50441" y="86403"/>
                    <a:pt x="54361" y="80142"/>
                  </a:cubicBezTo>
                  <a:cubicBezTo>
                    <a:pt x="58282" y="73880"/>
                    <a:pt x="60242" y="63844"/>
                    <a:pt x="60242" y="50034"/>
                  </a:cubicBezTo>
                  <a:cubicBezTo>
                    <a:pt x="60242" y="36311"/>
                    <a:pt x="58252" y="26246"/>
                    <a:pt x="54273" y="19897"/>
                  </a:cubicBezTo>
                  <a:cubicBezTo>
                    <a:pt x="50323" y="13547"/>
                    <a:pt x="44560" y="10387"/>
                    <a:pt x="36982" y="10387"/>
                  </a:cubicBezTo>
                  <a:close/>
                </a:path>
              </a:pathLst>
            </a:custGeom>
            <a:solidFill>
              <a:srgbClr val="000000"/>
            </a:solidFill>
            <a:ln w="2922"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5D4D081-C445-8DA7-49C1-F6106704858A}"/>
                </a:ext>
              </a:extLst>
            </p:cNvPr>
            <p:cNvSpPr/>
            <p:nvPr/>
          </p:nvSpPr>
          <p:spPr>
            <a:xfrm>
              <a:off x="3520050" y="-939989"/>
              <a:ext cx="85579" cy="75518"/>
            </a:xfrm>
            <a:custGeom>
              <a:avLst/>
              <a:gdLst>
                <a:gd name="connsiteX0" fmla="*/ 68083 w 85579"/>
                <a:gd name="connsiteY0" fmla="*/ 0 h 75518"/>
                <a:gd name="connsiteX1" fmla="*/ 80810 w 85579"/>
                <a:gd name="connsiteY1" fmla="*/ 5940 h 75518"/>
                <a:gd name="connsiteX2" fmla="*/ 85579 w 85579"/>
                <a:gd name="connsiteY2" fmla="*/ 21857 h 75518"/>
                <a:gd name="connsiteX3" fmla="*/ 85579 w 85579"/>
                <a:gd name="connsiteY3" fmla="*/ 75519 h 75518"/>
                <a:gd name="connsiteX4" fmla="*/ 73115 w 85579"/>
                <a:gd name="connsiteY4" fmla="*/ 75519 h 75518"/>
                <a:gd name="connsiteX5" fmla="*/ 73115 w 85579"/>
                <a:gd name="connsiteY5" fmla="*/ 23261 h 75518"/>
                <a:gd name="connsiteX6" fmla="*/ 64426 w 85579"/>
                <a:gd name="connsiteY6" fmla="*/ 9802 h 75518"/>
                <a:gd name="connsiteX7" fmla="*/ 49007 w 85579"/>
                <a:gd name="connsiteY7" fmla="*/ 22705 h 75518"/>
                <a:gd name="connsiteX8" fmla="*/ 49007 w 85579"/>
                <a:gd name="connsiteY8" fmla="*/ 75519 h 75518"/>
                <a:gd name="connsiteX9" fmla="*/ 36543 w 85579"/>
                <a:gd name="connsiteY9" fmla="*/ 75519 h 75518"/>
                <a:gd name="connsiteX10" fmla="*/ 36543 w 85579"/>
                <a:gd name="connsiteY10" fmla="*/ 23261 h 75518"/>
                <a:gd name="connsiteX11" fmla="*/ 27853 w 85579"/>
                <a:gd name="connsiteY11" fmla="*/ 9802 h 75518"/>
                <a:gd name="connsiteX12" fmla="*/ 12464 w 85579"/>
                <a:gd name="connsiteY12" fmla="*/ 22705 h 75518"/>
                <a:gd name="connsiteX13" fmla="*/ 12464 w 85579"/>
                <a:gd name="connsiteY13" fmla="*/ 75519 h 75518"/>
                <a:gd name="connsiteX14" fmla="*/ 0 w 85579"/>
                <a:gd name="connsiteY14" fmla="*/ 75519 h 75518"/>
                <a:gd name="connsiteX15" fmla="*/ 0 w 85579"/>
                <a:gd name="connsiteY15" fmla="*/ 1814 h 75518"/>
                <a:gd name="connsiteX16" fmla="*/ 10913 w 85579"/>
                <a:gd name="connsiteY16" fmla="*/ 1814 h 75518"/>
                <a:gd name="connsiteX17" fmla="*/ 11908 w 85579"/>
                <a:gd name="connsiteY17" fmla="*/ 12611 h 75518"/>
                <a:gd name="connsiteX18" fmla="*/ 31511 w 85579"/>
                <a:gd name="connsiteY18" fmla="*/ 0 h 75518"/>
                <a:gd name="connsiteX19" fmla="*/ 41722 w 85579"/>
                <a:gd name="connsiteY19" fmla="*/ 3511 h 75518"/>
                <a:gd name="connsiteX20" fmla="*/ 47749 w 85579"/>
                <a:gd name="connsiteY20" fmla="*/ 13459 h 75518"/>
                <a:gd name="connsiteX21" fmla="*/ 68083 w 85579"/>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579" h="75518">
                  <a:moveTo>
                    <a:pt x="68083" y="0"/>
                  </a:moveTo>
                  <a:cubicBezTo>
                    <a:pt x="73408" y="0"/>
                    <a:pt x="77650" y="1990"/>
                    <a:pt x="80810" y="5940"/>
                  </a:cubicBezTo>
                  <a:cubicBezTo>
                    <a:pt x="83999" y="9919"/>
                    <a:pt x="85579" y="15215"/>
                    <a:pt x="85579" y="21857"/>
                  </a:cubicBezTo>
                  <a:lnTo>
                    <a:pt x="85579" y="75519"/>
                  </a:lnTo>
                  <a:lnTo>
                    <a:pt x="73115" y="75519"/>
                  </a:lnTo>
                  <a:lnTo>
                    <a:pt x="73115" y="23261"/>
                  </a:lnTo>
                  <a:cubicBezTo>
                    <a:pt x="73115" y="14279"/>
                    <a:pt x="70219" y="9802"/>
                    <a:pt x="64426" y="9802"/>
                  </a:cubicBezTo>
                  <a:cubicBezTo>
                    <a:pt x="58838" y="9802"/>
                    <a:pt x="53688" y="14103"/>
                    <a:pt x="49007" y="22705"/>
                  </a:cubicBezTo>
                  <a:lnTo>
                    <a:pt x="49007" y="75519"/>
                  </a:lnTo>
                  <a:lnTo>
                    <a:pt x="36543" y="75519"/>
                  </a:lnTo>
                  <a:lnTo>
                    <a:pt x="36543" y="23261"/>
                  </a:lnTo>
                  <a:cubicBezTo>
                    <a:pt x="36543" y="14279"/>
                    <a:pt x="33647" y="9802"/>
                    <a:pt x="27853" y="9802"/>
                  </a:cubicBezTo>
                  <a:cubicBezTo>
                    <a:pt x="22177" y="9802"/>
                    <a:pt x="17028" y="14103"/>
                    <a:pt x="12464" y="22705"/>
                  </a:cubicBezTo>
                  <a:lnTo>
                    <a:pt x="12464" y="75519"/>
                  </a:lnTo>
                  <a:lnTo>
                    <a:pt x="0" y="75519"/>
                  </a:lnTo>
                  <a:lnTo>
                    <a:pt x="0" y="1814"/>
                  </a:lnTo>
                  <a:lnTo>
                    <a:pt x="10913" y="1814"/>
                  </a:lnTo>
                  <a:lnTo>
                    <a:pt x="11908" y="12611"/>
                  </a:lnTo>
                  <a:cubicBezTo>
                    <a:pt x="17321" y="4213"/>
                    <a:pt x="23845" y="0"/>
                    <a:pt x="31511" y="0"/>
                  </a:cubicBezTo>
                  <a:cubicBezTo>
                    <a:pt x="35519" y="0"/>
                    <a:pt x="38942" y="1170"/>
                    <a:pt x="41722" y="3511"/>
                  </a:cubicBezTo>
                  <a:cubicBezTo>
                    <a:pt x="44530" y="5852"/>
                    <a:pt x="46549" y="9158"/>
                    <a:pt x="47749" y="13459"/>
                  </a:cubicBezTo>
                  <a:cubicBezTo>
                    <a:pt x="53454" y="4477"/>
                    <a:pt x="60242" y="0"/>
                    <a:pt x="68083" y="0"/>
                  </a:cubicBezTo>
                  <a:close/>
                </a:path>
              </a:pathLst>
            </a:custGeom>
            <a:solidFill>
              <a:srgbClr val="000000"/>
            </a:solidFill>
            <a:ln w="2922"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2853192-094A-1A54-BE18-EB7D346B57AC}"/>
                </a:ext>
              </a:extLst>
            </p:cNvPr>
            <p:cNvSpPr/>
            <p:nvPr/>
          </p:nvSpPr>
          <p:spPr>
            <a:xfrm>
              <a:off x="3622014" y="-939989"/>
              <a:ext cx="56877" cy="77332"/>
            </a:xfrm>
            <a:custGeom>
              <a:avLst/>
              <a:gdLst>
                <a:gd name="connsiteX0" fmla="*/ 51699 w 56877"/>
                <a:gd name="connsiteY0" fmla="*/ 58694 h 77332"/>
                <a:gd name="connsiteX1" fmla="*/ 52957 w 56877"/>
                <a:gd name="connsiteY1" fmla="*/ 65366 h 77332"/>
                <a:gd name="connsiteX2" fmla="*/ 56877 w 56877"/>
                <a:gd name="connsiteY2" fmla="*/ 68643 h 77332"/>
                <a:gd name="connsiteX3" fmla="*/ 54215 w 56877"/>
                <a:gd name="connsiteY3" fmla="*/ 77186 h 77332"/>
                <a:gd name="connsiteX4" fmla="*/ 45672 w 56877"/>
                <a:gd name="connsiteY4" fmla="*/ 73822 h 77332"/>
                <a:gd name="connsiteX5" fmla="*/ 41341 w 56877"/>
                <a:gd name="connsiteY5" fmla="*/ 66126 h 77332"/>
                <a:gd name="connsiteX6" fmla="*/ 21300 w 56877"/>
                <a:gd name="connsiteY6" fmla="*/ 77333 h 77332"/>
                <a:gd name="connsiteX7" fmla="*/ 5764 w 56877"/>
                <a:gd name="connsiteY7" fmla="*/ 71247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70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4 h 77332"/>
                <a:gd name="connsiteX20" fmla="*/ 24255 w 56877"/>
                <a:gd name="connsiteY20" fmla="*/ 67823 h 77332"/>
                <a:gd name="connsiteX21" fmla="*/ 39235 w 56877"/>
                <a:gd name="connsiteY21" fmla="*/ 56324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312 h 77332"/>
                <a:gd name="connsiteX26" fmla="*/ 2425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38" y="63903"/>
                    <a:pt x="52957" y="65366"/>
                  </a:cubicBezTo>
                  <a:cubicBezTo>
                    <a:pt x="53805" y="66799"/>
                    <a:pt x="55122" y="67911"/>
                    <a:pt x="56877" y="68643"/>
                  </a:cubicBezTo>
                  <a:lnTo>
                    <a:pt x="54215" y="77186"/>
                  </a:lnTo>
                  <a:cubicBezTo>
                    <a:pt x="50587" y="76631"/>
                    <a:pt x="47749" y="75519"/>
                    <a:pt x="45672" y="73822"/>
                  </a:cubicBezTo>
                  <a:cubicBezTo>
                    <a:pt x="43623" y="72154"/>
                    <a:pt x="42190" y="69579"/>
                    <a:pt x="41341" y="66126"/>
                  </a:cubicBezTo>
                  <a:cubicBezTo>
                    <a:pt x="36572" y="73588"/>
                    <a:pt x="29902" y="77333"/>
                    <a:pt x="21300" y="77333"/>
                  </a:cubicBezTo>
                  <a:cubicBezTo>
                    <a:pt x="14775" y="77333"/>
                    <a:pt x="9597" y="75314"/>
                    <a:pt x="5764" y="71247"/>
                  </a:cubicBezTo>
                  <a:cubicBezTo>
                    <a:pt x="1931" y="67180"/>
                    <a:pt x="0" y="61738"/>
                    <a:pt x="0" y="54920"/>
                  </a:cubicBezTo>
                  <a:cubicBezTo>
                    <a:pt x="0" y="47079"/>
                    <a:pt x="2575" y="41109"/>
                    <a:pt x="7724" y="36984"/>
                  </a:cubicBezTo>
                  <a:cubicBezTo>
                    <a:pt x="12844" y="32888"/>
                    <a:pt x="20188" y="30810"/>
                    <a:pt x="29697" y="30810"/>
                  </a:cubicBezTo>
                  <a:lnTo>
                    <a:pt x="39235" y="30810"/>
                  </a:lnTo>
                  <a:lnTo>
                    <a:pt x="39235" y="24519"/>
                  </a:lnTo>
                  <a:cubicBezTo>
                    <a:pt x="39235" y="19370"/>
                    <a:pt x="38182" y="15654"/>
                    <a:pt x="36075" y="13372"/>
                  </a:cubicBezTo>
                  <a:cubicBezTo>
                    <a:pt x="33998" y="11089"/>
                    <a:pt x="30545" y="9948"/>
                    <a:pt x="25776" y="9948"/>
                  </a:cubicBezTo>
                  <a:cubicBezTo>
                    <a:pt x="20656" y="9948"/>
                    <a:pt x="14688" y="11265"/>
                    <a:pt x="7870" y="13869"/>
                  </a:cubicBezTo>
                  <a:lnTo>
                    <a:pt x="4769" y="5033"/>
                  </a:lnTo>
                  <a:cubicBezTo>
                    <a:pt x="12990" y="1668"/>
                    <a:pt x="20656" y="0"/>
                    <a:pt x="27736" y="0"/>
                  </a:cubicBezTo>
                  <a:cubicBezTo>
                    <a:pt x="43711" y="0"/>
                    <a:pt x="51699" y="7988"/>
                    <a:pt x="51699" y="23963"/>
                  </a:cubicBezTo>
                  <a:lnTo>
                    <a:pt x="51699" y="58694"/>
                  </a:lnTo>
                  <a:close/>
                  <a:moveTo>
                    <a:pt x="24255" y="67823"/>
                  </a:moveTo>
                  <a:cubicBezTo>
                    <a:pt x="30779" y="67823"/>
                    <a:pt x="35782" y="63990"/>
                    <a:pt x="39235" y="56324"/>
                  </a:cubicBezTo>
                  <a:lnTo>
                    <a:pt x="39235" y="38944"/>
                  </a:lnTo>
                  <a:lnTo>
                    <a:pt x="31101" y="38944"/>
                  </a:lnTo>
                  <a:cubicBezTo>
                    <a:pt x="18959" y="38944"/>
                    <a:pt x="12903" y="44035"/>
                    <a:pt x="12903" y="54218"/>
                  </a:cubicBezTo>
                  <a:cubicBezTo>
                    <a:pt x="12903" y="58607"/>
                    <a:pt x="13868" y="61971"/>
                    <a:pt x="15829" y="64312"/>
                  </a:cubicBezTo>
                  <a:cubicBezTo>
                    <a:pt x="17789" y="66653"/>
                    <a:pt x="20598" y="67823"/>
                    <a:pt x="24255" y="67823"/>
                  </a:cubicBezTo>
                  <a:close/>
                </a:path>
              </a:pathLst>
            </a:custGeom>
            <a:solidFill>
              <a:srgbClr val="000000"/>
            </a:solidFill>
            <a:ln w="2922"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88AAFAA-5032-09C2-FE10-A1733C51650D}"/>
                </a:ext>
              </a:extLst>
            </p:cNvPr>
            <p:cNvSpPr/>
            <p:nvPr/>
          </p:nvSpPr>
          <p:spPr>
            <a:xfrm>
              <a:off x="3694456" y="-972906"/>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70" y="3979"/>
                    <a:pt x="16531" y="5940"/>
                    <a:pt x="16531" y="8251"/>
                  </a:cubicBezTo>
                  <a:cubicBezTo>
                    <a:pt x="16531" y="10592"/>
                    <a:pt x="15770" y="12523"/>
                    <a:pt x="14278" y="14074"/>
                  </a:cubicBezTo>
                  <a:cubicBezTo>
                    <a:pt x="12786" y="15625"/>
                    <a:pt x="10796" y="16385"/>
                    <a:pt x="8251" y="16385"/>
                  </a:cubicBezTo>
                  <a:cubicBezTo>
                    <a:pt x="5822" y="16385"/>
                    <a:pt x="3862" y="15625"/>
                    <a:pt x="2311" y="14074"/>
                  </a:cubicBezTo>
                  <a:cubicBezTo>
                    <a:pt x="761" y="12523"/>
                    <a:pt x="0" y="10592"/>
                    <a:pt x="0" y="8251"/>
                  </a:cubicBezTo>
                  <a:cubicBezTo>
                    <a:pt x="0" y="5940"/>
                    <a:pt x="761" y="3979"/>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4EB72774-5C69-93AA-E3D6-C6578D72EAD3}"/>
                </a:ext>
              </a:extLst>
            </p:cNvPr>
            <p:cNvSpPr/>
            <p:nvPr/>
          </p:nvSpPr>
          <p:spPr>
            <a:xfrm>
              <a:off x="3764646" y="-969278"/>
              <a:ext cx="56028" cy="106621"/>
            </a:xfrm>
            <a:custGeom>
              <a:avLst/>
              <a:gdLst>
                <a:gd name="connsiteX0" fmla="*/ 31657 w 56028"/>
                <a:gd name="connsiteY0" fmla="*/ 29289 h 106621"/>
                <a:gd name="connsiteX1" fmla="*/ 49651 w 56028"/>
                <a:gd name="connsiteY1" fmla="*/ 39178 h 106621"/>
                <a:gd name="connsiteX2" fmla="*/ 56029 w 56028"/>
                <a:gd name="connsiteY2" fmla="*/ 67823 h 106621"/>
                <a:gd name="connsiteX3" fmla="*/ 49095 w 56028"/>
                <a:gd name="connsiteY3" fmla="*/ 96176 h 106621"/>
                <a:gd name="connsiteX4" fmla="*/ 30253 w 56028"/>
                <a:gd name="connsiteY4" fmla="*/ 106621 h 106621"/>
                <a:gd name="connsiteX5" fmla="*/ 20012 w 56028"/>
                <a:gd name="connsiteY5" fmla="*/ 104047 h 106621"/>
                <a:gd name="connsiteX6" fmla="*/ 12025 w 56028"/>
                <a:gd name="connsiteY6" fmla="*/ 96673 h 106621"/>
                <a:gd name="connsiteX7" fmla="*/ 11206 w 56028"/>
                <a:gd name="connsiteY7" fmla="*/ 104807 h 106621"/>
                <a:gd name="connsiteX8" fmla="*/ 0 w 56028"/>
                <a:gd name="connsiteY8" fmla="*/ 104807 h 106621"/>
                <a:gd name="connsiteX9" fmla="*/ 0 w 56028"/>
                <a:gd name="connsiteY9" fmla="*/ 1405 h 106621"/>
                <a:gd name="connsiteX10" fmla="*/ 12610 w 56028"/>
                <a:gd name="connsiteY10" fmla="*/ 0 h 106621"/>
                <a:gd name="connsiteX11" fmla="*/ 12610 w 56028"/>
                <a:gd name="connsiteY11" fmla="*/ 40085 h 106621"/>
                <a:gd name="connsiteX12" fmla="*/ 20949 w 56028"/>
                <a:gd name="connsiteY12" fmla="*/ 32156 h 106621"/>
                <a:gd name="connsiteX13" fmla="*/ 31657 w 56028"/>
                <a:gd name="connsiteY13" fmla="*/ 29289 h 106621"/>
                <a:gd name="connsiteX14" fmla="*/ 27298 w 56028"/>
                <a:gd name="connsiteY14" fmla="*/ 96673 h 106621"/>
                <a:gd name="connsiteX15" fmla="*/ 42863 w 56028"/>
                <a:gd name="connsiteY15" fmla="*/ 67823 h 106621"/>
                <a:gd name="connsiteX16" fmla="*/ 39089 w 56028"/>
                <a:gd name="connsiteY16" fmla="*/ 45762 h 106621"/>
                <a:gd name="connsiteX17" fmla="*/ 28292 w 56028"/>
                <a:gd name="connsiteY17" fmla="*/ 39237 h 106621"/>
                <a:gd name="connsiteX18" fmla="*/ 19661 w 56028"/>
                <a:gd name="connsiteY18" fmla="*/ 42192 h 106621"/>
                <a:gd name="connsiteX19" fmla="*/ 12610 w 56028"/>
                <a:gd name="connsiteY19" fmla="*/ 50443 h 106621"/>
                <a:gd name="connsiteX20" fmla="*/ 12610 w 56028"/>
                <a:gd name="connsiteY20" fmla="*/ 87018 h 106621"/>
                <a:gd name="connsiteX21" fmla="*/ 19047 w 56028"/>
                <a:gd name="connsiteY21" fmla="*/ 94011 h 106621"/>
                <a:gd name="connsiteX22" fmla="*/ 27298 w 56028"/>
                <a:gd name="connsiteY22" fmla="*/ 96673 h 1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28" h="106621">
                  <a:moveTo>
                    <a:pt x="31657" y="29289"/>
                  </a:moveTo>
                  <a:cubicBezTo>
                    <a:pt x="39410" y="29289"/>
                    <a:pt x="45408" y="32595"/>
                    <a:pt x="49651" y="39178"/>
                  </a:cubicBezTo>
                  <a:cubicBezTo>
                    <a:pt x="53893" y="45762"/>
                    <a:pt x="56029" y="55300"/>
                    <a:pt x="56029" y="67823"/>
                  </a:cubicBezTo>
                  <a:cubicBezTo>
                    <a:pt x="56029" y="79761"/>
                    <a:pt x="53717" y="89241"/>
                    <a:pt x="49095" y="96176"/>
                  </a:cubicBezTo>
                  <a:cubicBezTo>
                    <a:pt x="44472" y="103140"/>
                    <a:pt x="38182" y="106621"/>
                    <a:pt x="30253" y="106621"/>
                  </a:cubicBezTo>
                  <a:cubicBezTo>
                    <a:pt x="26508" y="106621"/>
                    <a:pt x="23114" y="105773"/>
                    <a:pt x="20012" y="104047"/>
                  </a:cubicBezTo>
                  <a:cubicBezTo>
                    <a:pt x="16940" y="102320"/>
                    <a:pt x="14278" y="99863"/>
                    <a:pt x="12025" y="96673"/>
                  </a:cubicBezTo>
                  <a:lnTo>
                    <a:pt x="11206" y="104807"/>
                  </a:lnTo>
                  <a:lnTo>
                    <a:pt x="0" y="104807"/>
                  </a:lnTo>
                  <a:lnTo>
                    <a:pt x="0" y="1405"/>
                  </a:lnTo>
                  <a:lnTo>
                    <a:pt x="12610" y="0"/>
                  </a:lnTo>
                  <a:lnTo>
                    <a:pt x="12610" y="40085"/>
                  </a:lnTo>
                  <a:cubicBezTo>
                    <a:pt x="14922" y="36721"/>
                    <a:pt x="17701" y="34087"/>
                    <a:pt x="20949" y="32156"/>
                  </a:cubicBezTo>
                  <a:cubicBezTo>
                    <a:pt x="24167" y="30254"/>
                    <a:pt x="27736" y="29289"/>
                    <a:pt x="31657" y="29289"/>
                  </a:cubicBezTo>
                  <a:close/>
                  <a:moveTo>
                    <a:pt x="27298" y="96673"/>
                  </a:moveTo>
                  <a:cubicBezTo>
                    <a:pt x="37684" y="96673"/>
                    <a:pt x="42863" y="87047"/>
                    <a:pt x="42863" y="67823"/>
                  </a:cubicBezTo>
                  <a:cubicBezTo>
                    <a:pt x="42863" y="57436"/>
                    <a:pt x="41605" y="50092"/>
                    <a:pt x="39089" y="45762"/>
                  </a:cubicBezTo>
                  <a:cubicBezTo>
                    <a:pt x="36543" y="41402"/>
                    <a:pt x="32944" y="39237"/>
                    <a:pt x="28292" y="39237"/>
                  </a:cubicBezTo>
                  <a:cubicBezTo>
                    <a:pt x="25016" y="39237"/>
                    <a:pt x="22148" y="40232"/>
                    <a:pt x="19661" y="42192"/>
                  </a:cubicBezTo>
                  <a:cubicBezTo>
                    <a:pt x="17204" y="44153"/>
                    <a:pt x="14834" y="46903"/>
                    <a:pt x="12610" y="50443"/>
                  </a:cubicBezTo>
                  <a:lnTo>
                    <a:pt x="12610" y="87018"/>
                  </a:lnTo>
                  <a:cubicBezTo>
                    <a:pt x="14366" y="89914"/>
                    <a:pt x="16531" y="92226"/>
                    <a:pt x="19047" y="94011"/>
                  </a:cubicBezTo>
                  <a:cubicBezTo>
                    <a:pt x="21563" y="95795"/>
                    <a:pt x="24313" y="96673"/>
                    <a:pt x="27298" y="96673"/>
                  </a:cubicBezTo>
                  <a:close/>
                </a:path>
              </a:pathLst>
            </a:custGeom>
            <a:solidFill>
              <a:srgbClr val="000000"/>
            </a:solidFill>
            <a:ln w="2922"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49FD1DE3-2871-D3FA-2E61-EA481D2F42D3}"/>
                </a:ext>
              </a:extLst>
            </p:cNvPr>
            <p:cNvSpPr/>
            <p:nvPr/>
          </p:nvSpPr>
          <p:spPr>
            <a:xfrm>
              <a:off x="3838610" y="-938175"/>
              <a:ext cx="51113" cy="75518"/>
            </a:xfrm>
            <a:custGeom>
              <a:avLst/>
              <a:gdLst>
                <a:gd name="connsiteX0" fmla="*/ 51114 w 51113"/>
                <a:gd name="connsiteY0" fmla="*/ 73705 h 75518"/>
                <a:gd name="connsiteX1" fmla="*/ 40200 w 51113"/>
                <a:gd name="connsiteY1" fmla="*/ 73705 h 75518"/>
                <a:gd name="connsiteX2" fmla="*/ 39498 w 51113"/>
                <a:gd name="connsiteY2" fmla="*/ 62645 h 75518"/>
                <a:gd name="connsiteX3" fmla="*/ 18901 w 51113"/>
                <a:gd name="connsiteY3" fmla="*/ 75519 h 75518"/>
                <a:gd name="connsiteX4" fmla="*/ 5032 w 51113"/>
                <a:gd name="connsiteY4" fmla="*/ 69784 h 75518"/>
                <a:gd name="connsiteX5" fmla="*/ 0 w 51113"/>
                <a:gd name="connsiteY5" fmla="*/ 54218 h 75518"/>
                <a:gd name="connsiteX6" fmla="*/ 0 w 51113"/>
                <a:gd name="connsiteY6" fmla="*/ 0 h 75518"/>
                <a:gd name="connsiteX7" fmla="*/ 12610 w 51113"/>
                <a:gd name="connsiteY7" fmla="*/ 0 h 75518"/>
                <a:gd name="connsiteX8" fmla="*/ 12610 w 51113"/>
                <a:gd name="connsiteY8" fmla="*/ 53106 h 75518"/>
                <a:gd name="connsiteX9" fmla="*/ 15068 w 51113"/>
                <a:gd name="connsiteY9" fmla="*/ 62557 h 75518"/>
                <a:gd name="connsiteX10" fmla="*/ 22412 w 51113"/>
                <a:gd name="connsiteY10" fmla="*/ 65571 h 75518"/>
                <a:gd name="connsiteX11" fmla="*/ 38533 w 51113"/>
                <a:gd name="connsiteY11" fmla="*/ 53252 h 75518"/>
                <a:gd name="connsiteX12" fmla="*/ 38533 w 51113"/>
                <a:gd name="connsiteY12" fmla="*/ 0 h 75518"/>
                <a:gd name="connsiteX13" fmla="*/ 51114 w 51113"/>
                <a:gd name="connsiteY13" fmla="*/ 0 h 75518"/>
                <a:gd name="connsiteX14" fmla="*/ 51114 w 5111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4" y="73705"/>
                  </a:moveTo>
                  <a:lnTo>
                    <a:pt x="40200" y="73705"/>
                  </a:lnTo>
                  <a:lnTo>
                    <a:pt x="39498" y="62645"/>
                  </a:lnTo>
                  <a:cubicBezTo>
                    <a:pt x="34378" y="71218"/>
                    <a:pt x="27502" y="75519"/>
                    <a:pt x="18901" y="75519"/>
                  </a:cubicBezTo>
                  <a:cubicBezTo>
                    <a:pt x="13020" y="75519"/>
                    <a:pt x="8397" y="73617"/>
                    <a:pt x="5032" y="69784"/>
                  </a:cubicBezTo>
                  <a:cubicBezTo>
                    <a:pt x="1668" y="65951"/>
                    <a:pt x="0" y="60772"/>
                    <a:pt x="0" y="54218"/>
                  </a:cubicBezTo>
                  <a:lnTo>
                    <a:pt x="0" y="0"/>
                  </a:lnTo>
                  <a:lnTo>
                    <a:pt x="12610" y="0"/>
                  </a:lnTo>
                  <a:lnTo>
                    <a:pt x="12610" y="53106"/>
                  </a:lnTo>
                  <a:cubicBezTo>
                    <a:pt x="12610" y="57407"/>
                    <a:pt x="13429" y="60567"/>
                    <a:pt x="15068" y="62557"/>
                  </a:cubicBezTo>
                  <a:cubicBezTo>
                    <a:pt x="16677" y="64576"/>
                    <a:pt x="19135" y="65571"/>
                    <a:pt x="22412" y="65571"/>
                  </a:cubicBezTo>
                  <a:cubicBezTo>
                    <a:pt x="28673" y="65571"/>
                    <a:pt x="34027" y="61474"/>
                    <a:pt x="38533" y="53252"/>
                  </a:cubicBezTo>
                  <a:lnTo>
                    <a:pt x="38533" y="0"/>
                  </a:lnTo>
                  <a:lnTo>
                    <a:pt x="51114" y="0"/>
                  </a:lnTo>
                  <a:lnTo>
                    <a:pt x="51114" y="73705"/>
                  </a:lnTo>
                  <a:close/>
                </a:path>
              </a:pathLst>
            </a:custGeom>
            <a:solidFill>
              <a:srgbClr val="000000"/>
            </a:solidFill>
            <a:ln w="2922"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84B7A30-13D3-EA3A-CB34-0DF28FB700CB}"/>
                </a:ext>
              </a:extLst>
            </p:cNvPr>
            <p:cNvSpPr/>
            <p:nvPr/>
          </p:nvSpPr>
          <p:spPr>
            <a:xfrm>
              <a:off x="3912427" y="-939989"/>
              <a:ext cx="51698" cy="75518"/>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3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825" y="0"/>
                    <a:pt x="43419" y="1931"/>
                    <a:pt x="46725" y="5823"/>
                  </a:cubicBezTo>
                  <a:cubicBezTo>
                    <a:pt x="50031" y="9685"/>
                    <a:pt x="51699" y="15039"/>
                    <a:pt x="51699" y="21857"/>
                  </a:cubicBezTo>
                  <a:lnTo>
                    <a:pt x="51699" y="75519"/>
                  </a:lnTo>
                  <a:lnTo>
                    <a:pt x="39088" y="75519"/>
                  </a:lnTo>
                  <a:lnTo>
                    <a:pt x="39088" y="23408"/>
                  </a:lnTo>
                  <a:cubicBezTo>
                    <a:pt x="39088" y="18638"/>
                    <a:pt x="38298" y="15215"/>
                    <a:pt x="36719" y="13108"/>
                  </a:cubicBezTo>
                  <a:cubicBezTo>
                    <a:pt x="35109" y="11002"/>
                    <a:pt x="32681" y="9948"/>
                    <a:pt x="29433" y="9948"/>
                  </a:cubicBezTo>
                  <a:cubicBezTo>
                    <a:pt x="23260" y="9948"/>
                    <a:pt x="17672" y="14337"/>
                    <a:pt x="12610" y="23115"/>
                  </a:cubicBezTo>
                  <a:lnTo>
                    <a:pt x="12610" y="75519"/>
                  </a:lnTo>
                  <a:lnTo>
                    <a:pt x="0" y="75519"/>
                  </a:lnTo>
                  <a:lnTo>
                    <a:pt x="0" y="1814"/>
                  </a:lnTo>
                  <a:lnTo>
                    <a:pt x="10942" y="1814"/>
                  </a:lnTo>
                  <a:lnTo>
                    <a:pt x="11908" y="12757"/>
                  </a:lnTo>
                  <a:cubicBezTo>
                    <a:pt x="17613" y="4243"/>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AAFC5B60-C5CA-7385-B750-2E0CAEED051B}"/>
                </a:ext>
              </a:extLst>
            </p:cNvPr>
            <p:cNvSpPr/>
            <p:nvPr/>
          </p:nvSpPr>
          <p:spPr>
            <a:xfrm>
              <a:off x="3980510" y="-974866"/>
              <a:ext cx="56877" cy="112209"/>
            </a:xfrm>
            <a:custGeom>
              <a:avLst/>
              <a:gdLst>
                <a:gd name="connsiteX0" fmla="*/ 51699 w 56877"/>
                <a:gd name="connsiteY0" fmla="*/ 93572 h 112209"/>
                <a:gd name="connsiteX1" fmla="*/ 52957 w 56877"/>
                <a:gd name="connsiteY1" fmla="*/ 100243 h 112209"/>
                <a:gd name="connsiteX2" fmla="*/ 56877 w 56877"/>
                <a:gd name="connsiteY2" fmla="*/ 103520 h 112209"/>
                <a:gd name="connsiteX3" fmla="*/ 54215 w 56877"/>
                <a:gd name="connsiteY3" fmla="*/ 112064 h 112209"/>
                <a:gd name="connsiteX4" fmla="*/ 45671 w 56877"/>
                <a:gd name="connsiteY4" fmla="*/ 108699 h 112209"/>
                <a:gd name="connsiteX5" fmla="*/ 41341 w 56877"/>
                <a:gd name="connsiteY5" fmla="*/ 101004 h 112209"/>
                <a:gd name="connsiteX6" fmla="*/ 21300 w 56877"/>
                <a:gd name="connsiteY6" fmla="*/ 112210 h 112209"/>
                <a:gd name="connsiteX7" fmla="*/ 5764 w 56877"/>
                <a:gd name="connsiteY7" fmla="*/ 106124 h 112209"/>
                <a:gd name="connsiteX8" fmla="*/ 0 w 56877"/>
                <a:gd name="connsiteY8" fmla="*/ 89797 h 112209"/>
                <a:gd name="connsiteX9" fmla="*/ 7724 w 56877"/>
                <a:gd name="connsiteY9" fmla="*/ 71861 h 112209"/>
                <a:gd name="connsiteX10" fmla="*/ 29697 w 56877"/>
                <a:gd name="connsiteY10" fmla="*/ 65688 h 112209"/>
                <a:gd name="connsiteX11" fmla="*/ 39235 w 56877"/>
                <a:gd name="connsiteY11" fmla="*/ 65688 h 112209"/>
                <a:gd name="connsiteX12" fmla="*/ 39235 w 56877"/>
                <a:gd name="connsiteY12" fmla="*/ 59397 h 112209"/>
                <a:gd name="connsiteX13" fmla="*/ 36075 w 56877"/>
                <a:gd name="connsiteY13" fmla="*/ 48249 h 112209"/>
                <a:gd name="connsiteX14" fmla="*/ 25776 w 56877"/>
                <a:gd name="connsiteY14" fmla="*/ 44825 h 112209"/>
                <a:gd name="connsiteX15" fmla="*/ 7841 w 56877"/>
                <a:gd name="connsiteY15" fmla="*/ 48746 h 112209"/>
                <a:gd name="connsiteX16" fmla="*/ 4769 w 56877"/>
                <a:gd name="connsiteY16" fmla="*/ 39910 h 112209"/>
                <a:gd name="connsiteX17" fmla="*/ 27737 w 56877"/>
                <a:gd name="connsiteY17" fmla="*/ 34877 h 112209"/>
                <a:gd name="connsiteX18" fmla="*/ 51699 w 56877"/>
                <a:gd name="connsiteY18" fmla="*/ 58841 h 112209"/>
                <a:gd name="connsiteX19" fmla="*/ 51699 w 56877"/>
                <a:gd name="connsiteY19" fmla="*/ 93572 h 112209"/>
                <a:gd name="connsiteX20" fmla="*/ 24255 w 56877"/>
                <a:gd name="connsiteY20" fmla="*/ 102701 h 112209"/>
                <a:gd name="connsiteX21" fmla="*/ 39235 w 56877"/>
                <a:gd name="connsiteY21" fmla="*/ 91202 h 112209"/>
                <a:gd name="connsiteX22" fmla="*/ 39235 w 56877"/>
                <a:gd name="connsiteY22" fmla="*/ 73822 h 112209"/>
                <a:gd name="connsiteX23" fmla="*/ 31101 w 56877"/>
                <a:gd name="connsiteY23" fmla="*/ 73822 h 112209"/>
                <a:gd name="connsiteX24" fmla="*/ 12903 w 56877"/>
                <a:gd name="connsiteY24" fmla="*/ 89095 h 112209"/>
                <a:gd name="connsiteX25" fmla="*/ 15829 w 56877"/>
                <a:gd name="connsiteY25" fmla="*/ 99189 h 112209"/>
                <a:gd name="connsiteX26" fmla="*/ 24255 w 56877"/>
                <a:gd name="connsiteY26" fmla="*/ 102701 h 112209"/>
                <a:gd name="connsiteX27" fmla="*/ 27473 w 56877"/>
                <a:gd name="connsiteY27" fmla="*/ 20043 h 112209"/>
                <a:gd name="connsiteX28" fmla="*/ 14658 w 56877"/>
                <a:gd name="connsiteY28" fmla="*/ 15127 h 112209"/>
                <a:gd name="connsiteX29" fmla="*/ 8836 w 56877"/>
                <a:gd name="connsiteY29" fmla="*/ 1668 h 112209"/>
                <a:gd name="connsiteX30" fmla="*/ 16385 w 56877"/>
                <a:gd name="connsiteY30" fmla="*/ 0 h 112209"/>
                <a:gd name="connsiteX31" fmla="*/ 27473 w 56877"/>
                <a:gd name="connsiteY31" fmla="*/ 10650 h 112209"/>
                <a:gd name="connsiteX32" fmla="*/ 38825 w 56877"/>
                <a:gd name="connsiteY32" fmla="*/ 0 h 112209"/>
                <a:gd name="connsiteX33" fmla="*/ 46374 w 56877"/>
                <a:gd name="connsiteY33" fmla="*/ 1668 h 112209"/>
                <a:gd name="connsiteX34" fmla="*/ 40493 w 56877"/>
                <a:gd name="connsiteY34" fmla="*/ 15127 h 112209"/>
                <a:gd name="connsiteX35" fmla="*/ 27473 w 56877"/>
                <a:gd name="connsiteY35" fmla="*/ 20043 h 1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09">
                  <a:moveTo>
                    <a:pt x="51699" y="93572"/>
                  </a:moveTo>
                  <a:cubicBezTo>
                    <a:pt x="51699" y="96556"/>
                    <a:pt x="52108" y="98780"/>
                    <a:pt x="52957" y="100243"/>
                  </a:cubicBezTo>
                  <a:cubicBezTo>
                    <a:pt x="53805" y="101677"/>
                    <a:pt x="55122" y="102788"/>
                    <a:pt x="56877" y="103520"/>
                  </a:cubicBezTo>
                  <a:lnTo>
                    <a:pt x="54215" y="112064"/>
                  </a:lnTo>
                  <a:cubicBezTo>
                    <a:pt x="50587" y="111508"/>
                    <a:pt x="47720" y="110396"/>
                    <a:pt x="45671" y="108699"/>
                  </a:cubicBezTo>
                  <a:cubicBezTo>
                    <a:pt x="43624" y="107031"/>
                    <a:pt x="42190" y="104456"/>
                    <a:pt x="41341" y="101004"/>
                  </a:cubicBezTo>
                  <a:cubicBezTo>
                    <a:pt x="36572" y="108465"/>
                    <a:pt x="29902" y="112210"/>
                    <a:pt x="21300" y="112210"/>
                  </a:cubicBezTo>
                  <a:cubicBezTo>
                    <a:pt x="14775" y="112210"/>
                    <a:pt x="9567" y="110191"/>
                    <a:pt x="5764" y="106124"/>
                  </a:cubicBezTo>
                  <a:cubicBezTo>
                    <a:pt x="1931" y="102057"/>
                    <a:pt x="0" y="96615"/>
                    <a:pt x="0" y="89797"/>
                  </a:cubicBezTo>
                  <a:cubicBezTo>
                    <a:pt x="0" y="81956"/>
                    <a:pt x="2575" y="75987"/>
                    <a:pt x="7724" y="71861"/>
                  </a:cubicBezTo>
                  <a:cubicBezTo>
                    <a:pt x="12844" y="67765"/>
                    <a:pt x="20188" y="65688"/>
                    <a:pt x="29697" y="65688"/>
                  </a:cubicBezTo>
                  <a:lnTo>
                    <a:pt x="39235" y="65688"/>
                  </a:lnTo>
                  <a:lnTo>
                    <a:pt x="39235" y="59397"/>
                  </a:lnTo>
                  <a:cubicBezTo>
                    <a:pt x="39235" y="54247"/>
                    <a:pt x="38181" y="50531"/>
                    <a:pt x="36075" y="48249"/>
                  </a:cubicBezTo>
                  <a:cubicBezTo>
                    <a:pt x="33968" y="45967"/>
                    <a:pt x="30545" y="44825"/>
                    <a:pt x="25776" y="44825"/>
                  </a:cubicBezTo>
                  <a:cubicBezTo>
                    <a:pt x="20656" y="44825"/>
                    <a:pt x="14658" y="46142"/>
                    <a:pt x="7841" y="48746"/>
                  </a:cubicBezTo>
                  <a:lnTo>
                    <a:pt x="4769" y="39910"/>
                  </a:lnTo>
                  <a:cubicBezTo>
                    <a:pt x="12990" y="36545"/>
                    <a:pt x="20656" y="34877"/>
                    <a:pt x="27737" y="34877"/>
                  </a:cubicBezTo>
                  <a:cubicBezTo>
                    <a:pt x="43711" y="34877"/>
                    <a:pt x="51699" y="42865"/>
                    <a:pt x="51699" y="58841"/>
                  </a:cubicBezTo>
                  <a:lnTo>
                    <a:pt x="51699" y="93572"/>
                  </a:lnTo>
                  <a:close/>
                  <a:moveTo>
                    <a:pt x="24255" y="102701"/>
                  </a:moveTo>
                  <a:cubicBezTo>
                    <a:pt x="30779" y="102701"/>
                    <a:pt x="35782" y="98868"/>
                    <a:pt x="39235" y="91202"/>
                  </a:cubicBezTo>
                  <a:lnTo>
                    <a:pt x="39235" y="73822"/>
                  </a:lnTo>
                  <a:lnTo>
                    <a:pt x="31101" y="73822"/>
                  </a:lnTo>
                  <a:cubicBezTo>
                    <a:pt x="18959" y="73822"/>
                    <a:pt x="12903" y="78913"/>
                    <a:pt x="12903" y="89095"/>
                  </a:cubicBezTo>
                  <a:cubicBezTo>
                    <a:pt x="12903" y="93484"/>
                    <a:pt x="13868" y="96849"/>
                    <a:pt x="15829" y="99189"/>
                  </a:cubicBezTo>
                  <a:cubicBezTo>
                    <a:pt x="17789" y="101530"/>
                    <a:pt x="20598" y="102701"/>
                    <a:pt x="24255" y="102701"/>
                  </a:cubicBezTo>
                  <a:close/>
                  <a:moveTo>
                    <a:pt x="27473" y="20043"/>
                  </a:moveTo>
                  <a:cubicBezTo>
                    <a:pt x="22236" y="20043"/>
                    <a:pt x="17964" y="18404"/>
                    <a:pt x="14658" y="15127"/>
                  </a:cubicBezTo>
                  <a:cubicBezTo>
                    <a:pt x="11323" y="11850"/>
                    <a:pt x="9392" y="7373"/>
                    <a:pt x="8836" y="1668"/>
                  </a:cubicBezTo>
                  <a:lnTo>
                    <a:pt x="16385" y="0"/>
                  </a:lnTo>
                  <a:cubicBezTo>
                    <a:pt x="18081" y="7081"/>
                    <a:pt x="21768" y="10650"/>
                    <a:pt x="27473" y="10650"/>
                  </a:cubicBezTo>
                  <a:cubicBezTo>
                    <a:pt x="33354" y="10650"/>
                    <a:pt x="37128" y="7081"/>
                    <a:pt x="38825" y="0"/>
                  </a:cubicBezTo>
                  <a:lnTo>
                    <a:pt x="46374" y="1668"/>
                  </a:lnTo>
                  <a:cubicBezTo>
                    <a:pt x="45818" y="7373"/>
                    <a:pt x="43858" y="11850"/>
                    <a:pt x="40493" y="15127"/>
                  </a:cubicBezTo>
                  <a:cubicBezTo>
                    <a:pt x="37128" y="18404"/>
                    <a:pt x="32798" y="20043"/>
                    <a:pt x="27473" y="20043"/>
                  </a:cubicBezTo>
                  <a:close/>
                </a:path>
              </a:pathLst>
            </a:custGeom>
            <a:solidFill>
              <a:srgbClr val="000000"/>
            </a:solidFill>
            <a:ln w="2922"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9A125B6D-1E96-EE53-99AF-D4EF7760DC03}"/>
                </a:ext>
              </a:extLst>
            </p:cNvPr>
            <p:cNvSpPr/>
            <p:nvPr/>
          </p:nvSpPr>
          <p:spPr>
            <a:xfrm>
              <a:off x="4083352" y="-939989"/>
              <a:ext cx="50557" cy="77332"/>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47 w 50557"/>
                <a:gd name="connsiteY4" fmla="*/ 11558 h 77332"/>
                <a:gd name="connsiteX5" fmla="*/ 30662 w 50557"/>
                <a:gd name="connsiteY5" fmla="*/ 10241 h 77332"/>
                <a:gd name="connsiteX6" fmla="*/ 17847 w 50557"/>
                <a:gd name="connsiteY6" fmla="*/ 17234 h 77332"/>
                <a:gd name="connsiteX7" fmla="*/ 13312 w 50557"/>
                <a:gd name="connsiteY7" fmla="*/ 39091 h 77332"/>
                <a:gd name="connsiteX8" fmla="*/ 30662 w 50557"/>
                <a:gd name="connsiteY8" fmla="*/ 66829 h 77332"/>
                <a:gd name="connsiteX9" fmla="*/ 37830 w 50557"/>
                <a:gd name="connsiteY9" fmla="*/ 65483 h 77332"/>
                <a:gd name="connsiteX10" fmla="*/ 44677 w 50557"/>
                <a:gd name="connsiteY10" fmla="*/ 61503 h 77332"/>
                <a:gd name="connsiteX11" fmla="*/ 50557 w 50557"/>
                <a:gd name="connsiteY11" fmla="*/ 69199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77"/>
                    <a:pt x="47310" y="5267"/>
                    <a:pt x="50294" y="7988"/>
                  </a:cubicBezTo>
                  <a:lnTo>
                    <a:pt x="44677" y="15537"/>
                  </a:lnTo>
                  <a:cubicBezTo>
                    <a:pt x="42453" y="13781"/>
                    <a:pt x="40200" y="12435"/>
                    <a:pt x="37947" y="11558"/>
                  </a:cubicBezTo>
                  <a:cubicBezTo>
                    <a:pt x="35724" y="10680"/>
                    <a:pt x="33295" y="10241"/>
                    <a:pt x="30662" y="10241"/>
                  </a:cubicBezTo>
                  <a:cubicBezTo>
                    <a:pt x="25162" y="10241"/>
                    <a:pt x="20890" y="12552"/>
                    <a:pt x="17847" y="17234"/>
                  </a:cubicBezTo>
                  <a:cubicBezTo>
                    <a:pt x="14834" y="21915"/>
                    <a:pt x="13312" y="29201"/>
                    <a:pt x="13312" y="39091"/>
                  </a:cubicBezTo>
                  <a:cubicBezTo>
                    <a:pt x="13312" y="57583"/>
                    <a:pt x="19105" y="66829"/>
                    <a:pt x="30662" y="66829"/>
                  </a:cubicBezTo>
                  <a:cubicBezTo>
                    <a:pt x="33295" y="66829"/>
                    <a:pt x="35665" y="66390"/>
                    <a:pt x="37830" y="65483"/>
                  </a:cubicBezTo>
                  <a:cubicBezTo>
                    <a:pt x="39966" y="64605"/>
                    <a:pt x="42248" y="63288"/>
                    <a:pt x="44677" y="61503"/>
                  </a:cubicBezTo>
                  <a:lnTo>
                    <a:pt x="50557" y="69199"/>
                  </a:lnTo>
                  <a:cubicBezTo>
                    <a:pt x="44589" y="74641"/>
                    <a:pt x="37830" y="77333"/>
                    <a:pt x="30253" y="77333"/>
                  </a:cubicBezTo>
                  <a:cubicBezTo>
                    <a:pt x="20832" y="77333"/>
                    <a:pt x="13429" y="74056"/>
                    <a:pt x="8046" y="67531"/>
                  </a:cubicBezTo>
                  <a:cubicBezTo>
                    <a:pt x="2692" y="60977"/>
                    <a:pt x="0" y="51555"/>
                    <a:pt x="0" y="39237"/>
                  </a:cubicBezTo>
                  <a:cubicBezTo>
                    <a:pt x="0" y="31191"/>
                    <a:pt x="1229" y="24227"/>
                    <a:pt x="3716" y="18346"/>
                  </a:cubicBezTo>
                  <a:cubicBezTo>
                    <a:pt x="6173" y="12465"/>
                    <a:pt x="9684" y="7929"/>
                    <a:pt x="14219" y="4769"/>
                  </a:cubicBezTo>
                  <a:cubicBezTo>
                    <a:pt x="18754"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2B44ABE-FB74-3739-784C-547412FEC959}"/>
                </a:ext>
              </a:extLst>
            </p:cNvPr>
            <p:cNvSpPr/>
            <p:nvPr/>
          </p:nvSpPr>
          <p:spPr>
            <a:xfrm>
              <a:off x="4140639" y="-939989"/>
              <a:ext cx="59949" cy="77332"/>
            </a:xfrm>
            <a:custGeom>
              <a:avLst/>
              <a:gdLst>
                <a:gd name="connsiteX0" fmla="*/ 30136 w 59949"/>
                <a:gd name="connsiteY0" fmla="*/ 0 h 77332"/>
                <a:gd name="connsiteX1" fmla="*/ 52108 w 59949"/>
                <a:gd name="connsiteY1" fmla="*/ 9948 h 77332"/>
                <a:gd name="connsiteX2" fmla="*/ 59949 w 59949"/>
                <a:gd name="connsiteY2" fmla="*/ 38535 h 77332"/>
                <a:gd name="connsiteX3" fmla="*/ 51991 w 59949"/>
                <a:gd name="connsiteY3" fmla="*/ 66887 h 77332"/>
                <a:gd name="connsiteX4" fmla="*/ 29989 w 59949"/>
                <a:gd name="connsiteY4" fmla="*/ 77333 h 77332"/>
                <a:gd name="connsiteX5" fmla="*/ 7929 w 59949"/>
                <a:gd name="connsiteY5" fmla="*/ 67121 h 77332"/>
                <a:gd name="connsiteX6" fmla="*/ 0 w 59949"/>
                <a:gd name="connsiteY6" fmla="*/ 38681 h 77332"/>
                <a:gd name="connsiteX7" fmla="*/ 7987 w 59949"/>
                <a:gd name="connsiteY7" fmla="*/ 10153 h 77332"/>
                <a:gd name="connsiteX8" fmla="*/ 30136 w 59949"/>
                <a:gd name="connsiteY8" fmla="*/ 0 h 77332"/>
                <a:gd name="connsiteX9" fmla="*/ 30136 w 59949"/>
                <a:gd name="connsiteY9" fmla="*/ 10095 h 77332"/>
                <a:gd name="connsiteX10" fmla="*/ 17525 w 59949"/>
                <a:gd name="connsiteY10" fmla="*/ 17029 h 77332"/>
                <a:gd name="connsiteX11" fmla="*/ 13166 w 59949"/>
                <a:gd name="connsiteY11" fmla="*/ 38681 h 77332"/>
                <a:gd name="connsiteX12" fmla="*/ 29989 w 59949"/>
                <a:gd name="connsiteY12" fmla="*/ 67385 h 77332"/>
                <a:gd name="connsiteX13" fmla="*/ 46783 w 59949"/>
                <a:gd name="connsiteY13" fmla="*/ 38535 h 77332"/>
                <a:gd name="connsiteX14" fmla="*/ 42599 w 59949"/>
                <a:gd name="connsiteY14" fmla="*/ 16941 h 77332"/>
                <a:gd name="connsiteX15" fmla="*/ 30136 w 59949"/>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06"/>
                    <a:pt x="52108" y="9948"/>
                  </a:cubicBezTo>
                  <a:cubicBezTo>
                    <a:pt x="57345" y="16590"/>
                    <a:pt x="59949" y="26099"/>
                    <a:pt x="59949" y="38535"/>
                  </a:cubicBezTo>
                  <a:cubicBezTo>
                    <a:pt x="59949" y="50473"/>
                    <a:pt x="57316" y="59953"/>
                    <a:pt x="51991" y="66887"/>
                  </a:cubicBezTo>
                  <a:cubicBezTo>
                    <a:pt x="46666" y="73851"/>
                    <a:pt x="39323" y="77333"/>
                    <a:pt x="29989" y="77333"/>
                  </a:cubicBezTo>
                  <a:cubicBezTo>
                    <a:pt x="20539" y="77333"/>
                    <a:pt x="13195" y="73939"/>
                    <a:pt x="7929" y="67121"/>
                  </a:cubicBezTo>
                  <a:cubicBezTo>
                    <a:pt x="2633" y="60304"/>
                    <a:pt x="0" y="50794"/>
                    <a:pt x="0" y="38681"/>
                  </a:cubicBezTo>
                  <a:cubicBezTo>
                    <a:pt x="0" y="26421"/>
                    <a:pt x="2662" y="16941"/>
                    <a:pt x="7987" y="10153"/>
                  </a:cubicBezTo>
                  <a:cubicBezTo>
                    <a:pt x="13312" y="3394"/>
                    <a:pt x="20685" y="0"/>
                    <a:pt x="30136" y="0"/>
                  </a:cubicBezTo>
                  <a:close/>
                  <a:moveTo>
                    <a:pt x="30136" y="10095"/>
                  </a:moveTo>
                  <a:cubicBezTo>
                    <a:pt x="24606" y="10095"/>
                    <a:pt x="20422" y="12406"/>
                    <a:pt x="17525" y="17029"/>
                  </a:cubicBezTo>
                  <a:cubicBezTo>
                    <a:pt x="14629" y="21652"/>
                    <a:pt x="13166" y="28850"/>
                    <a:pt x="13166" y="38681"/>
                  </a:cubicBezTo>
                  <a:cubicBezTo>
                    <a:pt x="13166" y="57817"/>
                    <a:pt x="18783" y="67385"/>
                    <a:pt x="29989" y="67385"/>
                  </a:cubicBezTo>
                  <a:cubicBezTo>
                    <a:pt x="41195" y="67385"/>
                    <a:pt x="46783" y="57758"/>
                    <a:pt x="46783" y="38535"/>
                  </a:cubicBezTo>
                  <a:cubicBezTo>
                    <a:pt x="46783" y="28733"/>
                    <a:pt x="45408" y="21535"/>
                    <a:pt x="42599" y="16941"/>
                  </a:cubicBezTo>
                  <a:cubicBezTo>
                    <a:pt x="39791" y="12377"/>
                    <a:pt x="35636" y="10095"/>
                    <a:pt x="30136" y="10095"/>
                  </a:cubicBezTo>
                  <a:close/>
                </a:path>
              </a:pathLst>
            </a:custGeom>
            <a:solidFill>
              <a:srgbClr val="000000"/>
            </a:solidFill>
            <a:ln w="2922"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52AB9439-AB22-449C-C23A-B3B2E172E932}"/>
                </a:ext>
              </a:extLst>
            </p:cNvPr>
            <p:cNvSpPr/>
            <p:nvPr/>
          </p:nvSpPr>
          <p:spPr>
            <a:xfrm>
              <a:off x="4218815" y="-939989"/>
              <a:ext cx="51698" cy="75518"/>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0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13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31"/>
                    <a:pt x="46725" y="5823"/>
                  </a:cubicBezTo>
                  <a:cubicBezTo>
                    <a:pt x="50031" y="9685"/>
                    <a:pt x="51699" y="15039"/>
                    <a:pt x="51699" y="21857"/>
                  </a:cubicBezTo>
                  <a:lnTo>
                    <a:pt x="51699" y="75519"/>
                  </a:lnTo>
                  <a:lnTo>
                    <a:pt x="39088" y="75519"/>
                  </a:lnTo>
                  <a:lnTo>
                    <a:pt x="39088" y="23408"/>
                  </a:lnTo>
                  <a:cubicBezTo>
                    <a:pt x="39088" y="18638"/>
                    <a:pt x="38299" y="15215"/>
                    <a:pt x="36689" y="13108"/>
                  </a:cubicBezTo>
                  <a:cubicBezTo>
                    <a:pt x="35109" y="11002"/>
                    <a:pt x="32681" y="9948"/>
                    <a:pt x="29404" y="9948"/>
                  </a:cubicBezTo>
                  <a:cubicBezTo>
                    <a:pt x="23260" y="9948"/>
                    <a:pt x="17643" y="14337"/>
                    <a:pt x="12610" y="23115"/>
                  </a:cubicBezTo>
                  <a:lnTo>
                    <a:pt x="12610" y="75519"/>
                  </a:lnTo>
                  <a:lnTo>
                    <a:pt x="0" y="75519"/>
                  </a:lnTo>
                  <a:lnTo>
                    <a:pt x="0" y="1814"/>
                  </a:lnTo>
                  <a:lnTo>
                    <a:pt x="10913" y="1814"/>
                  </a:lnTo>
                  <a:lnTo>
                    <a:pt x="11908" y="12757"/>
                  </a:lnTo>
                  <a:cubicBezTo>
                    <a:pt x="17613" y="4243"/>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37E1F07-1F40-E560-A5BD-44DB72F9B25E}"/>
                </a:ext>
              </a:extLst>
            </p:cNvPr>
            <p:cNvSpPr/>
            <p:nvPr/>
          </p:nvSpPr>
          <p:spPr>
            <a:xfrm>
              <a:off x="4284529" y="-939989"/>
              <a:ext cx="51815" cy="116715"/>
            </a:xfrm>
            <a:custGeom>
              <a:avLst/>
              <a:gdLst>
                <a:gd name="connsiteX0" fmla="*/ 27151 w 51815"/>
                <a:gd name="connsiteY0" fmla="*/ 0 h 116715"/>
                <a:gd name="connsiteX1" fmla="*/ 49855 w 51815"/>
                <a:gd name="connsiteY1" fmla="*/ 8397 h 116715"/>
                <a:gd name="connsiteX2" fmla="*/ 44530 w 51815"/>
                <a:gd name="connsiteY2" fmla="*/ 15829 h 116715"/>
                <a:gd name="connsiteX3" fmla="*/ 36133 w 51815"/>
                <a:gd name="connsiteY3" fmla="*/ 11206 h 116715"/>
                <a:gd name="connsiteX4" fmla="*/ 27853 w 51815"/>
                <a:gd name="connsiteY4" fmla="*/ 9656 h 116715"/>
                <a:gd name="connsiteX5" fmla="*/ 18842 w 51815"/>
                <a:gd name="connsiteY5" fmla="*/ 12406 h 116715"/>
                <a:gd name="connsiteX6" fmla="*/ 15536 w 51815"/>
                <a:gd name="connsiteY6" fmla="*/ 19896 h 116715"/>
                <a:gd name="connsiteX7" fmla="*/ 18696 w 51815"/>
                <a:gd name="connsiteY7" fmla="*/ 27182 h 116715"/>
                <a:gd name="connsiteX8" fmla="*/ 30662 w 51815"/>
                <a:gd name="connsiteY8" fmla="*/ 32654 h 116715"/>
                <a:gd name="connsiteX9" fmla="*/ 46783 w 51815"/>
                <a:gd name="connsiteY9" fmla="*/ 41197 h 116715"/>
                <a:gd name="connsiteX10" fmla="*/ 51816 w 51815"/>
                <a:gd name="connsiteY10" fmla="*/ 55066 h 116715"/>
                <a:gd name="connsiteX11" fmla="*/ 44267 w 51815"/>
                <a:gd name="connsiteY11" fmla="*/ 71393 h 116715"/>
                <a:gd name="connsiteX12" fmla="*/ 25337 w 51815"/>
                <a:gd name="connsiteY12" fmla="*/ 77333 h 116715"/>
                <a:gd name="connsiteX13" fmla="*/ 0 w 51815"/>
                <a:gd name="connsiteY13" fmla="*/ 67385 h 116715"/>
                <a:gd name="connsiteX14" fmla="*/ 6437 w 51815"/>
                <a:gd name="connsiteY14" fmla="*/ 60392 h 116715"/>
                <a:gd name="connsiteX15" fmla="*/ 25074 w 51815"/>
                <a:gd name="connsiteY15" fmla="*/ 67531 h 116715"/>
                <a:gd name="connsiteX16" fmla="*/ 35022 w 51815"/>
                <a:gd name="connsiteY16" fmla="*/ 64459 h 116715"/>
                <a:gd name="connsiteX17" fmla="*/ 38796 w 51815"/>
                <a:gd name="connsiteY17" fmla="*/ 55886 h 116715"/>
                <a:gd name="connsiteX18" fmla="*/ 37450 w 51815"/>
                <a:gd name="connsiteY18" fmla="*/ 49595 h 116715"/>
                <a:gd name="connsiteX19" fmla="*/ 32710 w 51815"/>
                <a:gd name="connsiteY19" fmla="*/ 45323 h 116715"/>
                <a:gd name="connsiteX20" fmla="*/ 22675 w 51815"/>
                <a:gd name="connsiteY20" fmla="*/ 41344 h 116715"/>
                <a:gd name="connsiteX21" fmla="*/ 7548 w 51815"/>
                <a:gd name="connsiteY21" fmla="*/ 32917 h 116715"/>
                <a:gd name="connsiteX22" fmla="*/ 2926 w 51815"/>
                <a:gd name="connsiteY22" fmla="*/ 20452 h 116715"/>
                <a:gd name="connsiteX23" fmla="*/ 6027 w 51815"/>
                <a:gd name="connsiteY23" fmla="*/ 9948 h 116715"/>
                <a:gd name="connsiteX24" fmla="*/ 14541 w 51815"/>
                <a:gd name="connsiteY24" fmla="*/ 2663 h 116715"/>
                <a:gd name="connsiteX25" fmla="*/ 27151 w 51815"/>
                <a:gd name="connsiteY25" fmla="*/ 0 h 116715"/>
                <a:gd name="connsiteX26" fmla="*/ 26742 w 51815"/>
                <a:gd name="connsiteY26" fmla="*/ 86579 h 116715"/>
                <a:gd name="connsiteX27" fmla="*/ 32125 w 51815"/>
                <a:gd name="connsiteY27" fmla="*/ 88685 h 116715"/>
                <a:gd name="connsiteX28" fmla="*/ 34173 w 51815"/>
                <a:gd name="connsiteY28" fmla="*/ 94157 h 116715"/>
                <a:gd name="connsiteX29" fmla="*/ 33529 w 51815"/>
                <a:gd name="connsiteY29" fmla="*/ 98078 h 116715"/>
                <a:gd name="connsiteX30" fmla="*/ 31072 w 51815"/>
                <a:gd name="connsiteY30" fmla="*/ 104368 h 116715"/>
                <a:gd name="connsiteX31" fmla="*/ 25776 w 51815"/>
                <a:gd name="connsiteY31" fmla="*/ 116716 h 116715"/>
                <a:gd name="connsiteX32" fmla="*/ 18900 w 51815"/>
                <a:gd name="connsiteY32" fmla="*/ 116716 h 116715"/>
                <a:gd name="connsiteX33" fmla="*/ 22967 w 51815"/>
                <a:gd name="connsiteY33" fmla="*/ 100594 h 116715"/>
                <a:gd name="connsiteX34" fmla="*/ 19310 w 51815"/>
                <a:gd name="connsiteY34" fmla="*/ 94157 h 116715"/>
                <a:gd name="connsiteX35" fmla="*/ 21417 w 51815"/>
                <a:gd name="connsiteY35" fmla="*/ 88744 h 116715"/>
                <a:gd name="connsiteX36" fmla="*/ 26742 w 51815"/>
                <a:gd name="connsiteY36" fmla="*/ 86579 h 11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15" h="116715">
                  <a:moveTo>
                    <a:pt x="27151" y="0"/>
                  </a:moveTo>
                  <a:cubicBezTo>
                    <a:pt x="35665" y="0"/>
                    <a:pt x="43214" y="2809"/>
                    <a:pt x="49855" y="8397"/>
                  </a:cubicBezTo>
                  <a:lnTo>
                    <a:pt x="44530" y="15829"/>
                  </a:lnTo>
                  <a:cubicBezTo>
                    <a:pt x="41546" y="13781"/>
                    <a:pt x="38737" y="12230"/>
                    <a:pt x="36133" y="11206"/>
                  </a:cubicBezTo>
                  <a:cubicBezTo>
                    <a:pt x="33529" y="10182"/>
                    <a:pt x="30750" y="9656"/>
                    <a:pt x="27853" y="9656"/>
                  </a:cubicBezTo>
                  <a:cubicBezTo>
                    <a:pt x="24021" y="9656"/>
                    <a:pt x="21036" y="10592"/>
                    <a:pt x="18842" y="12406"/>
                  </a:cubicBezTo>
                  <a:cubicBezTo>
                    <a:pt x="16648" y="14220"/>
                    <a:pt x="15536" y="16707"/>
                    <a:pt x="15536" y="19896"/>
                  </a:cubicBezTo>
                  <a:cubicBezTo>
                    <a:pt x="15536" y="22969"/>
                    <a:pt x="16589" y="25397"/>
                    <a:pt x="18696" y="27182"/>
                  </a:cubicBezTo>
                  <a:cubicBezTo>
                    <a:pt x="20802" y="28967"/>
                    <a:pt x="24781" y="30781"/>
                    <a:pt x="30662" y="32654"/>
                  </a:cubicBezTo>
                  <a:cubicBezTo>
                    <a:pt x="38035" y="34965"/>
                    <a:pt x="43419" y="37832"/>
                    <a:pt x="46783" y="41197"/>
                  </a:cubicBezTo>
                  <a:cubicBezTo>
                    <a:pt x="50148" y="44562"/>
                    <a:pt x="51816" y="49185"/>
                    <a:pt x="51816" y="55066"/>
                  </a:cubicBezTo>
                  <a:cubicBezTo>
                    <a:pt x="51816" y="61971"/>
                    <a:pt x="49299" y="67414"/>
                    <a:pt x="44267" y="71393"/>
                  </a:cubicBezTo>
                  <a:cubicBezTo>
                    <a:pt x="39205" y="75343"/>
                    <a:pt x="32915" y="77333"/>
                    <a:pt x="25337" y="77333"/>
                  </a:cubicBezTo>
                  <a:cubicBezTo>
                    <a:pt x="15360" y="77333"/>
                    <a:pt x="6905" y="74026"/>
                    <a:pt x="0" y="67385"/>
                  </a:cubicBezTo>
                  <a:lnTo>
                    <a:pt x="6437" y="60392"/>
                  </a:lnTo>
                  <a:cubicBezTo>
                    <a:pt x="12317" y="65161"/>
                    <a:pt x="18520" y="67531"/>
                    <a:pt x="25074" y="67531"/>
                  </a:cubicBezTo>
                  <a:cubicBezTo>
                    <a:pt x="29170" y="67531"/>
                    <a:pt x="32476" y="66507"/>
                    <a:pt x="35022" y="64459"/>
                  </a:cubicBezTo>
                  <a:cubicBezTo>
                    <a:pt x="37538" y="62381"/>
                    <a:pt x="38796" y="59543"/>
                    <a:pt x="38796" y="55886"/>
                  </a:cubicBezTo>
                  <a:cubicBezTo>
                    <a:pt x="38796" y="53282"/>
                    <a:pt x="38357" y="51175"/>
                    <a:pt x="37450" y="49595"/>
                  </a:cubicBezTo>
                  <a:cubicBezTo>
                    <a:pt x="36572" y="48015"/>
                    <a:pt x="34992" y="46581"/>
                    <a:pt x="32710" y="45323"/>
                  </a:cubicBezTo>
                  <a:cubicBezTo>
                    <a:pt x="30399" y="44065"/>
                    <a:pt x="27064" y="42719"/>
                    <a:pt x="22675" y="41344"/>
                  </a:cubicBezTo>
                  <a:cubicBezTo>
                    <a:pt x="15682" y="39003"/>
                    <a:pt x="10621" y="36194"/>
                    <a:pt x="7548" y="32917"/>
                  </a:cubicBezTo>
                  <a:cubicBezTo>
                    <a:pt x="4476" y="29640"/>
                    <a:pt x="2926" y="25514"/>
                    <a:pt x="2926" y="20452"/>
                  </a:cubicBezTo>
                  <a:cubicBezTo>
                    <a:pt x="2926" y="16532"/>
                    <a:pt x="3950" y="13020"/>
                    <a:pt x="6027" y="9948"/>
                  </a:cubicBezTo>
                  <a:cubicBezTo>
                    <a:pt x="8075" y="6876"/>
                    <a:pt x="10913" y="4447"/>
                    <a:pt x="14541" y="2663"/>
                  </a:cubicBezTo>
                  <a:cubicBezTo>
                    <a:pt x="18198" y="878"/>
                    <a:pt x="22411" y="0"/>
                    <a:pt x="27151" y="0"/>
                  </a:cubicBezTo>
                  <a:close/>
                  <a:moveTo>
                    <a:pt x="26742" y="86579"/>
                  </a:moveTo>
                  <a:cubicBezTo>
                    <a:pt x="28994" y="86579"/>
                    <a:pt x="30779" y="87281"/>
                    <a:pt x="32125" y="88685"/>
                  </a:cubicBezTo>
                  <a:cubicBezTo>
                    <a:pt x="33500" y="90090"/>
                    <a:pt x="34173" y="91904"/>
                    <a:pt x="34173" y="94157"/>
                  </a:cubicBezTo>
                  <a:cubicBezTo>
                    <a:pt x="34173" y="95357"/>
                    <a:pt x="33968" y="96673"/>
                    <a:pt x="33529" y="98078"/>
                  </a:cubicBezTo>
                  <a:cubicBezTo>
                    <a:pt x="33120" y="99482"/>
                    <a:pt x="32301" y="101560"/>
                    <a:pt x="31072" y="104368"/>
                  </a:cubicBezTo>
                  <a:lnTo>
                    <a:pt x="25776" y="116716"/>
                  </a:lnTo>
                  <a:lnTo>
                    <a:pt x="18900" y="116716"/>
                  </a:lnTo>
                  <a:lnTo>
                    <a:pt x="22967" y="100594"/>
                  </a:lnTo>
                  <a:cubicBezTo>
                    <a:pt x="20539" y="99014"/>
                    <a:pt x="19310" y="96849"/>
                    <a:pt x="19310" y="94157"/>
                  </a:cubicBezTo>
                  <a:cubicBezTo>
                    <a:pt x="19310" y="91992"/>
                    <a:pt x="20012" y="90207"/>
                    <a:pt x="21417" y="88744"/>
                  </a:cubicBezTo>
                  <a:cubicBezTo>
                    <a:pt x="22821" y="87310"/>
                    <a:pt x="24606" y="86579"/>
                    <a:pt x="26742" y="86579"/>
                  </a:cubicBezTo>
                  <a:close/>
                </a:path>
              </a:pathLst>
            </a:custGeom>
            <a:solidFill>
              <a:srgbClr val="000000"/>
            </a:solidFill>
            <a:ln w="2922"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A0225A0-51D2-6C21-310E-FECE9B574D1D}"/>
                </a:ext>
              </a:extLst>
            </p:cNvPr>
            <p:cNvSpPr/>
            <p:nvPr/>
          </p:nvSpPr>
          <p:spPr>
            <a:xfrm>
              <a:off x="4342664" y="-956667"/>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1 h 94010"/>
                <a:gd name="connsiteX5" fmla="*/ 0 w 44676"/>
                <a:gd name="connsiteY5" fmla="*/ 28031 h 94010"/>
                <a:gd name="connsiteX6" fmla="*/ 0 w 44676"/>
                <a:gd name="connsiteY6" fmla="*/ 18492 h 94010"/>
                <a:gd name="connsiteX7" fmla="*/ 10503 w 44676"/>
                <a:gd name="connsiteY7" fmla="*/ 18492 h 94010"/>
                <a:gd name="connsiteX8" fmla="*/ 10503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490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39995" y="92343"/>
                    <a:pt x="34817" y="94011"/>
                    <a:pt x="29141" y="94011"/>
                  </a:cubicBezTo>
                  <a:cubicBezTo>
                    <a:pt x="23143" y="94011"/>
                    <a:pt x="18549" y="92284"/>
                    <a:pt x="15331" y="88832"/>
                  </a:cubicBezTo>
                  <a:cubicBezTo>
                    <a:pt x="12113" y="85379"/>
                    <a:pt x="10503" y="80522"/>
                    <a:pt x="10503" y="74261"/>
                  </a:cubicBezTo>
                  <a:lnTo>
                    <a:pt x="10503" y="28031"/>
                  </a:lnTo>
                  <a:lnTo>
                    <a:pt x="0" y="28031"/>
                  </a:lnTo>
                  <a:lnTo>
                    <a:pt x="0" y="18492"/>
                  </a:lnTo>
                  <a:lnTo>
                    <a:pt x="10503" y="18492"/>
                  </a:lnTo>
                  <a:lnTo>
                    <a:pt x="10503" y="1551"/>
                  </a:lnTo>
                  <a:lnTo>
                    <a:pt x="23114" y="0"/>
                  </a:lnTo>
                  <a:lnTo>
                    <a:pt x="23114" y="18492"/>
                  </a:lnTo>
                  <a:lnTo>
                    <a:pt x="39352" y="18492"/>
                  </a:lnTo>
                  <a:lnTo>
                    <a:pt x="37947" y="28031"/>
                  </a:lnTo>
                  <a:lnTo>
                    <a:pt x="23114" y="28031"/>
                  </a:lnTo>
                  <a:lnTo>
                    <a:pt x="23114" y="74114"/>
                  </a:lnTo>
                  <a:cubicBezTo>
                    <a:pt x="23114" y="80463"/>
                    <a:pt x="25776" y="83653"/>
                    <a:pt x="31101" y="83653"/>
                  </a:cubicBezTo>
                  <a:cubicBezTo>
                    <a:pt x="32681" y="83653"/>
                    <a:pt x="34144" y="83419"/>
                    <a:pt x="35490" y="82951"/>
                  </a:cubicBezTo>
                  <a:cubicBezTo>
                    <a:pt x="36865" y="82482"/>
                    <a:pt x="38386"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EC407D2-C2CD-D1C9-3690-B2538032EE68}"/>
                </a:ext>
              </a:extLst>
            </p:cNvPr>
            <p:cNvSpPr/>
            <p:nvPr/>
          </p:nvSpPr>
          <p:spPr>
            <a:xfrm>
              <a:off x="4396294" y="-972906"/>
              <a:ext cx="16530" cy="108435"/>
            </a:xfrm>
            <a:custGeom>
              <a:avLst/>
              <a:gdLst>
                <a:gd name="connsiteX0" fmla="*/ 14571 w 16530"/>
                <a:gd name="connsiteY0" fmla="*/ 34731 h 108435"/>
                <a:gd name="connsiteX1" fmla="*/ 14571 w 16530"/>
                <a:gd name="connsiteY1" fmla="*/ 108436 h 108435"/>
                <a:gd name="connsiteX2" fmla="*/ 1960 w 16530"/>
                <a:gd name="connsiteY2" fmla="*/ 108436 h 108435"/>
                <a:gd name="connsiteX3" fmla="*/ 1960 w 16530"/>
                <a:gd name="connsiteY3" fmla="*/ 34731 h 108435"/>
                <a:gd name="connsiteX4" fmla="*/ 14571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5 h 108435"/>
                <a:gd name="connsiteX10" fmla="*/ 2341 w 16530"/>
                <a:gd name="connsiteY10" fmla="*/ 14074 h 108435"/>
                <a:gd name="connsiteX11" fmla="*/ 0 w 16530"/>
                <a:gd name="connsiteY11" fmla="*/ 8251 h 108435"/>
                <a:gd name="connsiteX12" fmla="*/ 234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31"/>
                  </a:moveTo>
                  <a:lnTo>
                    <a:pt x="14571" y="108436"/>
                  </a:lnTo>
                  <a:lnTo>
                    <a:pt x="1960" y="108436"/>
                  </a:lnTo>
                  <a:lnTo>
                    <a:pt x="1960" y="34731"/>
                  </a:lnTo>
                  <a:lnTo>
                    <a:pt x="14571" y="34731"/>
                  </a:lnTo>
                  <a:close/>
                  <a:moveTo>
                    <a:pt x="8280" y="0"/>
                  </a:moveTo>
                  <a:cubicBezTo>
                    <a:pt x="10708" y="0"/>
                    <a:pt x="12698" y="790"/>
                    <a:pt x="14219" y="2370"/>
                  </a:cubicBezTo>
                  <a:cubicBezTo>
                    <a:pt x="15770" y="3979"/>
                    <a:pt x="16531" y="5940"/>
                    <a:pt x="16531" y="8251"/>
                  </a:cubicBezTo>
                  <a:cubicBezTo>
                    <a:pt x="16531" y="10592"/>
                    <a:pt x="15799" y="12523"/>
                    <a:pt x="14307" y="14074"/>
                  </a:cubicBezTo>
                  <a:cubicBezTo>
                    <a:pt x="12815" y="15625"/>
                    <a:pt x="10796" y="16385"/>
                    <a:pt x="8280" y="16385"/>
                  </a:cubicBezTo>
                  <a:cubicBezTo>
                    <a:pt x="5852" y="16385"/>
                    <a:pt x="3862" y="15625"/>
                    <a:pt x="2341" y="14074"/>
                  </a:cubicBezTo>
                  <a:cubicBezTo>
                    <a:pt x="790" y="12523"/>
                    <a:pt x="0" y="10592"/>
                    <a:pt x="0" y="8251"/>
                  </a:cubicBezTo>
                  <a:cubicBezTo>
                    <a:pt x="0" y="5940"/>
                    <a:pt x="790" y="3979"/>
                    <a:pt x="234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5FF575A-020A-C904-114E-765DE016C053}"/>
                </a:ext>
              </a:extLst>
            </p:cNvPr>
            <p:cNvSpPr/>
            <p:nvPr/>
          </p:nvSpPr>
          <p:spPr>
            <a:xfrm>
              <a:off x="4429092" y="-939989"/>
              <a:ext cx="56175" cy="77332"/>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8 w 56175"/>
                <a:gd name="connsiteY3" fmla="*/ 61562 h 77332"/>
                <a:gd name="connsiteX4" fmla="*/ 30809 w 56175"/>
                <a:gd name="connsiteY4" fmla="*/ 67238 h 77332"/>
                <a:gd name="connsiteX5" fmla="*/ 39849 w 56175"/>
                <a:gd name="connsiteY5" fmla="*/ 6571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326 h 77332"/>
                <a:gd name="connsiteX10" fmla="*/ 0 w 56175"/>
                <a:gd name="connsiteY10" fmla="*/ 39237 h 77332"/>
                <a:gd name="connsiteX11" fmla="*/ 7549 w 56175"/>
                <a:gd name="connsiteY11" fmla="*/ 10592 h 77332"/>
                <a:gd name="connsiteX12" fmla="*/ 28585 w 56175"/>
                <a:gd name="connsiteY12" fmla="*/ 0 h 77332"/>
                <a:gd name="connsiteX13" fmla="*/ 49036 w 56175"/>
                <a:gd name="connsiteY13" fmla="*/ 9451 h 77332"/>
                <a:gd name="connsiteX14" fmla="*/ 56175 w 56175"/>
                <a:gd name="connsiteY14" fmla="*/ 36428 h 77332"/>
                <a:gd name="connsiteX15" fmla="*/ 43975 w 56175"/>
                <a:gd name="connsiteY15" fmla="*/ 32654 h 77332"/>
                <a:gd name="connsiteX16" fmla="*/ 28702 w 56175"/>
                <a:gd name="connsiteY16" fmla="*/ 953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3"/>
                    <a:pt x="55883" y="43011"/>
                  </a:cubicBezTo>
                  <a:lnTo>
                    <a:pt x="13020" y="43011"/>
                  </a:lnTo>
                  <a:cubicBezTo>
                    <a:pt x="13400" y="51614"/>
                    <a:pt x="15126" y="57787"/>
                    <a:pt x="18198" y="61562"/>
                  </a:cubicBezTo>
                  <a:cubicBezTo>
                    <a:pt x="21300" y="65366"/>
                    <a:pt x="25484" y="67238"/>
                    <a:pt x="30809" y="67238"/>
                  </a:cubicBezTo>
                  <a:cubicBezTo>
                    <a:pt x="34173" y="67238"/>
                    <a:pt x="37187" y="66741"/>
                    <a:pt x="39849" y="65717"/>
                  </a:cubicBezTo>
                  <a:cubicBezTo>
                    <a:pt x="42512" y="64693"/>
                    <a:pt x="45291" y="62996"/>
                    <a:pt x="48188" y="60655"/>
                  </a:cubicBezTo>
                  <a:lnTo>
                    <a:pt x="53776" y="68087"/>
                  </a:lnTo>
                  <a:cubicBezTo>
                    <a:pt x="46871" y="74261"/>
                    <a:pt x="39030" y="77333"/>
                    <a:pt x="30253" y="77333"/>
                  </a:cubicBezTo>
                  <a:cubicBezTo>
                    <a:pt x="20627" y="77333"/>
                    <a:pt x="13195" y="73997"/>
                    <a:pt x="7900" y="67326"/>
                  </a:cubicBezTo>
                  <a:cubicBezTo>
                    <a:pt x="2633" y="60655"/>
                    <a:pt x="0" y="51292"/>
                    <a:pt x="0" y="39237"/>
                  </a:cubicBezTo>
                  <a:cubicBezTo>
                    <a:pt x="0" y="27182"/>
                    <a:pt x="2516" y="17644"/>
                    <a:pt x="7549" y="10592"/>
                  </a:cubicBezTo>
                  <a:cubicBezTo>
                    <a:pt x="12610" y="3540"/>
                    <a:pt x="19603" y="0"/>
                    <a:pt x="28585" y="0"/>
                  </a:cubicBezTo>
                  <a:cubicBezTo>
                    <a:pt x="37450" y="0"/>
                    <a:pt x="44267" y="3160"/>
                    <a:pt x="49036" y="9451"/>
                  </a:cubicBezTo>
                  <a:cubicBezTo>
                    <a:pt x="53776" y="15771"/>
                    <a:pt x="56175" y="24754"/>
                    <a:pt x="56175" y="36428"/>
                  </a:cubicBezTo>
                  <a:close/>
                  <a:moveTo>
                    <a:pt x="43975" y="32654"/>
                  </a:moveTo>
                  <a:cubicBezTo>
                    <a:pt x="43975" y="17234"/>
                    <a:pt x="38884" y="9539"/>
                    <a:pt x="28702" y="9539"/>
                  </a:cubicBezTo>
                  <a:cubicBezTo>
                    <a:pt x="24050" y="9539"/>
                    <a:pt x="20364" y="11470"/>
                    <a:pt x="17643" y="15332"/>
                  </a:cubicBezTo>
                  <a:cubicBezTo>
                    <a:pt x="14951" y="19223"/>
                    <a:pt x="13400" y="25514"/>
                    <a:pt x="13020" y="34175"/>
                  </a:cubicBezTo>
                  <a:lnTo>
                    <a:pt x="43975" y="34175"/>
                  </a:lnTo>
                  <a:lnTo>
                    <a:pt x="43975" y="32654"/>
                  </a:lnTo>
                  <a:close/>
                </a:path>
              </a:pathLst>
            </a:custGeom>
            <a:solidFill>
              <a:srgbClr val="000000"/>
            </a:solidFill>
            <a:ln w="2922"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7E90AC78-250B-02E4-0C5E-E489F14FE3BD}"/>
                </a:ext>
              </a:extLst>
            </p:cNvPr>
            <p:cNvSpPr/>
            <p:nvPr/>
          </p:nvSpPr>
          <p:spPr>
            <a:xfrm>
              <a:off x="4502763" y="-939989"/>
              <a:ext cx="51698" cy="75518"/>
            </a:xfrm>
            <a:custGeom>
              <a:avLst/>
              <a:gdLst>
                <a:gd name="connsiteX0" fmla="*/ 32944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3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31"/>
                    <a:pt x="46725" y="5823"/>
                  </a:cubicBezTo>
                  <a:cubicBezTo>
                    <a:pt x="50060" y="9685"/>
                    <a:pt x="51699" y="15039"/>
                    <a:pt x="51699" y="21857"/>
                  </a:cubicBezTo>
                  <a:lnTo>
                    <a:pt x="51699" y="75519"/>
                  </a:lnTo>
                  <a:lnTo>
                    <a:pt x="39088" y="75519"/>
                  </a:lnTo>
                  <a:lnTo>
                    <a:pt x="39088" y="23408"/>
                  </a:lnTo>
                  <a:cubicBezTo>
                    <a:pt x="39088" y="18638"/>
                    <a:pt x="38299" y="15215"/>
                    <a:pt x="36719" y="13108"/>
                  </a:cubicBezTo>
                  <a:cubicBezTo>
                    <a:pt x="35139" y="11002"/>
                    <a:pt x="32710" y="9948"/>
                    <a:pt x="29433" y="9948"/>
                  </a:cubicBezTo>
                  <a:cubicBezTo>
                    <a:pt x="23260" y="9948"/>
                    <a:pt x="17672" y="14337"/>
                    <a:pt x="12610" y="23115"/>
                  </a:cubicBezTo>
                  <a:lnTo>
                    <a:pt x="12610" y="75519"/>
                  </a:lnTo>
                  <a:lnTo>
                    <a:pt x="0" y="75519"/>
                  </a:lnTo>
                  <a:lnTo>
                    <a:pt x="0" y="1814"/>
                  </a:lnTo>
                  <a:lnTo>
                    <a:pt x="10942" y="1814"/>
                  </a:lnTo>
                  <a:lnTo>
                    <a:pt x="11908" y="12757"/>
                  </a:lnTo>
                  <a:cubicBezTo>
                    <a:pt x="17613" y="4243"/>
                    <a:pt x="24635" y="0"/>
                    <a:pt x="32944" y="0"/>
                  </a:cubicBezTo>
                  <a:close/>
                </a:path>
              </a:pathLst>
            </a:custGeom>
            <a:solidFill>
              <a:srgbClr val="000000"/>
            </a:solidFill>
            <a:ln w="2922"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44F84E5F-AF3F-D8BA-6BF1-092B72D0B350}"/>
                </a:ext>
              </a:extLst>
            </p:cNvPr>
            <p:cNvSpPr/>
            <p:nvPr/>
          </p:nvSpPr>
          <p:spPr>
            <a:xfrm>
              <a:off x="4566808" y="-956667"/>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4 w 44676"/>
                <a:gd name="connsiteY3" fmla="*/ 74261 h 94010"/>
                <a:gd name="connsiteX4" fmla="*/ 10504 w 44676"/>
                <a:gd name="connsiteY4" fmla="*/ 28031 h 94010"/>
                <a:gd name="connsiteX5" fmla="*/ 0 w 44676"/>
                <a:gd name="connsiteY5" fmla="*/ 2803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490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39995" y="92343"/>
                    <a:pt x="34817" y="94011"/>
                    <a:pt x="29141" y="94011"/>
                  </a:cubicBezTo>
                  <a:cubicBezTo>
                    <a:pt x="23143" y="94011"/>
                    <a:pt x="18550" y="92284"/>
                    <a:pt x="15331" y="88832"/>
                  </a:cubicBezTo>
                  <a:cubicBezTo>
                    <a:pt x="12113" y="85379"/>
                    <a:pt x="10504" y="80522"/>
                    <a:pt x="10504" y="74261"/>
                  </a:cubicBezTo>
                  <a:lnTo>
                    <a:pt x="10504" y="28031"/>
                  </a:lnTo>
                  <a:lnTo>
                    <a:pt x="0" y="28031"/>
                  </a:lnTo>
                  <a:lnTo>
                    <a:pt x="0" y="18492"/>
                  </a:lnTo>
                  <a:lnTo>
                    <a:pt x="10504" y="18492"/>
                  </a:lnTo>
                  <a:lnTo>
                    <a:pt x="10504" y="1551"/>
                  </a:lnTo>
                  <a:lnTo>
                    <a:pt x="23114" y="0"/>
                  </a:lnTo>
                  <a:lnTo>
                    <a:pt x="23114" y="18492"/>
                  </a:lnTo>
                  <a:lnTo>
                    <a:pt x="39352" y="18492"/>
                  </a:lnTo>
                  <a:lnTo>
                    <a:pt x="37947" y="28031"/>
                  </a:lnTo>
                  <a:lnTo>
                    <a:pt x="23114" y="28031"/>
                  </a:lnTo>
                  <a:lnTo>
                    <a:pt x="23114" y="74114"/>
                  </a:lnTo>
                  <a:cubicBezTo>
                    <a:pt x="23114" y="80463"/>
                    <a:pt x="25776" y="83653"/>
                    <a:pt x="31101" y="83653"/>
                  </a:cubicBezTo>
                  <a:cubicBezTo>
                    <a:pt x="32681" y="83653"/>
                    <a:pt x="34144" y="83419"/>
                    <a:pt x="35490" y="82951"/>
                  </a:cubicBezTo>
                  <a:cubicBezTo>
                    <a:pt x="36865" y="82482"/>
                    <a:pt x="38357" y="81780"/>
                    <a:pt x="40054" y="80844"/>
                  </a:cubicBezTo>
                  <a:lnTo>
                    <a:pt x="44677" y="88978"/>
                  </a:lnTo>
                  <a:close/>
                </a:path>
              </a:pathLst>
            </a:custGeom>
            <a:solidFill>
              <a:srgbClr val="000000"/>
            </a:solidFill>
            <a:ln w="2922"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638E345-CAB7-06E3-CB16-FE9CFC0A9FCB}"/>
                </a:ext>
              </a:extLst>
            </p:cNvPr>
            <p:cNvSpPr/>
            <p:nvPr/>
          </p:nvSpPr>
          <p:spPr>
            <a:xfrm>
              <a:off x="4620438" y="-972906"/>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79"/>
                    <a:pt x="16531" y="5940"/>
                    <a:pt x="16531" y="8251"/>
                  </a:cubicBezTo>
                  <a:cubicBezTo>
                    <a:pt x="16531" y="10592"/>
                    <a:pt x="15799" y="12523"/>
                    <a:pt x="14307" y="14074"/>
                  </a:cubicBezTo>
                  <a:cubicBezTo>
                    <a:pt x="12815" y="15625"/>
                    <a:pt x="10796" y="16385"/>
                    <a:pt x="8280" y="16385"/>
                  </a:cubicBezTo>
                  <a:cubicBezTo>
                    <a:pt x="5852" y="16385"/>
                    <a:pt x="3862" y="15625"/>
                    <a:pt x="2311" y="14074"/>
                  </a:cubicBezTo>
                  <a:cubicBezTo>
                    <a:pt x="790" y="12523"/>
                    <a:pt x="0" y="10592"/>
                    <a:pt x="0" y="8251"/>
                  </a:cubicBezTo>
                  <a:cubicBezTo>
                    <a:pt x="0" y="5940"/>
                    <a:pt x="790" y="3979"/>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3D75C142-E169-F7AC-8C04-45747A9FA465}"/>
                </a:ext>
              </a:extLst>
            </p:cNvPr>
            <p:cNvSpPr/>
            <p:nvPr/>
          </p:nvSpPr>
          <p:spPr>
            <a:xfrm>
              <a:off x="4649169" y="-938175"/>
              <a:ext cx="48889" cy="73704"/>
            </a:xfrm>
            <a:custGeom>
              <a:avLst/>
              <a:gdLst>
                <a:gd name="connsiteX0" fmla="*/ 48744 w 48889"/>
                <a:gd name="connsiteY0" fmla="*/ 0 h 73704"/>
                <a:gd name="connsiteX1" fmla="*/ 48744 w 48889"/>
                <a:gd name="connsiteY1" fmla="*/ 9392 h 73704"/>
                <a:gd name="connsiteX2" fmla="*/ 13868 w 48889"/>
                <a:gd name="connsiteY2" fmla="*/ 63347 h 73704"/>
                <a:gd name="connsiteX3" fmla="*/ 48890 w 48889"/>
                <a:gd name="connsiteY3" fmla="*/ 63347 h 73704"/>
                <a:gd name="connsiteX4" fmla="*/ 47632 w 48889"/>
                <a:gd name="connsiteY4" fmla="*/ 73705 h 73704"/>
                <a:gd name="connsiteX5" fmla="*/ 0 w 48889"/>
                <a:gd name="connsiteY5" fmla="*/ 73705 h 73704"/>
                <a:gd name="connsiteX6" fmla="*/ 0 w 48889"/>
                <a:gd name="connsiteY6" fmla="*/ 64312 h 73704"/>
                <a:gd name="connsiteX7" fmla="*/ 34875 w 48889"/>
                <a:gd name="connsiteY7" fmla="*/ 10387 h 73704"/>
                <a:gd name="connsiteX8" fmla="*/ 2926 w 48889"/>
                <a:gd name="connsiteY8" fmla="*/ 10387 h 73704"/>
                <a:gd name="connsiteX9" fmla="*/ 2926 w 48889"/>
                <a:gd name="connsiteY9" fmla="*/ 0 h 7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89" h="73704">
                  <a:moveTo>
                    <a:pt x="48744" y="0"/>
                  </a:moveTo>
                  <a:lnTo>
                    <a:pt x="48744" y="9392"/>
                  </a:lnTo>
                  <a:lnTo>
                    <a:pt x="13868" y="63347"/>
                  </a:lnTo>
                  <a:lnTo>
                    <a:pt x="48890" y="63347"/>
                  </a:lnTo>
                  <a:lnTo>
                    <a:pt x="47632" y="73705"/>
                  </a:lnTo>
                  <a:lnTo>
                    <a:pt x="0" y="73705"/>
                  </a:lnTo>
                  <a:lnTo>
                    <a:pt x="0" y="64312"/>
                  </a:lnTo>
                  <a:lnTo>
                    <a:pt x="34875" y="10387"/>
                  </a:lnTo>
                  <a:lnTo>
                    <a:pt x="2926" y="10387"/>
                  </a:lnTo>
                  <a:lnTo>
                    <a:pt x="2926" y="0"/>
                  </a:lnTo>
                  <a:close/>
                </a:path>
              </a:pathLst>
            </a:custGeom>
            <a:solidFill>
              <a:srgbClr val="000000"/>
            </a:solidFill>
            <a:ln w="2922"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CF5F105-11A7-EB5F-EB1E-32D8B682CED1}"/>
                </a:ext>
              </a:extLst>
            </p:cNvPr>
            <p:cNvSpPr/>
            <p:nvPr/>
          </p:nvSpPr>
          <p:spPr>
            <a:xfrm>
              <a:off x="4705637" y="-939989"/>
              <a:ext cx="56877" cy="77332"/>
            </a:xfrm>
            <a:custGeom>
              <a:avLst/>
              <a:gdLst>
                <a:gd name="connsiteX0" fmla="*/ 51669 w 56877"/>
                <a:gd name="connsiteY0" fmla="*/ 58694 h 77332"/>
                <a:gd name="connsiteX1" fmla="*/ 52927 w 56877"/>
                <a:gd name="connsiteY1" fmla="*/ 65366 h 77332"/>
                <a:gd name="connsiteX2" fmla="*/ 56877 w 56877"/>
                <a:gd name="connsiteY2" fmla="*/ 68643 h 77332"/>
                <a:gd name="connsiteX3" fmla="*/ 54215 w 56877"/>
                <a:gd name="connsiteY3" fmla="*/ 77186 h 77332"/>
                <a:gd name="connsiteX4" fmla="*/ 45642 w 56877"/>
                <a:gd name="connsiteY4" fmla="*/ 73822 h 77332"/>
                <a:gd name="connsiteX5" fmla="*/ 41312 w 56877"/>
                <a:gd name="connsiteY5" fmla="*/ 66126 h 77332"/>
                <a:gd name="connsiteX6" fmla="*/ 2127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05 w 56877"/>
                <a:gd name="connsiteY11" fmla="*/ 30810 h 77332"/>
                <a:gd name="connsiteX12" fmla="*/ 39205 w 56877"/>
                <a:gd name="connsiteY12" fmla="*/ 24519 h 77332"/>
                <a:gd name="connsiteX13" fmla="*/ 36046 w 56877"/>
                <a:gd name="connsiteY13" fmla="*/ 13372 h 77332"/>
                <a:gd name="connsiteX14" fmla="*/ 25776 w 56877"/>
                <a:gd name="connsiteY14" fmla="*/ 9948 h 77332"/>
                <a:gd name="connsiteX15" fmla="*/ 7841 w 56877"/>
                <a:gd name="connsiteY15" fmla="*/ 13869 h 77332"/>
                <a:gd name="connsiteX16" fmla="*/ 4740 w 56877"/>
                <a:gd name="connsiteY16" fmla="*/ 5033 h 77332"/>
                <a:gd name="connsiteX17" fmla="*/ 27736 w 56877"/>
                <a:gd name="connsiteY17" fmla="*/ 0 h 77332"/>
                <a:gd name="connsiteX18" fmla="*/ 51669 w 56877"/>
                <a:gd name="connsiteY18" fmla="*/ 23963 h 77332"/>
                <a:gd name="connsiteX19" fmla="*/ 51669 w 56877"/>
                <a:gd name="connsiteY19" fmla="*/ 58694 h 77332"/>
                <a:gd name="connsiteX20" fmla="*/ 24225 w 56877"/>
                <a:gd name="connsiteY20" fmla="*/ 67823 h 77332"/>
                <a:gd name="connsiteX21" fmla="*/ 39205 w 56877"/>
                <a:gd name="connsiteY21" fmla="*/ 56324 h 77332"/>
                <a:gd name="connsiteX22" fmla="*/ 39205 w 56877"/>
                <a:gd name="connsiteY22" fmla="*/ 38944 h 77332"/>
                <a:gd name="connsiteX23" fmla="*/ 31072 w 56877"/>
                <a:gd name="connsiteY23" fmla="*/ 38944 h 77332"/>
                <a:gd name="connsiteX24" fmla="*/ 12873 w 56877"/>
                <a:gd name="connsiteY24" fmla="*/ 54218 h 77332"/>
                <a:gd name="connsiteX25" fmla="*/ 15828 w 56877"/>
                <a:gd name="connsiteY25" fmla="*/ 64312 h 77332"/>
                <a:gd name="connsiteX26" fmla="*/ 2422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69" y="58694"/>
                  </a:moveTo>
                  <a:cubicBezTo>
                    <a:pt x="51669" y="61679"/>
                    <a:pt x="52108" y="63903"/>
                    <a:pt x="52927" y="65366"/>
                  </a:cubicBezTo>
                  <a:cubicBezTo>
                    <a:pt x="53776" y="66799"/>
                    <a:pt x="55093" y="67911"/>
                    <a:pt x="56877" y="68643"/>
                  </a:cubicBezTo>
                  <a:lnTo>
                    <a:pt x="54215" y="77186"/>
                  </a:lnTo>
                  <a:cubicBezTo>
                    <a:pt x="50557" y="76631"/>
                    <a:pt x="47720" y="75519"/>
                    <a:pt x="45642" y="73822"/>
                  </a:cubicBezTo>
                  <a:cubicBezTo>
                    <a:pt x="43594" y="72154"/>
                    <a:pt x="42160" y="69579"/>
                    <a:pt x="41312" y="66126"/>
                  </a:cubicBezTo>
                  <a:cubicBezTo>
                    <a:pt x="36543" y="73588"/>
                    <a:pt x="29872" y="77333"/>
                    <a:pt x="21270" y="77333"/>
                  </a:cubicBezTo>
                  <a:cubicBezTo>
                    <a:pt x="14746" y="77333"/>
                    <a:pt x="9567" y="75314"/>
                    <a:pt x="5734" y="71247"/>
                  </a:cubicBezTo>
                  <a:cubicBezTo>
                    <a:pt x="1902" y="67180"/>
                    <a:pt x="0" y="61738"/>
                    <a:pt x="0" y="54920"/>
                  </a:cubicBezTo>
                  <a:cubicBezTo>
                    <a:pt x="0" y="47079"/>
                    <a:pt x="2545" y="41109"/>
                    <a:pt x="7695" y="36984"/>
                  </a:cubicBezTo>
                  <a:cubicBezTo>
                    <a:pt x="12844" y="32888"/>
                    <a:pt x="20159" y="30810"/>
                    <a:pt x="29697" y="30810"/>
                  </a:cubicBezTo>
                  <a:lnTo>
                    <a:pt x="39205" y="30810"/>
                  </a:lnTo>
                  <a:lnTo>
                    <a:pt x="39205" y="24519"/>
                  </a:lnTo>
                  <a:cubicBezTo>
                    <a:pt x="39205" y="19370"/>
                    <a:pt x="38152" y="15654"/>
                    <a:pt x="36046" y="13372"/>
                  </a:cubicBezTo>
                  <a:cubicBezTo>
                    <a:pt x="33968" y="11089"/>
                    <a:pt x="30516" y="9948"/>
                    <a:pt x="25776" y="9948"/>
                  </a:cubicBezTo>
                  <a:cubicBezTo>
                    <a:pt x="20627" y="9948"/>
                    <a:pt x="14658" y="11265"/>
                    <a:pt x="7841" y="13869"/>
                  </a:cubicBezTo>
                  <a:lnTo>
                    <a:pt x="4740" y="5033"/>
                  </a:lnTo>
                  <a:cubicBezTo>
                    <a:pt x="12961" y="1668"/>
                    <a:pt x="20627" y="0"/>
                    <a:pt x="27736" y="0"/>
                  </a:cubicBezTo>
                  <a:cubicBezTo>
                    <a:pt x="43682" y="0"/>
                    <a:pt x="51669" y="7988"/>
                    <a:pt x="51669" y="23963"/>
                  </a:cubicBezTo>
                  <a:lnTo>
                    <a:pt x="51669" y="58694"/>
                  </a:lnTo>
                  <a:close/>
                  <a:moveTo>
                    <a:pt x="24225" y="67823"/>
                  </a:moveTo>
                  <a:cubicBezTo>
                    <a:pt x="30750" y="67823"/>
                    <a:pt x="35753" y="63990"/>
                    <a:pt x="39205" y="56324"/>
                  </a:cubicBezTo>
                  <a:lnTo>
                    <a:pt x="39205" y="38944"/>
                  </a:lnTo>
                  <a:lnTo>
                    <a:pt x="31072" y="38944"/>
                  </a:lnTo>
                  <a:cubicBezTo>
                    <a:pt x="18959" y="38944"/>
                    <a:pt x="12873" y="44035"/>
                    <a:pt x="12873" y="54218"/>
                  </a:cubicBezTo>
                  <a:cubicBezTo>
                    <a:pt x="12873" y="58607"/>
                    <a:pt x="13868" y="61971"/>
                    <a:pt x="15828" y="64312"/>
                  </a:cubicBezTo>
                  <a:cubicBezTo>
                    <a:pt x="17789" y="66653"/>
                    <a:pt x="20568" y="67823"/>
                    <a:pt x="24225" y="67823"/>
                  </a:cubicBezTo>
                  <a:close/>
                </a:path>
              </a:pathLst>
            </a:custGeom>
            <a:solidFill>
              <a:srgbClr val="000000"/>
            </a:solidFill>
            <a:ln w="2922"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ECDB562-F69F-1CFF-25AF-E730A963B715}"/>
                </a:ext>
              </a:extLst>
            </p:cNvPr>
            <p:cNvSpPr/>
            <p:nvPr/>
          </p:nvSpPr>
          <p:spPr>
            <a:xfrm>
              <a:off x="4780010" y="-939843"/>
              <a:ext cx="36572" cy="75372"/>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31 w 36572"/>
                <a:gd name="connsiteY3" fmla="*/ 12172 h 75372"/>
                <a:gd name="connsiteX4" fmla="*/ 18696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49"/>
                  </a:cubicBezTo>
                  <a:lnTo>
                    <a:pt x="34466" y="13020"/>
                  </a:lnTo>
                  <a:cubicBezTo>
                    <a:pt x="32681" y="12465"/>
                    <a:pt x="30779" y="12172"/>
                    <a:pt x="28731" y="12172"/>
                  </a:cubicBezTo>
                  <a:cubicBezTo>
                    <a:pt x="24606" y="12172"/>
                    <a:pt x="21271" y="13811"/>
                    <a:pt x="18696" y="17088"/>
                  </a:cubicBezTo>
                  <a:cubicBezTo>
                    <a:pt x="16121" y="20365"/>
                    <a:pt x="14102" y="25368"/>
                    <a:pt x="12610" y="32068"/>
                  </a:cubicBezTo>
                  <a:lnTo>
                    <a:pt x="12610" y="75372"/>
                  </a:lnTo>
                  <a:lnTo>
                    <a:pt x="0" y="75372"/>
                  </a:lnTo>
                  <a:lnTo>
                    <a:pt x="0" y="1668"/>
                  </a:lnTo>
                  <a:lnTo>
                    <a:pt x="10913" y="1668"/>
                  </a:lnTo>
                  <a:lnTo>
                    <a:pt x="11908" y="16239"/>
                  </a:lnTo>
                  <a:cubicBezTo>
                    <a:pt x="15565"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43554EF-5FA7-5A3B-A05F-B7B0133DDA96}"/>
                </a:ext>
              </a:extLst>
            </p:cNvPr>
            <p:cNvSpPr/>
            <p:nvPr/>
          </p:nvSpPr>
          <p:spPr>
            <a:xfrm>
              <a:off x="4820503" y="-939989"/>
              <a:ext cx="56174" cy="77332"/>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62 h 77332"/>
                <a:gd name="connsiteX4" fmla="*/ 30808 w 56174"/>
                <a:gd name="connsiteY4" fmla="*/ 67238 h 77332"/>
                <a:gd name="connsiteX5" fmla="*/ 39849 w 56174"/>
                <a:gd name="connsiteY5" fmla="*/ 65717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92 h 77332"/>
                <a:gd name="connsiteX12" fmla="*/ 28585 w 56174"/>
                <a:gd name="connsiteY12" fmla="*/ 0 h 77332"/>
                <a:gd name="connsiteX13" fmla="*/ 49036 w 56174"/>
                <a:gd name="connsiteY13" fmla="*/ 9451 h 77332"/>
                <a:gd name="connsiteX14" fmla="*/ 56175 w 56174"/>
                <a:gd name="connsiteY14" fmla="*/ 36428 h 77332"/>
                <a:gd name="connsiteX15" fmla="*/ 43974 w 56174"/>
                <a:gd name="connsiteY15" fmla="*/ 32654 h 77332"/>
                <a:gd name="connsiteX16" fmla="*/ 28702 w 56174"/>
                <a:gd name="connsiteY16" fmla="*/ 9539 h 77332"/>
                <a:gd name="connsiteX17" fmla="*/ 17642 w 56174"/>
                <a:gd name="connsiteY17" fmla="*/ 15332 h 77332"/>
                <a:gd name="connsiteX18" fmla="*/ 13020 w 56174"/>
                <a:gd name="connsiteY18" fmla="*/ 34175 h 77332"/>
                <a:gd name="connsiteX19" fmla="*/ 43974 w 56174"/>
                <a:gd name="connsiteY19" fmla="*/ 34175 h 77332"/>
                <a:gd name="connsiteX20" fmla="*/ 43974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882" y="43011"/>
                  </a:cubicBezTo>
                  <a:lnTo>
                    <a:pt x="13020" y="43011"/>
                  </a:lnTo>
                  <a:cubicBezTo>
                    <a:pt x="13400" y="51614"/>
                    <a:pt x="15126" y="57787"/>
                    <a:pt x="18198" y="61562"/>
                  </a:cubicBezTo>
                  <a:cubicBezTo>
                    <a:pt x="21300" y="65366"/>
                    <a:pt x="25483" y="67238"/>
                    <a:pt x="30808" y="67238"/>
                  </a:cubicBezTo>
                  <a:cubicBezTo>
                    <a:pt x="34173" y="67238"/>
                    <a:pt x="37187" y="66741"/>
                    <a:pt x="39849" y="65717"/>
                  </a:cubicBezTo>
                  <a:cubicBezTo>
                    <a:pt x="42512" y="64693"/>
                    <a:pt x="45291" y="62996"/>
                    <a:pt x="48188" y="60655"/>
                  </a:cubicBezTo>
                  <a:lnTo>
                    <a:pt x="53776" y="68087"/>
                  </a:lnTo>
                  <a:cubicBezTo>
                    <a:pt x="46871" y="74261"/>
                    <a:pt x="39030" y="77333"/>
                    <a:pt x="30253" y="77333"/>
                  </a:cubicBezTo>
                  <a:cubicBezTo>
                    <a:pt x="20627" y="77333"/>
                    <a:pt x="13195" y="73997"/>
                    <a:pt x="7899" y="67326"/>
                  </a:cubicBezTo>
                  <a:cubicBezTo>
                    <a:pt x="2633" y="60655"/>
                    <a:pt x="0" y="51292"/>
                    <a:pt x="0" y="39237"/>
                  </a:cubicBezTo>
                  <a:cubicBezTo>
                    <a:pt x="0" y="27182"/>
                    <a:pt x="2516" y="17644"/>
                    <a:pt x="7548" y="10592"/>
                  </a:cubicBezTo>
                  <a:cubicBezTo>
                    <a:pt x="12610" y="3540"/>
                    <a:pt x="19603" y="0"/>
                    <a:pt x="28585" y="0"/>
                  </a:cubicBezTo>
                  <a:cubicBezTo>
                    <a:pt x="37450" y="0"/>
                    <a:pt x="44267" y="3160"/>
                    <a:pt x="49036" y="9451"/>
                  </a:cubicBezTo>
                  <a:cubicBezTo>
                    <a:pt x="53776" y="15771"/>
                    <a:pt x="56175" y="24754"/>
                    <a:pt x="56175" y="36428"/>
                  </a:cubicBezTo>
                  <a:close/>
                  <a:moveTo>
                    <a:pt x="43974" y="32654"/>
                  </a:moveTo>
                  <a:cubicBezTo>
                    <a:pt x="43974" y="17234"/>
                    <a:pt x="38884" y="9539"/>
                    <a:pt x="28702" y="9539"/>
                  </a:cubicBezTo>
                  <a:cubicBezTo>
                    <a:pt x="24050" y="9539"/>
                    <a:pt x="20363" y="11470"/>
                    <a:pt x="17642" y="15332"/>
                  </a:cubicBezTo>
                  <a:cubicBezTo>
                    <a:pt x="14951" y="19223"/>
                    <a:pt x="13400" y="25514"/>
                    <a:pt x="13020" y="34175"/>
                  </a:cubicBezTo>
                  <a:lnTo>
                    <a:pt x="43974" y="34175"/>
                  </a:lnTo>
                  <a:lnTo>
                    <a:pt x="43974" y="32654"/>
                  </a:lnTo>
                  <a:close/>
                </a:path>
              </a:pathLst>
            </a:custGeom>
            <a:solidFill>
              <a:srgbClr val="000000"/>
            </a:solidFill>
            <a:ln w="2922"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5D2D9864-A2C4-FB4B-FB96-2C7A3E656554}"/>
                </a:ext>
              </a:extLst>
            </p:cNvPr>
            <p:cNvSpPr/>
            <p:nvPr/>
          </p:nvSpPr>
          <p:spPr>
            <a:xfrm>
              <a:off x="3393393" y="-788688"/>
              <a:ext cx="56877" cy="77332"/>
            </a:xfrm>
            <a:custGeom>
              <a:avLst/>
              <a:gdLst>
                <a:gd name="connsiteX0" fmla="*/ 51699 w 56877"/>
                <a:gd name="connsiteY0" fmla="*/ 58724 h 77332"/>
                <a:gd name="connsiteX1" fmla="*/ 52957 w 56877"/>
                <a:gd name="connsiteY1" fmla="*/ 65366 h 77332"/>
                <a:gd name="connsiteX2" fmla="*/ 56877 w 56877"/>
                <a:gd name="connsiteY2" fmla="*/ 68643 h 77332"/>
                <a:gd name="connsiteX3" fmla="*/ 54215 w 56877"/>
                <a:gd name="connsiteY3" fmla="*/ 77216 h 77332"/>
                <a:gd name="connsiteX4" fmla="*/ 45671 w 56877"/>
                <a:gd name="connsiteY4" fmla="*/ 73851 h 77332"/>
                <a:gd name="connsiteX5" fmla="*/ 41341 w 56877"/>
                <a:gd name="connsiteY5" fmla="*/ 66126 h 77332"/>
                <a:gd name="connsiteX6" fmla="*/ 21300 w 56877"/>
                <a:gd name="connsiteY6" fmla="*/ 77333 h 77332"/>
                <a:gd name="connsiteX7" fmla="*/ 5735 w 56877"/>
                <a:gd name="connsiteY7" fmla="*/ 71247 h 77332"/>
                <a:gd name="connsiteX8" fmla="*/ 0 w 56877"/>
                <a:gd name="connsiteY8" fmla="*/ 54920 h 77332"/>
                <a:gd name="connsiteX9" fmla="*/ 7695 w 56877"/>
                <a:gd name="connsiteY9" fmla="*/ 36984 h 77332"/>
                <a:gd name="connsiteX10" fmla="*/ 29697 w 56877"/>
                <a:gd name="connsiteY10" fmla="*/ 30839 h 77332"/>
                <a:gd name="connsiteX11" fmla="*/ 39235 w 56877"/>
                <a:gd name="connsiteY11" fmla="*/ 30839 h 77332"/>
                <a:gd name="connsiteX12" fmla="*/ 39235 w 56877"/>
                <a:gd name="connsiteY12" fmla="*/ 24519 h 77332"/>
                <a:gd name="connsiteX13" fmla="*/ 36075 w 56877"/>
                <a:gd name="connsiteY13" fmla="*/ 13401 h 77332"/>
                <a:gd name="connsiteX14" fmla="*/ 25776 w 56877"/>
                <a:gd name="connsiteY14" fmla="*/ 9948 h 77332"/>
                <a:gd name="connsiteX15" fmla="*/ 7841 w 56877"/>
                <a:gd name="connsiteY15" fmla="*/ 13869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6 w 56877"/>
                <a:gd name="connsiteY20" fmla="*/ 67823 h 77332"/>
                <a:gd name="connsiteX21" fmla="*/ 39235 w 56877"/>
                <a:gd name="connsiteY21" fmla="*/ 56324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799"/>
                    <a:pt x="55093" y="67911"/>
                    <a:pt x="56877" y="68643"/>
                  </a:cubicBezTo>
                  <a:lnTo>
                    <a:pt x="54215" y="77216"/>
                  </a:lnTo>
                  <a:cubicBezTo>
                    <a:pt x="50587" y="76631"/>
                    <a:pt x="47720" y="75519"/>
                    <a:pt x="45671" y="73851"/>
                  </a:cubicBezTo>
                  <a:cubicBezTo>
                    <a:pt x="43623" y="72154"/>
                    <a:pt x="42161" y="69579"/>
                    <a:pt x="41341" y="66126"/>
                  </a:cubicBezTo>
                  <a:cubicBezTo>
                    <a:pt x="36572" y="73617"/>
                    <a:pt x="29902" y="77333"/>
                    <a:pt x="21300" y="77333"/>
                  </a:cubicBezTo>
                  <a:cubicBezTo>
                    <a:pt x="14746" y="77333"/>
                    <a:pt x="9567" y="75314"/>
                    <a:pt x="5735" y="71247"/>
                  </a:cubicBezTo>
                  <a:cubicBezTo>
                    <a:pt x="1931" y="67180"/>
                    <a:pt x="0" y="61737"/>
                    <a:pt x="0" y="54920"/>
                  </a:cubicBezTo>
                  <a:cubicBezTo>
                    <a:pt x="0" y="47078"/>
                    <a:pt x="2575" y="41109"/>
                    <a:pt x="7695" y="36984"/>
                  </a:cubicBezTo>
                  <a:cubicBezTo>
                    <a:pt x="12844" y="32888"/>
                    <a:pt x="20188" y="30839"/>
                    <a:pt x="29697" y="30839"/>
                  </a:cubicBezTo>
                  <a:lnTo>
                    <a:pt x="39235" y="30839"/>
                  </a:lnTo>
                  <a:lnTo>
                    <a:pt x="39235" y="24519"/>
                  </a:lnTo>
                  <a:cubicBezTo>
                    <a:pt x="39235" y="19399"/>
                    <a:pt x="38181" y="15683"/>
                    <a:pt x="36075" y="13401"/>
                  </a:cubicBezTo>
                  <a:cubicBezTo>
                    <a:pt x="33968" y="11089"/>
                    <a:pt x="30545" y="9948"/>
                    <a:pt x="25776" y="9948"/>
                  </a:cubicBezTo>
                  <a:cubicBezTo>
                    <a:pt x="20656" y="9948"/>
                    <a:pt x="14658" y="11265"/>
                    <a:pt x="7841" y="13869"/>
                  </a:cubicBezTo>
                  <a:lnTo>
                    <a:pt x="4769" y="5062"/>
                  </a:lnTo>
                  <a:cubicBezTo>
                    <a:pt x="12990" y="1697"/>
                    <a:pt x="20656" y="0"/>
                    <a:pt x="27736" y="0"/>
                  </a:cubicBezTo>
                  <a:cubicBezTo>
                    <a:pt x="43711" y="0"/>
                    <a:pt x="51699" y="7988"/>
                    <a:pt x="51699" y="23963"/>
                  </a:cubicBezTo>
                  <a:lnTo>
                    <a:pt x="51699" y="58724"/>
                  </a:lnTo>
                  <a:close/>
                  <a:moveTo>
                    <a:pt x="24226" y="67823"/>
                  </a:moveTo>
                  <a:cubicBezTo>
                    <a:pt x="30779" y="67823"/>
                    <a:pt x="35782" y="63990"/>
                    <a:pt x="39235" y="56324"/>
                  </a:cubicBezTo>
                  <a:lnTo>
                    <a:pt x="39235" y="38944"/>
                  </a:lnTo>
                  <a:lnTo>
                    <a:pt x="31101" y="38944"/>
                  </a:lnTo>
                  <a:cubicBezTo>
                    <a:pt x="18959" y="38944"/>
                    <a:pt x="12903" y="44035"/>
                    <a:pt x="12903" y="54218"/>
                  </a:cubicBezTo>
                  <a:cubicBezTo>
                    <a:pt x="12903" y="58607"/>
                    <a:pt x="13868" y="61971"/>
                    <a:pt x="15829" y="64312"/>
                  </a:cubicBezTo>
                  <a:cubicBezTo>
                    <a:pt x="17789" y="66653"/>
                    <a:pt x="20598" y="67823"/>
                    <a:pt x="24226" y="67823"/>
                  </a:cubicBezTo>
                  <a:close/>
                </a:path>
              </a:pathLst>
            </a:custGeom>
            <a:solidFill>
              <a:srgbClr val="000000"/>
            </a:solidFill>
            <a:ln w="2922"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74C1573-9D71-4589-9DA0-6A0E0F3DE7EB}"/>
                </a:ext>
              </a:extLst>
            </p:cNvPr>
            <p:cNvSpPr/>
            <p:nvPr/>
          </p:nvSpPr>
          <p:spPr>
            <a:xfrm>
              <a:off x="3500711" y="-788688"/>
              <a:ext cx="51698" cy="75518"/>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9 w 51698"/>
                <a:gd name="connsiteY4" fmla="*/ 75519 h 75518"/>
                <a:gd name="connsiteX5" fmla="*/ 39089 w 51698"/>
                <a:gd name="connsiteY5" fmla="*/ 23408 h 75518"/>
                <a:gd name="connsiteX6" fmla="*/ 36689 w 51698"/>
                <a:gd name="connsiteY6" fmla="*/ 13108 h 75518"/>
                <a:gd name="connsiteX7" fmla="*/ 2940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43 h 75518"/>
                <a:gd name="connsiteX12" fmla="*/ 10913 w 51698"/>
                <a:gd name="connsiteY12" fmla="*/ 1843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389" y="1960"/>
                    <a:pt x="46725" y="5823"/>
                  </a:cubicBezTo>
                  <a:cubicBezTo>
                    <a:pt x="50031" y="9685"/>
                    <a:pt x="51699" y="15039"/>
                    <a:pt x="51699" y="21857"/>
                  </a:cubicBezTo>
                  <a:lnTo>
                    <a:pt x="51699" y="75519"/>
                  </a:lnTo>
                  <a:lnTo>
                    <a:pt x="39089" y="75519"/>
                  </a:lnTo>
                  <a:lnTo>
                    <a:pt x="39089" y="23408"/>
                  </a:lnTo>
                  <a:cubicBezTo>
                    <a:pt x="39089" y="18638"/>
                    <a:pt x="38299" y="15215"/>
                    <a:pt x="36689" y="13108"/>
                  </a:cubicBezTo>
                  <a:cubicBezTo>
                    <a:pt x="35109" y="11002"/>
                    <a:pt x="32681" y="9948"/>
                    <a:pt x="29404" y="9948"/>
                  </a:cubicBezTo>
                  <a:cubicBezTo>
                    <a:pt x="23260" y="9948"/>
                    <a:pt x="17642" y="14337"/>
                    <a:pt x="12610" y="23115"/>
                  </a:cubicBezTo>
                  <a:lnTo>
                    <a:pt x="12610" y="75519"/>
                  </a:lnTo>
                  <a:lnTo>
                    <a:pt x="0" y="75519"/>
                  </a:lnTo>
                  <a:lnTo>
                    <a:pt x="0" y="1843"/>
                  </a:lnTo>
                  <a:lnTo>
                    <a:pt x="10913" y="1843"/>
                  </a:lnTo>
                  <a:lnTo>
                    <a:pt x="11908" y="12757"/>
                  </a:lnTo>
                  <a:cubicBezTo>
                    <a:pt x="17613"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5C1FF122-7E81-2AF1-DD0F-86CAD13649FF}"/>
                </a:ext>
              </a:extLst>
            </p:cNvPr>
            <p:cNvSpPr/>
            <p:nvPr/>
          </p:nvSpPr>
          <p:spPr>
            <a:xfrm>
              <a:off x="3570052" y="-788688"/>
              <a:ext cx="56175" cy="77332"/>
            </a:xfrm>
            <a:custGeom>
              <a:avLst/>
              <a:gdLst>
                <a:gd name="connsiteX0" fmla="*/ 56175 w 56175"/>
                <a:gd name="connsiteY0" fmla="*/ 36428 h 77332"/>
                <a:gd name="connsiteX1" fmla="*/ 55912 w 56175"/>
                <a:gd name="connsiteY1" fmla="*/ 43011 h 77332"/>
                <a:gd name="connsiteX2" fmla="*/ 13020 w 56175"/>
                <a:gd name="connsiteY2" fmla="*/ 43011 h 77332"/>
                <a:gd name="connsiteX3" fmla="*/ 18228 w 56175"/>
                <a:gd name="connsiteY3" fmla="*/ 61591 h 77332"/>
                <a:gd name="connsiteX4" fmla="*/ 30809 w 56175"/>
                <a:gd name="connsiteY4" fmla="*/ 67267 h 77332"/>
                <a:gd name="connsiteX5" fmla="*/ 39849 w 56175"/>
                <a:gd name="connsiteY5" fmla="*/ 65717 h 77332"/>
                <a:gd name="connsiteX6" fmla="*/ 48188 w 56175"/>
                <a:gd name="connsiteY6" fmla="*/ 60684 h 77332"/>
                <a:gd name="connsiteX7" fmla="*/ 53805 w 56175"/>
                <a:gd name="connsiteY7" fmla="*/ 68087 h 77332"/>
                <a:gd name="connsiteX8" fmla="*/ 30253 w 56175"/>
                <a:gd name="connsiteY8" fmla="*/ 77333 h 77332"/>
                <a:gd name="connsiteX9" fmla="*/ 7929 w 56175"/>
                <a:gd name="connsiteY9" fmla="*/ 67326 h 77332"/>
                <a:gd name="connsiteX10" fmla="*/ 0 w 56175"/>
                <a:gd name="connsiteY10" fmla="*/ 39237 h 77332"/>
                <a:gd name="connsiteX11" fmla="*/ 7578 w 56175"/>
                <a:gd name="connsiteY11" fmla="*/ 10592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53 h 77332"/>
                <a:gd name="connsiteX16" fmla="*/ 28731 w 56175"/>
                <a:gd name="connsiteY16" fmla="*/ 9539 h 77332"/>
                <a:gd name="connsiteX17" fmla="*/ 17642 w 56175"/>
                <a:gd name="connsiteY17" fmla="*/ 15361 h 77332"/>
                <a:gd name="connsiteX18" fmla="*/ 13020 w 56175"/>
                <a:gd name="connsiteY18" fmla="*/ 34204 h 77332"/>
                <a:gd name="connsiteX19" fmla="*/ 44004 w 56175"/>
                <a:gd name="connsiteY19" fmla="*/ 34204 h 77332"/>
                <a:gd name="connsiteX20" fmla="*/ 44004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3"/>
                    <a:pt x="55912" y="43011"/>
                  </a:cubicBezTo>
                  <a:lnTo>
                    <a:pt x="13020" y="43011"/>
                  </a:lnTo>
                  <a:cubicBezTo>
                    <a:pt x="13400" y="51614"/>
                    <a:pt x="15126" y="57787"/>
                    <a:pt x="18228" y="61591"/>
                  </a:cubicBezTo>
                  <a:cubicBezTo>
                    <a:pt x="21300" y="65366"/>
                    <a:pt x="25484" y="67267"/>
                    <a:pt x="30809" y="67267"/>
                  </a:cubicBezTo>
                  <a:cubicBezTo>
                    <a:pt x="34173" y="67267"/>
                    <a:pt x="37187" y="66741"/>
                    <a:pt x="39849" y="65717"/>
                  </a:cubicBezTo>
                  <a:cubicBezTo>
                    <a:pt x="42512" y="64693"/>
                    <a:pt x="45291" y="62996"/>
                    <a:pt x="48188" y="60684"/>
                  </a:cubicBezTo>
                  <a:lnTo>
                    <a:pt x="53805" y="68087"/>
                  </a:lnTo>
                  <a:cubicBezTo>
                    <a:pt x="46871" y="74261"/>
                    <a:pt x="39030" y="77333"/>
                    <a:pt x="30253" y="77333"/>
                  </a:cubicBezTo>
                  <a:cubicBezTo>
                    <a:pt x="20627" y="77333"/>
                    <a:pt x="13195" y="73997"/>
                    <a:pt x="7929" y="67326"/>
                  </a:cubicBezTo>
                  <a:cubicBezTo>
                    <a:pt x="2633" y="60655"/>
                    <a:pt x="0" y="51292"/>
                    <a:pt x="0" y="39237"/>
                  </a:cubicBezTo>
                  <a:cubicBezTo>
                    <a:pt x="0" y="27182"/>
                    <a:pt x="2516" y="17643"/>
                    <a:pt x="7578" y="10592"/>
                  </a:cubicBezTo>
                  <a:cubicBezTo>
                    <a:pt x="12610" y="3540"/>
                    <a:pt x="19603" y="0"/>
                    <a:pt x="28585" y="0"/>
                  </a:cubicBezTo>
                  <a:cubicBezTo>
                    <a:pt x="37450" y="0"/>
                    <a:pt x="44267" y="3160"/>
                    <a:pt x="49036" y="9451"/>
                  </a:cubicBezTo>
                  <a:cubicBezTo>
                    <a:pt x="53805" y="15771"/>
                    <a:pt x="56175" y="24753"/>
                    <a:pt x="56175" y="36428"/>
                  </a:cubicBezTo>
                  <a:close/>
                  <a:moveTo>
                    <a:pt x="44004" y="32653"/>
                  </a:moveTo>
                  <a:cubicBezTo>
                    <a:pt x="44004" y="17234"/>
                    <a:pt x="38913" y="9539"/>
                    <a:pt x="28731" y="9539"/>
                  </a:cubicBezTo>
                  <a:cubicBezTo>
                    <a:pt x="24050" y="9539"/>
                    <a:pt x="20363" y="11470"/>
                    <a:pt x="17642" y="15361"/>
                  </a:cubicBezTo>
                  <a:cubicBezTo>
                    <a:pt x="14951" y="19223"/>
                    <a:pt x="13400" y="25514"/>
                    <a:pt x="13020" y="34204"/>
                  </a:cubicBezTo>
                  <a:lnTo>
                    <a:pt x="44004" y="34204"/>
                  </a:lnTo>
                  <a:lnTo>
                    <a:pt x="44004" y="32653"/>
                  </a:lnTo>
                  <a:close/>
                </a:path>
              </a:pathLst>
            </a:custGeom>
            <a:solidFill>
              <a:srgbClr val="000000"/>
            </a:solidFill>
            <a:ln w="2922"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3A7B52B5-B831-1F31-4F2D-8FB19B466A1B}"/>
                </a:ext>
              </a:extLst>
            </p:cNvPr>
            <p:cNvSpPr/>
            <p:nvPr/>
          </p:nvSpPr>
          <p:spPr>
            <a:xfrm>
              <a:off x="3633102" y="-786845"/>
              <a:ext cx="59803" cy="73675"/>
            </a:xfrm>
            <a:custGeom>
              <a:avLst/>
              <a:gdLst>
                <a:gd name="connsiteX0" fmla="*/ 59803 w 59803"/>
                <a:gd name="connsiteY0" fmla="*/ 0 h 73675"/>
                <a:gd name="connsiteX1" fmla="*/ 37830 w 59803"/>
                <a:gd name="connsiteY1" fmla="*/ 73675 h 73675"/>
                <a:gd name="connsiteX2" fmla="*/ 22675 w 59803"/>
                <a:gd name="connsiteY2" fmla="*/ 73675 h 73675"/>
                <a:gd name="connsiteX3" fmla="*/ 0 w 59803"/>
                <a:gd name="connsiteY3" fmla="*/ 0 h 73675"/>
                <a:gd name="connsiteX4" fmla="*/ 13166 w 59803"/>
                <a:gd name="connsiteY4" fmla="*/ 0 h 73675"/>
                <a:gd name="connsiteX5" fmla="*/ 30253 w 59803"/>
                <a:gd name="connsiteY5" fmla="*/ 63025 h 73675"/>
                <a:gd name="connsiteX6" fmla="*/ 47193 w 59803"/>
                <a:gd name="connsiteY6" fmla="*/ 0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3" h="73675">
                  <a:moveTo>
                    <a:pt x="59803" y="0"/>
                  </a:moveTo>
                  <a:lnTo>
                    <a:pt x="37830" y="73675"/>
                  </a:lnTo>
                  <a:lnTo>
                    <a:pt x="22675" y="73675"/>
                  </a:lnTo>
                  <a:lnTo>
                    <a:pt x="0" y="0"/>
                  </a:lnTo>
                  <a:lnTo>
                    <a:pt x="13166" y="0"/>
                  </a:lnTo>
                  <a:lnTo>
                    <a:pt x="30253" y="63025"/>
                  </a:lnTo>
                  <a:lnTo>
                    <a:pt x="47193" y="0"/>
                  </a:lnTo>
                  <a:close/>
                </a:path>
              </a:pathLst>
            </a:custGeom>
            <a:solidFill>
              <a:srgbClr val="000000"/>
            </a:solidFill>
            <a:ln w="2922"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BFB3924-732A-BF14-D943-7A2031FDB325}"/>
                </a:ext>
              </a:extLst>
            </p:cNvPr>
            <p:cNvSpPr/>
            <p:nvPr/>
          </p:nvSpPr>
          <p:spPr>
            <a:xfrm>
              <a:off x="3700483" y="-788688"/>
              <a:ext cx="59949" cy="77332"/>
            </a:xfrm>
            <a:custGeom>
              <a:avLst/>
              <a:gdLst>
                <a:gd name="connsiteX0" fmla="*/ 30106 w 59949"/>
                <a:gd name="connsiteY0" fmla="*/ 0 h 77332"/>
                <a:gd name="connsiteX1" fmla="*/ 52108 w 59949"/>
                <a:gd name="connsiteY1" fmla="*/ 9948 h 77332"/>
                <a:gd name="connsiteX2" fmla="*/ 59949 w 59949"/>
                <a:gd name="connsiteY2" fmla="*/ 38535 h 77332"/>
                <a:gd name="connsiteX3" fmla="*/ 51962 w 59949"/>
                <a:gd name="connsiteY3" fmla="*/ 66916 h 77332"/>
                <a:gd name="connsiteX4" fmla="*/ 29960 w 59949"/>
                <a:gd name="connsiteY4" fmla="*/ 77333 h 77332"/>
                <a:gd name="connsiteX5" fmla="*/ 7900 w 59949"/>
                <a:gd name="connsiteY5" fmla="*/ 67121 h 77332"/>
                <a:gd name="connsiteX6" fmla="*/ 0 w 59949"/>
                <a:gd name="connsiteY6" fmla="*/ 38681 h 77332"/>
                <a:gd name="connsiteX7" fmla="*/ 7987 w 59949"/>
                <a:gd name="connsiteY7" fmla="*/ 10153 h 77332"/>
                <a:gd name="connsiteX8" fmla="*/ 30106 w 59949"/>
                <a:gd name="connsiteY8" fmla="*/ 0 h 77332"/>
                <a:gd name="connsiteX9" fmla="*/ 30106 w 59949"/>
                <a:gd name="connsiteY9" fmla="*/ 10095 h 77332"/>
                <a:gd name="connsiteX10" fmla="*/ 17496 w 59949"/>
                <a:gd name="connsiteY10" fmla="*/ 17029 h 77332"/>
                <a:gd name="connsiteX11" fmla="*/ 13166 w 59949"/>
                <a:gd name="connsiteY11" fmla="*/ 38681 h 77332"/>
                <a:gd name="connsiteX12" fmla="*/ 29960 w 59949"/>
                <a:gd name="connsiteY12" fmla="*/ 67384 h 77332"/>
                <a:gd name="connsiteX13" fmla="*/ 46783 w 59949"/>
                <a:gd name="connsiteY13" fmla="*/ 38535 h 77332"/>
                <a:gd name="connsiteX14" fmla="*/ 42570 w 59949"/>
                <a:gd name="connsiteY14" fmla="*/ 16970 h 77332"/>
                <a:gd name="connsiteX15" fmla="*/ 30106 w 59949"/>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36"/>
                    <a:pt x="52108" y="9948"/>
                  </a:cubicBezTo>
                  <a:cubicBezTo>
                    <a:pt x="57345" y="16590"/>
                    <a:pt x="59949" y="26099"/>
                    <a:pt x="59949" y="38535"/>
                  </a:cubicBezTo>
                  <a:cubicBezTo>
                    <a:pt x="59949" y="50502"/>
                    <a:pt x="57287" y="59953"/>
                    <a:pt x="51962" y="66916"/>
                  </a:cubicBezTo>
                  <a:cubicBezTo>
                    <a:pt x="46637" y="73851"/>
                    <a:pt x="39323" y="77333"/>
                    <a:pt x="29960" y="77333"/>
                  </a:cubicBezTo>
                  <a:cubicBezTo>
                    <a:pt x="20539" y="77333"/>
                    <a:pt x="13195" y="73939"/>
                    <a:pt x="7900" y="67121"/>
                  </a:cubicBezTo>
                  <a:cubicBezTo>
                    <a:pt x="2633" y="60304"/>
                    <a:pt x="0" y="50824"/>
                    <a:pt x="0" y="38681"/>
                  </a:cubicBezTo>
                  <a:cubicBezTo>
                    <a:pt x="0" y="26450"/>
                    <a:pt x="2662" y="16941"/>
                    <a:pt x="7987" y="10153"/>
                  </a:cubicBezTo>
                  <a:cubicBezTo>
                    <a:pt x="13312" y="3394"/>
                    <a:pt x="20685" y="0"/>
                    <a:pt x="30106" y="0"/>
                  </a:cubicBezTo>
                  <a:close/>
                  <a:moveTo>
                    <a:pt x="30106" y="10095"/>
                  </a:moveTo>
                  <a:cubicBezTo>
                    <a:pt x="24606" y="10095"/>
                    <a:pt x="20393" y="12406"/>
                    <a:pt x="17496" y="17029"/>
                  </a:cubicBezTo>
                  <a:cubicBezTo>
                    <a:pt x="14600" y="21652"/>
                    <a:pt x="13166" y="28879"/>
                    <a:pt x="13166" y="38681"/>
                  </a:cubicBezTo>
                  <a:cubicBezTo>
                    <a:pt x="13166" y="57817"/>
                    <a:pt x="18754" y="67384"/>
                    <a:pt x="29960" y="67384"/>
                  </a:cubicBezTo>
                  <a:cubicBezTo>
                    <a:pt x="41166" y="67384"/>
                    <a:pt x="46783" y="57787"/>
                    <a:pt x="46783" y="38535"/>
                  </a:cubicBezTo>
                  <a:cubicBezTo>
                    <a:pt x="46783" y="28733"/>
                    <a:pt x="45379" y="21535"/>
                    <a:pt x="42570" y="16970"/>
                  </a:cubicBezTo>
                  <a:cubicBezTo>
                    <a:pt x="39791" y="12377"/>
                    <a:pt x="35636" y="10095"/>
                    <a:pt x="30106" y="10095"/>
                  </a:cubicBezTo>
                  <a:close/>
                </a:path>
              </a:pathLst>
            </a:custGeom>
            <a:solidFill>
              <a:srgbClr val="000000"/>
            </a:solidFill>
            <a:ln w="2922"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B46117D9-A9D2-380E-F64F-6B26E9A0ECFD}"/>
                </a:ext>
              </a:extLst>
            </p:cNvPr>
            <p:cNvSpPr/>
            <p:nvPr/>
          </p:nvSpPr>
          <p:spPr>
            <a:xfrm>
              <a:off x="3776671" y="-821605"/>
              <a:ext cx="16530" cy="108435"/>
            </a:xfrm>
            <a:custGeom>
              <a:avLst/>
              <a:gdLst>
                <a:gd name="connsiteX0" fmla="*/ 14570 w 16530"/>
                <a:gd name="connsiteY0" fmla="*/ 34760 h 108435"/>
                <a:gd name="connsiteX1" fmla="*/ 14570 w 16530"/>
                <a:gd name="connsiteY1" fmla="*/ 108436 h 108435"/>
                <a:gd name="connsiteX2" fmla="*/ 1990 w 16530"/>
                <a:gd name="connsiteY2" fmla="*/ 108436 h 108435"/>
                <a:gd name="connsiteX3" fmla="*/ 1990 w 16530"/>
                <a:gd name="connsiteY3" fmla="*/ 34760 h 108435"/>
                <a:gd name="connsiteX4" fmla="*/ 14570 w 16530"/>
                <a:gd name="connsiteY4" fmla="*/ 34760 h 108435"/>
                <a:gd name="connsiteX5" fmla="*/ 8280 w 16530"/>
                <a:gd name="connsiteY5" fmla="*/ 0 h 108435"/>
                <a:gd name="connsiteX6" fmla="*/ 14249 w 16530"/>
                <a:gd name="connsiteY6" fmla="*/ 2370 h 108435"/>
                <a:gd name="connsiteX7" fmla="*/ 16531 w 16530"/>
                <a:gd name="connsiteY7" fmla="*/ 8280 h 108435"/>
                <a:gd name="connsiteX8" fmla="*/ 14307 w 16530"/>
                <a:gd name="connsiteY8" fmla="*/ 14074 h 108435"/>
                <a:gd name="connsiteX9" fmla="*/ 8280 w 16530"/>
                <a:gd name="connsiteY9" fmla="*/ 16385 h 108435"/>
                <a:gd name="connsiteX10" fmla="*/ 2341 w 16530"/>
                <a:gd name="connsiteY10" fmla="*/ 14074 h 108435"/>
                <a:gd name="connsiteX11" fmla="*/ 0 w 16530"/>
                <a:gd name="connsiteY11" fmla="*/ 8280 h 108435"/>
                <a:gd name="connsiteX12" fmla="*/ 234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90" y="108436"/>
                  </a:lnTo>
                  <a:lnTo>
                    <a:pt x="1990" y="34760"/>
                  </a:lnTo>
                  <a:lnTo>
                    <a:pt x="14570" y="34760"/>
                  </a:lnTo>
                  <a:close/>
                  <a:moveTo>
                    <a:pt x="8280" y="0"/>
                  </a:moveTo>
                  <a:cubicBezTo>
                    <a:pt x="10708" y="0"/>
                    <a:pt x="12698" y="790"/>
                    <a:pt x="14249" y="2370"/>
                  </a:cubicBezTo>
                  <a:cubicBezTo>
                    <a:pt x="15770" y="3979"/>
                    <a:pt x="16531" y="5940"/>
                    <a:pt x="16531" y="8280"/>
                  </a:cubicBezTo>
                  <a:cubicBezTo>
                    <a:pt x="16531" y="10592"/>
                    <a:pt x="15799" y="12552"/>
                    <a:pt x="14307" y="14074"/>
                  </a:cubicBezTo>
                  <a:cubicBezTo>
                    <a:pt x="12815" y="15624"/>
                    <a:pt x="10796" y="16385"/>
                    <a:pt x="8280" y="16385"/>
                  </a:cubicBezTo>
                  <a:cubicBezTo>
                    <a:pt x="5852" y="16385"/>
                    <a:pt x="3862" y="15624"/>
                    <a:pt x="2341" y="14074"/>
                  </a:cubicBezTo>
                  <a:cubicBezTo>
                    <a:pt x="790" y="12552"/>
                    <a:pt x="0" y="10592"/>
                    <a:pt x="0" y="8280"/>
                  </a:cubicBezTo>
                  <a:cubicBezTo>
                    <a:pt x="0" y="5940"/>
                    <a:pt x="790" y="3979"/>
                    <a:pt x="234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AE1E1FE6-EE29-9131-0D07-F153DE08FAAF}"/>
                </a:ext>
              </a:extLst>
            </p:cNvPr>
            <p:cNvSpPr/>
            <p:nvPr/>
          </p:nvSpPr>
          <p:spPr>
            <a:xfrm>
              <a:off x="3811985" y="-8216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70 h 108435"/>
                <a:gd name="connsiteX7" fmla="*/ 16531 w 16530"/>
                <a:gd name="connsiteY7" fmla="*/ 8280 h 108435"/>
                <a:gd name="connsiteX8" fmla="*/ 14278 w 16530"/>
                <a:gd name="connsiteY8" fmla="*/ 14074 h 108435"/>
                <a:gd name="connsiteX9" fmla="*/ 8280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69" y="790"/>
                    <a:pt x="14219" y="2370"/>
                  </a:cubicBezTo>
                  <a:cubicBezTo>
                    <a:pt x="15770" y="3979"/>
                    <a:pt x="16531" y="5940"/>
                    <a:pt x="16531" y="8280"/>
                  </a:cubicBezTo>
                  <a:cubicBezTo>
                    <a:pt x="16531" y="10592"/>
                    <a:pt x="15799" y="12552"/>
                    <a:pt x="14278" y="14074"/>
                  </a:cubicBezTo>
                  <a:cubicBezTo>
                    <a:pt x="12786" y="15624"/>
                    <a:pt x="10796" y="16385"/>
                    <a:pt x="8280" y="16385"/>
                  </a:cubicBezTo>
                  <a:cubicBezTo>
                    <a:pt x="5852" y="16385"/>
                    <a:pt x="3862" y="15624"/>
                    <a:pt x="2311" y="14074"/>
                  </a:cubicBezTo>
                  <a:cubicBezTo>
                    <a:pt x="761" y="12552"/>
                    <a:pt x="0" y="10592"/>
                    <a:pt x="0" y="8280"/>
                  </a:cubicBezTo>
                  <a:cubicBezTo>
                    <a:pt x="0" y="5940"/>
                    <a:pt x="761" y="3979"/>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37B44692-DE74-BA67-246D-68A6A83CFD38}"/>
                </a:ext>
              </a:extLst>
            </p:cNvPr>
            <p:cNvSpPr/>
            <p:nvPr/>
          </p:nvSpPr>
          <p:spPr>
            <a:xfrm>
              <a:off x="3880214" y="-8216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51 w 16530"/>
                <a:gd name="connsiteY5" fmla="*/ 0 h 108435"/>
                <a:gd name="connsiteX6" fmla="*/ 14219 w 16530"/>
                <a:gd name="connsiteY6" fmla="*/ 2370 h 108435"/>
                <a:gd name="connsiteX7" fmla="*/ 16531 w 16530"/>
                <a:gd name="connsiteY7" fmla="*/ 8280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51" y="0"/>
                  </a:moveTo>
                  <a:cubicBezTo>
                    <a:pt x="10679" y="0"/>
                    <a:pt x="12669" y="790"/>
                    <a:pt x="14219" y="2370"/>
                  </a:cubicBezTo>
                  <a:cubicBezTo>
                    <a:pt x="15770" y="3979"/>
                    <a:pt x="16531" y="5940"/>
                    <a:pt x="16531" y="8280"/>
                  </a:cubicBezTo>
                  <a:cubicBezTo>
                    <a:pt x="16531" y="10592"/>
                    <a:pt x="15770" y="12552"/>
                    <a:pt x="14278" y="14074"/>
                  </a:cubicBezTo>
                  <a:cubicBezTo>
                    <a:pt x="12786" y="15624"/>
                    <a:pt x="10796" y="16385"/>
                    <a:pt x="8251" y="16385"/>
                  </a:cubicBezTo>
                  <a:cubicBezTo>
                    <a:pt x="5822" y="16385"/>
                    <a:pt x="3862" y="15624"/>
                    <a:pt x="2311" y="14074"/>
                  </a:cubicBezTo>
                  <a:cubicBezTo>
                    <a:pt x="761" y="12552"/>
                    <a:pt x="0" y="10592"/>
                    <a:pt x="0" y="8280"/>
                  </a:cubicBezTo>
                  <a:cubicBezTo>
                    <a:pt x="0" y="5940"/>
                    <a:pt x="761" y="3979"/>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1D3F2E96-3FA6-6662-CA2F-0D2B4E267FE4}"/>
                </a:ext>
              </a:extLst>
            </p:cNvPr>
            <p:cNvSpPr/>
            <p:nvPr/>
          </p:nvSpPr>
          <p:spPr>
            <a:xfrm>
              <a:off x="3917460" y="-788688"/>
              <a:ext cx="51698" cy="75518"/>
            </a:xfrm>
            <a:custGeom>
              <a:avLst/>
              <a:gdLst>
                <a:gd name="connsiteX0" fmla="*/ 32944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3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43 h 75518"/>
                <a:gd name="connsiteX12" fmla="*/ 10942 w 51698"/>
                <a:gd name="connsiteY12" fmla="*/ 1843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60"/>
                    <a:pt x="46725" y="5823"/>
                  </a:cubicBezTo>
                  <a:cubicBezTo>
                    <a:pt x="50060" y="9685"/>
                    <a:pt x="51699" y="15039"/>
                    <a:pt x="51699" y="21857"/>
                  </a:cubicBezTo>
                  <a:lnTo>
                    <a:pt x="51699" y="75519"/>
                  </a:lnTo>
                  <a:lnTo>
                    <a:pt x="39088" y="75519"/>
                  </a:lnTo>
                  <a:lnTo>
                    <a:pt x="39088" y="23408"/>
                  </a:lnTo>
                  <a:cubicBezTo>
                    <a:pt x="39088" y="18638"/>
                    <a:pt x="38299" y="15215"/>
                    <a:pt x="36719" y="13108"/>
                  </a:cubicBezTo>
                  <a:cubicBezTo>
                    <a:pt x="35139" y="11002"/>
                    <a:pt x="32710" y="9948"/>
                    <a:pt x="29433" y="9948"/>
                  </a:cubicBezTo>
                  <a:cubicBezTo>
                    <a:pt x="23260" y="9948"/>
                    <a:pt x="17672" y="14337"/>
                    <a:pt x="12610" y="23115"/>
                  </a:cubicBezTo>
                  <a:lnTo>
                    <a:pt x="12610" y="75519"/>
                  </a:lnTo>
                  <a:lnTo>
                    <a:pt x="0" y="75519"/>
                  </a:lnTo>
                  <a:lnTo>
                    <a:pt x="0" y="1843"/>
                  </a:lnTo>
                  <a:lnTo>
                    <a:pt x="10942" y="1843"/>
                  </a:lnTo>
                  <a:lnTo>
                    <a:pt x="11908" y="12757"/>
                  </a:lnTo>
                  <a:cubicBezTo>
                    <a:pt x="17613" y="4272"/>
                    <a:pt x="24635" y="0"/>
                    <a:pt x="32944" y="0"/>
                  </a:cubicBezTo>
                  <a:close/>
                </a:path>
              </a:pathLst>
            </a:custGeom>
            <a:solidFill>
              <a:srgbClr val="000000"/>
            </a:solidFill>
            <a:ln w="2922"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4680EF0B-80BA-8114-DBD4-E4455A275885}"/>
                </a:ext>
              </a:extLst>
            </p:cNvPr>
            <p:cNvSpPr/>
            <p:nvPr/>
          </p:nvSpPr>
          <p:spPr>
            <a:xfrm>
              <a:off x="3981505" y="-805337"/>
              <a:ext cx="44676" cy="93981"/>
            </a:xfrm>
            <a:custGeom>
              <a:avLst/>
              <a:gdLst>
                <a:gd name="connsiteX0" fmla="*/ 44677 w 44676"/>
                <a:gd name="connsiteY0" fmla="*/ 88949 h 93981"/>
                <a:gd name="connsiteX1" fmla="*/ 29141 w 44676"/>
                <a:gd name="connsiteY1" fmla="*/ 93981 h 93981"/>
                <a:gd name="connsiteX2" fmla="*/ 15331 w 44676"/>
                <a:gd name="connsiteY2" fmla="*/ 88802 h 93981"/>
                <a:gd name="connsiteX3" fmla="*/ 10503 w 44676"/>
                <a:gd name="connsiteY3" fmla="*/ 74231 h 93981"/>
                <a:gd name="connsiteX4" fmla="*/ 10503 w 44676"/>
                <a:gd name="connsiteY4" fmla="*/ 28001 h 93981"/>
                <a:gd name="connsiteX5" fmla="*/ 0 w 44676"/>
                <a:gd name="connsiteY5" fmla="*/ 28001 h 93981"/>
                <a:gd name="connsiteX6" fmla="*/ 0 w 44676"/>
                <a:gd name="connsiteY6" fmla="*/ 18492 h 93981"/>
                <a:gd name="connsiteX7" fmla="*/ 10503 w 44676"/>
                <a:gd name="connsiteY7" fmla="*/ 18492 h 93981"/>
                <a:gd name="connsiteX8" fmla="*/ 10503 w 44676"/>
                <a:gd name="connsiteY8" fmla="*/ 1522 h 93981"/>
                <a:gd name="connsiteX9" fmla="*/ 23114 w 44676"/>
                <a:gd name="connsiteY9" fmla="*/ 0 h 93981"/>
                <a:gd name="connsiteX10" fmla="*/ 23114 w 44676"/>
                <a:gd name="connsiteY10" fmla="*/ 18492 h 93981"/>
                <a:gd name="connsiteX11" fmla="*/ 39352 w 44676"/>
                <a:gd name="connsiteY11" fmla="*/ 18492 h 93981"/>
                <a:gd name="connsiteX12" fmla="*/ 37947 w 44676"/>
                <a:gd name="connsiteY12" fmla="*/ 28001 h 93981"/>
                <a:gd name="connsiteX13" fmla="*/ 23114 w 44676"/>
                <a:gd name="connsiteY13" fmla="*/ 28001 h 93981"/>
                <a:gd name="connsiteX14" fmla="*/ 23114 w 44676"/>
                <a:gd name="connsiteY14" fmla="*/ 74085 h 93981"/>
                <a:gd name="connsiteX15" fmla="*/ 31101 w 44676"/>
                <a:gd name="connsiteY15" fmla="*/ 83624 h 93981"/>
                <a:gd name="connsiteX16" fmla="*/ 35490 w 44676"/>
                <a:gd name="connsiteY16" fmla="*/ 82921 h 93981"/>
                <a:gd name="connsiteX17" fmla="*/ 40054 w 44676"/>
                <a:gd name="connsiteY17" fmla="*/ 80815 h 93981"/>
                <a:gd name="connsiteX18" fmla="*/ 44677 w 44676"/>
                <a:gd name="connsiteY18" fmla="*/ 8894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3981">
                  <a:moveTo>
                    <a:pt x="44677" y="88949"/>
                  </a:moveTo>
                  <a:cubicBezTo>
                    <a:pt x="39995" y="92314"/>
                    <a:pt x="34817" y="93981"/>
                    <a:pt x="29141" y="93981"/>
                  </a:cubicBezTo>
                  <a:cubicBezTo>
                    <a:pt x="23143" y="93981"/>
                    <a:pt x="18549" y="92255"/>
                    <a:pt x="15331" y="88802"/>
                  </a:cubicBezTo>
                  <a:cubicBezTo>
                    <a:pt x="12113" y="85350"/>
                    <a:pt x="10503" y="80493"/>
                    <a:pt x="10503" y="74231"/>
                  </a:cubicBezTo>
                  <a:lnTo>
                    <a:pt x="10503" y="28001"/>
                  </a:lnTo>
                  <a:lnTo>
                    <a:pt x="0" y="28001"/>
                  </a:lnTo>
                  <a:lnTo>
                    <a:pt x="0" y="18492"/>
                  </a:lnTo>
                  <a:lnTo>
                    <a:pt x="10503" y="18492"/>
                  </a:lnTo>
                  <a:lnTo>
                    <a:pt x="10503" y="1522"/>
                  </a:lnTo>
                  <a:lnTo>
                    <a:pt x="23114" y="0"/>
                  </a:lnTo>
                  <a:lnTo>
                    <a:pt x="23114" y="18492"/>
                  </a:lnTo>
                  <a:lnTo>
                    <a:pt x="39352" y="18492"/>
                  </a:lnTo>
                  <a:lnTo>
                    <a:pt x="37947" y="28001"/>
                  </a:lnTo>
                  <a:lnTo>
                    <a:pt x="23114" y="28001"/>
                  </a:lnTo>
                  <a:lnTo>
                    <a:pt x="23114" y="74085"/>
                  </a:lnTo>
                  <a:cubicBezTo>
                    <a:pt x="23114" y="80434"/>
                    <a:pt x="25776" y="83624"/>
                    <a:pt x="31101" y="83624"/>
                  </a:cubicBezTo>
                  <a:cubicBezTo>
                    <a:pt x="32681" y="83624"/>
                    <a:pt x="34144" y="83389"/>
                    <a:pt x="35490" y="82921"/>
                  </a:cubicBezTo>
                  <a:cubicBezTo>
                    <a:pt x="36865" y="82453"/>
                    <a:pt x="38386" y="81751"/>
                    <a:pt x="40054" y="80815"/>
                  </a:cubicBezTo>
                  <a:lnTo>
                    <a:pt x="44677" y="88949"/>
                  </a:lnTo>
                  <a:close/>
                </a:path>
              </a:pathLst>
            </a:custGeom>
            <a:solidFill>
              <a:srgbClr val="000000"/>
            </a:solidFill>
            <a:ln w="2922"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E5EC34C-233B-D973-B1EB-A30401BE2CE1}"/>
                </a:ext>
              </a:extLst>
            </p:cNvPr>
            <p:cNvSpPr/>
            <p:nvPr/>
          </p:nvSpPr>
          <p:spPr>
            <a:xfrm>
              <a:off x="4030541" y="-788688"/>
              <a:ext cx="56174" cy="77332"/>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91 h 77332"/>
                <a:gd name="connsiteX4" fmla="*/ 30808 w 56174"/>
                <a:gd name="connsiteY4" fmla="*/ 67267 h 77332"/>
                <a:gd name="connsiteX5" fmla="*/ 39849 w 56174"/>
                <a:gd name="connsiteY5" fmla="*/ 65717 h 77332"/>
                <a:gd name="connsiteX6" fmla="*/ 48188 w 56174"/>
                <a:gd name="connsiteY6" fmla="*/ 60684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92 h 77332"/>
                <a:gd name="connsiteX12" fmla="*/ 28556 w 56174"/>
                <a:gd name="connsiteY12" fmla="*/ 0 h 77332"/>
                <a:gd name="connsiteX13" fmla="*/ 49007 w 56174"/>
                <a:gd name="connsiteY13" fmla="*/ 9451 h 77332"/>
                <a:gd name="connsiteX14" fmla="*/ 56175 w 56174"/>
                <a:gd name="connsiteY14" fmla="*/ 36428 h 77332"/>
                <a:gd name="connsiteX15" fmla="*/ 43974 w 56174"/>
                <a:gd name="connsiteY15" fmla="*/ 32653 h 77332"/>
                <a:gd name="connsiteX16" fmla="*/ 28702 w 56174"/>
                <a:gd name="connsiteY16" fmla="*/ 9539 h 77332"/>
                <a:gd name="connsiteX17" fmla="*/ 17642 w 56174"/>
                <a:gd name="connsiteY17" fmla="*/ 15361 h 77332"/>
                <a:gd name="connsiteX18" fmla="*/ 13020 w 56174"/>
                <a:gd name="connsiteY18" fmla="*/ 34204 h 77332"/>
                <a:gd name="connsiteX19" fmla="*/ 43974 w 56174"/>
                <a:gd name="connsiteY19" fmla="*/ 34204 h 77332"/>
                <a:gd name="connsiteX20" fmla="*/ 43974 w 56174"/>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58" y="40583"/>
                    <a:pt x="55882" y="43011"/>
                  </a:cubicBezTo>
                  <a:lnTo>
                    <a:pt x="13020" y="43011"/>
                  </a:lnTo>
                  <a:cubicBezTo>
                    <a:pt x="13400" y="51614"/>
                    <a:pt x="15126" y="57787"/>
                    <a:pt x="18198" y="61591"/>
                  </a:cubicBezTo>
                  <a:cubicBezTo>
                    <a:pt x="21270" y="65366"/>
                    <a:pt x="25483" y="67267"/>
                    <a:pt x="30808" y="67267"/>
                  </a:cubicBezTo>
                  <a:cubicBezTo>
                    <a:pt x="34173" y="67267"/>
                    <a:pt x="37187" y="66741"/>
                    <a:pt x="39849" y="65717"/>
                  </a:cubicBezTo>
                  <a:cubicBezTo>
                    <a:pt x="42512" y="64693"/>
                    <a:pt x="45291" y="62996"/>
                    <a:pt x="48188" y="60684"/>
                  </a:cubicBezTo>
                  <a:lnTo>
                    <a:pt x="53776" y="68087"/>
                  </a:lnTo>
                  <a:cubicBezTo>
                    <a:pt x="46871" y="74261"/>
                    <a:pt x="39030" y="77333"/>
                    <a:pt x="30253" y="77333"/>
                  </a:cubicBezTo>
                  <a:cubicBezTo>
                    <a:pt x="20627" y="77333"/>
                    <a:pt x="13166" y="73997"/>
                    <a:pt x="7899" y="67326"/>
                  </a:cubicBezTo>
                  <a:cubicBezTo>
                    <a:pt x="2633" y="60655"/>
                    <a:pt x="0" y="51292"/>
                    <a:pt x="0" y="39237"/>
                  </a:cubicBezTo>
                  <a:cubicBezTo>
                    <a:pt x="0" y="27182"/>
                    <a:pt x="2516" y="17643"/>
                    <a:pt x="7548" y="10592"/>
                  </a:cubicBezTo>
                  <a:cubicBezTo>
                    <a:pt x="12581" y="3540"/>
                    <a:pt x="19603" y="0"/>
                    <a:pt x="28556" y="0"/>
                  </a:cubicBezTo>
                  <a:cubicBezTo>
                    <a:pt x="37450" y="0"/>
                    <a:pt x="44267" y="3160"/>
                    <a:pt x="49007" y="9451"/>
                  </a:cubicBezTo>
                  <a:cubicBezTo>
                    <a:pt x="53776" y="15771"/>
                    <a:pt x="56175" y="24753"/>
                    <a:pt x="56175" y="36428"/>
                  </a:cubicBezTo>
                  <a:close/>
                  <a:moveTo>
                    <a:pt x="43974" y="32653"/>
                  </a:moveTo>
                  <a:cubicBezTo>
                    <a:pt x="43974" y="17234"/>
                    <a:pt x="38884" y="9539"/>
                    <a:pt x="28702" y="9539"/>
                  </a:cubicBezTo>
                  <a:cubicBezTo>
                    <a:pt x="24021" y="9539"/>
                    <a:pt x="20334" y="11470"/>
                    <a:pt x="17642" y="15361"/>
                  </a:cubicBezTo>
                  <a:cubicBezTo>
                    <a:pt x="14921" y="19223"/>
                    <a:pt x="13400" y="25514"/>
                    <a:pt x="13020" y="34204"/>
                  </a:cubicBezTo>
                  <a:lnTo>
                    <a:pt x="43974" y="34204"/>
                  </a:lnTo>
                  <a:lnTo>
                    <a:pt x="43974" y="32653"/>
                  </a:lnTo>
                  <a:close/>
                </a:path>
              </a:pathLst>
            </a:custGeom>
            <a:solidFill>
              <a:srgbClr val="000000"/>
            </a:solidFill>
            <a:ln w="2922"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FCA9CC6-EC41-6813-69D5-AFDC18326358}"/>
                </a:ext>
              </a:extLst>
            </p:cNvPr>
            <p:cNvSpPr/>
            <p:nvPr/>
          </p:nvSpPr>
          <p:spPr>
            <a:xfrm>
              <a:off x="4095669" y="-794833"/>
              <a:ext cx="62611" cy="111215"/>
            </a:xfrm>
            <a:custGeom>
              <a:avLst/>
              <a:gdLst>
                <a:gd name="connsiteX0" fmla="*/ 62612 w 62611"/>
                <a:gd name="connsiteY0" fmla="*/ 10650 h 111215"/>
                <a:gd name="connsiteX1" fmla="*/ 43975 w 62611"/>
                <a:gd name="connsiteY1" fmla="*/ 13020 h 111215"/>
                <a:gd name="connsiteX2" fmla="*/ 55766 w 62611"/>
                <a:gd name="connsiteY2" fmla="*/ 32361 h 111215"/>
                <a:gd name="connsiteX3" fmla="*/ 48831 w 62611"/>
                <a:gd name="connsiteY3" fmla="*/ 50209 h 111215"/>
                <a:gd name="connsiteX4" fmla="*/ 29989 w 62611"/>
                <a:gd name="connsiteY4" fmla="*/ 56998 h 111215"/>
                <a:gd name="connsiteX5" fmla="*/ 21856 w 62611"/>
                <a:gd name="connsiteY5" fmla="*/ 55593 h 111215"/>
                <a:gd name="connsiteX6" fmla="*/ 17935 w 62611"/>
                <a:gd name="connsiteY6" fmla="*/ 62762 h 111215"/>
                <a:gd name="connsiteX7" fmla="*/ 27181 w 62611"/>
                <a:gd name="connsiteY7" fmla="*/ 69345 h 111215"/>
                <a:gd name="connsiteX8" fmla="*/ 36836 w 62611"/>
                <a:gd name="connsiteY8" fmla="*/ 69345 h 111215"/>
                <a:gd name="connsiteX9" fmla="*/ 54215 w 62611"/>
                <a:gd name="connsiteY9" fmla="*/ 74875 h 111215"/>
                <a:gd name="connsiteX10" fmla="*/ 60652 w 62611"/>
                <a:gd name="connsiteY10" fmla="*/ 88949 h 111215"/>
                <a:gd name="connsiteX11" fmla="*/ 52664 w 62611"/>
                <a:gd name="connsiteY11" fmla="*/ 105276 h 111215"/>
                <a:gd name="connsiteX12" fmla="*/ 29287 w 62611"/>
                <a:gd name="connsiteY12" fmla="*/ 111215 h 111215"/>
                <a:gd name="connsiteX13" fmla="*/ 6642 w 62611"/>
                <a:gd name="connsiteY13" fmla="*/ 105773 h 111215"/>
                <a:gd name="connsiteX14" fmla="*/ 0 w 62611"/>
                <a:gd name="connsiteY14" fmla="*/ 89095 h 111215"/>
                <a:gd name="connsiteX15" fmla="*/ 11352 w 62611"/>
                <a:gd name="connsiteY15" fmla="*/ 89095 h 111215"/>
                <a:gd name="connsiteX16" fmla="*/ 12961 w 62611"/>
                <a:gd name="connsiteY16" fmla="*/ 96439 h 111215"/>
                <a:gd name="connsiteX17" fmla="*/ 18433 w 62611"/>
                <a:gd name="connsiteY17" fmla="*/ 100506 h 111215"/>
                <a:gd name="connsiteX18" fmla="*/ 29434 w 62611"/>
                <a:gd name="connsiteY18" fmla="*/ 101852 h 111215"/>
                <a:gd name="connsiteX19" fmla="*/ 43711 w 62611"/>
                <a:gd name="connsiteY19" fmla="*/ 98751 h 111215"/>
                <a:gd name="connsiteX20" fmla="*/ 48042 w 62611"/>
                <a:gd name="connsiteY20" fmla="*/ 89944 h 111215"/>
                <a:gd name="connsiteX21" fmla="*/ 44472 w 62611"/>
                <a:gd name="connsiteY21" fmla="*/ 81809 h 111215"/>
                <a:gd name="connsiteX22" fmla="*/ 34320 w 62611"/>
                <a:gd name="connsiteY22" fmla="*/ 79001 h 111215"/>
                <a:gd name="connsiteX23" fmla="*/ 26069 w 62611"/>
                <a:gd name="connsiteY23" fmla="*/ 79001 h 111215"/>
                <a:gd name="connsiteX24" fmla="*/ 11615 w 62611"/>
                <a:gd name="connsiteY24" fmla="*/ 75285 h 111215"/>
                <a:gd name="connsiteX25" fmla="*/ 6876 w 62611"/>
                <a:gd name="connsiteY25" fmla="*/ 65424 h 111215"/>
                <a:gd name="connsiteX26" fmla="*/ 14571 w 62611"/>
                <a:gd name="connsiteY26" fmla="*/ 52667 h 111215"/>
                <a:gd name="connsiteX27" fmla="*/ 5822 w 62611"/>
                <a:gd name="connsiteY27" fmla="*/ 44182 h 111215"/>
                <a:gd name="connsiteX28" fmla="*/ 2955 w 62611"/>
                <a:gd name="connsiteY28" fmla="*/ 31776 h 111215"/>
                <a:gd name="connsiteX29" fmla="*/ 10240 w 62611"/>
                <a:gd name="connsiteY29" fmla="*/ 13284 h 111215"/>
                <a:gd name="connsiteX30" fmla="*/ 29434 w 62611"/>
                <a:gd name="connsiteY30" fmla="*/ 6291 h 111215"/>
                <a:gd name="connsiteX31" fmla="*/ 46579 w 62611"/>
                <a:gd name="connsiteY31" fmla="*/ 4740 h 111215"/>
                <a:gd name="connsiteX32" fmla="*/ 59130 w 62611"/>
                <a:gd name="connsiteY32" fmla="*/ 0 h 111215"/>
                <a:gd name="connsiteX33" fmla="*/ 62612 w 62611"/>
                <a:gd name="connsiteY33" fmla="*/ 10650 h 111215"/>
                <a:gd name="connsiteX34" fmla="*/ 29551 w 62611"/>
                <a:gd name="connsiteY34" fmla="*/ 15127 h 111215"/>
                <a:gd name="connsiteX35" fmla="*/ 19135 w 62611"/>
                <a:gd name="connsiteY35" fmla="*/ 19399 h 111215"/>
                <a:gd name="connsiteX36" fmla="*/ 15565 w 62611"/>
                <a:gd name="connsiteY36" fmla="*/ 31776 h 111215"/>
                <a:gd name="connsiteX37" fmla="*/ 19252 w 62611"/>
                <a:gd name="connsiteY37" fmla="*/ 44036 h 111215"/>
                <a:gd name="connsiteX38" fmla="*/ 29551 w 62611"/>
                <a:gd name="connsiteY38" fmla="*/ 48454 h 111215"/>
                <a:gd name="connsiteX39" fmla="*/ 43419 w 62611"/>
                <a:gd name="connsiteY39" fmla="*/ 31659 h 111215"/>
                <a:gd name="connsiteX40" fmla="*/ 39937 w 62611"/>
                <a:gd name="connsiteY40" fmla="*/ 19311 h 111215"/>
                <a:gd name="connsiteX41" fmla="*/ 29551 w 62611"/>
                <a:gd name="connsiteY41" fmla="*/ 15127 h 1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611" h="111215">
                  <a:moveTo>
                    <a:pt x="62612" y="10650"/>
                  </a:moveTo>
                  <a:cubicBezTo>
                    <a:pt x="58604" y="12231"/>
                    <a:pt x="52401" y="13020"/>
                    <a:pt x="43975" y="13020"/>
                  </a:cubicBezTo>
                  <a:cubicBezTo>
                    <a:pt x="51845" y="16941"/>
                    <a:pt x="55766" y="23378"/>
                    <a:pt x="55766" y="32361"/>
                  </a:cubicBezTo>
                  <a:cubicBezTo>
                    <a:pt x="55766" y="39734"/>
                    <a:pt x="53454" y="45674"/>
                    <a:pt x="48831" y="50209"/>
                  </a:cubicBezTo>
                  <a:cubicBezTo>
                    <a:pt x="44209" y="54744"/>
                    <a:pt x="37918" y="56998"/>
                    <a:pt x="29989" y="56998"/>
                  </a:cubicBezTo>
                  <a:cubicBezTo>
                    <a:pt x="27005" y="56998"/>
                    <a:pt x="24284" y="56529"/>
                    <a:pt x="21856" y="55593"/>
                  </a:cubicBezTo>
                  <a:cubicBezTo>
                    <a:pt x="19252" y="57466"/>
                    <a:pt x="17935" y="59865"/>
                    <a:pt x="17935" y="62762"/>
                  </a:cubicBezTo>
                  <a:cubicBezTo>
                    <a:pt x="17935" y="67150"/>
                    <a:pt x="21007" y="69345"/>
                    <a:pt x="27181" y="69345"/>
                  </a:cubicBezTo>
                  <a:lnTo>
                    <a:pt x="36836" y="69345"/>
                  </a:lnTo>
                  <a:cubicBezTo>
                    <a:pt x="44121" y="69345"/>
                    <a:pt x="49914" y="71188"/>
                    <a:pt x="54215" y="74875"/>
                  </a:cubicBezTo>
                  <a:cubicBezTo>
                    <a:pt x="58516" y="78562"/>
                    <a:pt x="60652" y="83243"/>
                    <a:pt x="60652" y="88949"/>
                  </a:cubicBezTo>
                  <a:cubicBezTo>
                    <a:pt x="60652" y="95854"/>
                    <a:pt x="57989" y="101296"/>
                    <a:pt x="52664" y="105276"/>
                  </a:cubicBezTo>
                  <a:cubicBezTo>
                    <a:pt x="47339" y="109226"/>
                    <a:pt x="39557" y="111215"/>
                    <a:pt x="29287" y="111215"/>
                  </a:cubicBezTo>
                  <a:cubicBezTo>
                    <a:pt x="18637" y="111215"/>
                    <a:pt x="11089" y="109401"/>
                    <a:pt x="6642" y="105773"/>
                  </a:cubicBezTo>
                  <a:cubicBezTo>
                    <a:pt x="2224" y="102116"/>
                    <a:pt x="0" y="96556"/>
                    <a:pt x="0" y="89095"/>
                  </a:cubicBezTo>
                  <a:lnTo>
                    <a:pt x="11352" y="89095"/>
                  </a:lnTo>
                  <a:cubicBezTo>
                    <a:pt x="11352" y="92167"/>
                    <a:pt x="11879" y="94625"/>
                    <a:pt x="12961" y="96439"/>
                  </a:cubicBezTo>
                  <a:cubicBezTo>
                    <a:pt x="14044" y="98253"/>
                    <a:pt x="15858" y="99629"/>
                    <a:pt x="18433" y="100506"/>
                  </a:cubicBezTo>
                  <a:cubicBezTo>
                    <a:pt x="20978" y="101384"/>
                    <a:pt x="24665" y="101852"/>
                    <a:pt x="29434" y="101852"/>
                  </a:cubicBezTo>
                  <a:cubicBezTo>
                    <a:pt x="36046" y="101852"/>
                    <a:pt x="40815" y="100799"/>
                    <a:pt x="43711" y="98751"/>
                  </a:cubicBezTo>
                  <a:cubicBezTo>
                    <a:pt x="46608" y="96703"/>
                    <a:pt x="48042" y="93747"/>
                    <a:pt x="48042" y="89944"/>
                  </a:cubicBezTo>
                  <a:cubicBezTo>
                    <a:pt x="48042" y="86374"/>
                    <a:pt x="46871" y="83682"/>
                    <a:pt x="44472" y="81809"/>
                  </a:cubicBezTo>
                  <a:cubicBezTo>
                    <a:pt x="42102" y="79937"/>
                    <a:pt x="38708" y="79001"/>
                    <a:pt x="34320" y="79001"/>
                  </a:cubicBezTo>
                  <a:lnTo>
                    <a:pt x="26069" y="79001"/>
                  </a:lnTo>
                  <a:cubicBezTo>
                    <a:pt x="19603" y="79001"/>
                    <a:pt x="14805" y="77772"/>
                    <a:pt x="11615" y="75285"/>
                  </a:cubicBezTo>
                  <a:cubicBezTo>
                    <a:pt x="8456" y="72827"/>
                    <a:pt x="6876" y="69520"/>
                    <a:pt x="6876" y="65424"/>
                  </a:cubicBezTo>
                  <a:cubicBezTo>
                    <a:pt x="6876" y="60655"/>
                    <a:pt x="9421" y="56412"/>
                    <a:pt x="14571" y="52667"/>
                  </a:cubicBezTo>
                  <a:cubicBezTo>
                    <a:pt x="10650" y="50414"/>
                    <a:pt x="7724" y="47605"/>
                    <a:pt x="5822" y="44182"/>
                  </a:cubicBezTo>
                  <a:cubicBezTo>
                    <a:pt x="3891" y="40788"/>
                    <a:pt x="2955" y="36662"/>
                    <a:pt x="2955" y="31776"/>
                  </a:cubicBezTo>
                  <a:cubicBezTo>
                    <a:pt x="2955" y="24139"/>
                    <a:pt x="5384" y="17965"/>
                    <a:pt x="10240" y="13284"/>
                  </a:cubicBezTo>
                  <a:cubicBezTo>
                    <a:pt x="15068" y="8632"/>
                    <a:pt x="21475" y="6291"/>
                    <a:pt x="29434" y="6291"/>
                  </a:cubicBezTo>
                  <a:cubicBezTo>
                    <a:pt x="36806" y="6291"/>
                    <a:pt x="42512" y="5764"/>
                    <a:pt x="46579" y="4740"/>
                  </a:cubicBezTo>
                  <a:cubicBezTo>
                    <a:pt x="50646" y="3716"/>
                    <a:pt x="54829" y="2136"/>
                    <a:pt x="59130" y="0"/>
                  </a:cubicBezTo>
                  <a:lnTo>
                    <a:pt x="62612" y="10650"/>
                  </a:lnTo>
                  <a:close/>
                  <a:moveTo>
                    <a:pt x="29551" y="15127"/>
                  </a:moveTo>
                  <a:cubicBezTo>
                    <a:pt x="24986" y="15127"/>
                    <a:pt x="21505" y="16532"/>
                    <a:pt x="19135" y="19399"/>
                  </a:cubicBezTo>
                  <a:cubicBezTo>
                    <a:pt x="16736" y="22237"/>
                    <a:pt x="15565" y="26363"/>
                    <a:pt x="15565" y="31776"/>
                  </a:cubicBezTo>
                  <a:cubicBezTo>
                    <a:pt x="15565" y="37013"/>
                    <a:pt x="16794" y="41110"/>
                    <a:pt x="19252" y="44036"/>
                  </a:cubicBezTo>
                  <a:cubicBezTo>
                    <a:pt x="21739" y="46991"/>
                    <a:pt x="25162" y="48454"/>
                    <a:pt x="29551" y="48454"/>
                  </a:cubicBezTo>
                  <a:cubicBezTo>
                    <a:pt x="38796" y="48454"/>
                    <a:pt x="43419" y="42865"/>
                    <a:pt x="43419" y="31659"/>
                  </a:cubicBezTo>
                  <a:cubicBezTo>
                    <a:pt x="43419" y="26246"/>
                    <a:pt x="42248" y="22120"/>
                    <a:pt x="39937" y="19311"/>
                  </a:cubicBezTo>
                  <a:cubicBezTo>
                    <a:pt x="37596" y="16532"/>
                    <a:pt x="34144" y="15127"/>
                    <a:pt x="29551" y="15127"/>
                  </a:cubicBezTo>
                  <a:close/>
                </a:path>
              </a:pathLst>
            </a:custGeom>
            <a:solidFill>
              <a:srgbClr val="000000"/>
            </a:solidFill>
            <a:ln w="2922"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37E9FF6-5107-FC8F-1B2D-5E8EFBE96E43}"/>
                </a:ext>
              </a:extLst>
            </p:cNvPr>
            <p:cNvSpPr/>
            <p:nvPr/>
          </p:nvSpPr>
          <p:spPr>
            <a:xfrm>
              <a:off x="4170043" y="-788542"/>
              <a:ext cx="36572" cy="75372"/>
            </a:xfrm>
            <a:custGeom>
              <a:avLst/>
              <a:gdLst>
                <a:gd name="connsiteX0" fmla="*/ 30282 w 36572"/>
                <a:gd name="connsiteY0" fmla="*/ 0 h 75372"/>
                <a:gd name="connsiteX1" fmla="*/ 36572 w 36572"/>
                <a:gd name="connsiteY1" fmla="*/ 848 h 75372"/>
                <a:gd name="connsiteX2" fmla="*/ 34466 w 36572"/>
                <a:gd name="connsiteY2" fmla="*/ 13020 h 75372"/>
                <a:gd name="connsiteX3" fmla="*/ 28731 w 36572"/>
                <a:gd name="connsiteY3" fmla="*/ 12201 h 75372"/>
                <a:gd name="connsiteX4" fmla="*/ 18725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8 w 36572"/>
                <a:gd name="connsiteY10" fmla="*/ 16239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93"/>
                    <a:pt x="36572" y="848"/>
                  </a:cubicBezTo>
                  <a:lnTo>
                    <a:pt x="34466" y="13020"/>
                  </a:lnTo>
                  <a:cubicBezTo>
                    <a:pt x="32710" y="12465"/>
                    <a:pt x="30779" y="12201"/>
                    <a:pt x="28731" y="12201"/>
                  </a:cubicBezTo>
                  <a:cubicBezTo>
                    <a:pt x="24635" y="12201"/>
                    <a:pt x="21270" y="13840"/>
                    <a:pt x="18725" y="17088"/>
                  </a:cubicBezTo>
                  <a:cubicBezTo>
                    <a:pt x="16150" y="20365"/>
                    <a:pt x="14102" y="25368"/>
                    <a:pt x="12610" y="32098"/>
                  </a:cubicBezTo>
                  <a:lnTo>
                    <a:pt x="12610" y="75372"/>
                  </a:lnTo>
                  <a:lnTo>
                    <a:pt x="0" y="75372"/>
                  </a:lnTo>
                  <a:lnTo>
                    <a:pt x="0" y="1697"/>
                  </a:lnTo>
                  <a:lnTo>
                    <a:pt x="10942" y="1697"/>
                  </a:lnTo>
                  <a:lnTo>
                    <a:pt x="11908" y="16239"/>
                  </a:lnTo>
                  <a:cubicBezTo>
                    <a:pt x="15565" y="5413"/>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627D37AE-EE8B-5261-6855-E7F543ACF8CA}"/>
                </a:ext>
              </a:extLst>
            </p:cNvPr>
            <p:cNvSpPr/>
            <p:nvPr/>
          </p:nvSpPr>
          <p:spPr>
            <a:xfrm>
              <a:off x="4208868" y="-823566"/>
              <a:ext cx="56877" cy="112209"/>
            </a:xfrm>
            <a:custGeom>
              <a:avLst/>
              <a:gdLst>
                <a:gd name="connsiteX0" fmla="*/ 51699 w 56877"/>
                <a:gd name="connsiteY0" fmla="*/ 93601 h 112209"/>
                <a:gd name="connsiteX1" fmla="*/ 52957 w 56877"/>
                <a:gd name="connsiteY1" fmla="*/ 100243 h 112209"/>
                <a:gd name="connsiteX2" fmla="*/ 56877 w 56877"/>
                <a:gd name="connsiteY2" fmla="*/ 103520 h 112209"/>
                <a:gd name="connsiteX3" fmla="*/ 54215 w 56877"/>
                <a:gd name="connsiteY3" fmla="*/ 112093 h 112209"/>
                <a:gd name="connsiteX4" fmla="*/ 45672 w 56877"/>
                <a:gd name="connsiteY4" fmla="*/ 108728 h 112209"/>
                <a:gd name="connsiteX5" fmla="*/ 41312 w 56877"/>
                <a:gd name="connsiteY5" fmla="*/ 101004 h 112209"/>
                <a:gd name="connsiteX6" fmla="*/ 21300 w 56877"/>
                <a:gd name="connsiteY6" fmla="*/ 112210 h 112209"/>
                <a:gd name="connsiteX7" fmla="*/ 5735 w 56877"/>
                <a:gd name="connsiteY7" fmla="*/ 106124 h 112209"/>
                <a:gd name="connsiteX8" fmla="*/ 0 w 56877"/>
                <a:gd name="connsiteY8" fmla="*/ 89797 h 112209"/>
                <a:gd name="connsiteX9" fmla="*/ 7695 w 56877"/>
                <a:gd name="connsiteY9" fmla="*/ 71861 h 112209"/>
                <a:gd name="connsiteX10" fmla="*/ 29697 w 56877"/>
                <a:gd name="connsiteY10" fmla="*/ 65717 h 112209"/>
                <a:gd name="connsiteX11" fmla="*/ 39206 w 56877"/>
                <a:gd name="connsiteY11" fmla="*/ 65717 h 112209"/>
                <a:gd name="connsiteX12" fmla="*/ 39206 w 56877"/>
                <a:gd name="connsiteY12" fmla="*/ 59397 h 112209"/>
                <a:gd name="connsiteX13" fmla="*/ 36075 w 56877"/>
                <a:gd name="connsiteY13" fmla="*/ 48278 h 112209"/>
                <a:gd name="connsiteX14" fmla="*/ 25776 w 56877"/>
                <a:gd name="connsiteY14" fmla="*/ 44825 h 112209"/>
                <a:gd name="connsiteX15" fmla="*/ 7841 w 56877"/>
                <a:gd name="connsiteY15" fmla="*/ 48746 h 112209"/>
                <a:gd name="connsiteX16" fmla="*/ 4769 w 56877"/>
                <a:gd name="connsiteY16" fmla="*/ 39939 h 112209"/>
                <a:gd name="connsiteX17" fmla="*/ 27737 w 56877"/>
                <a:gd name="connsiteY17" fmla="*/ 34877 h 112209"/>
                <a:gd name="connsiteX18" fmla="*/ 51699 w 56877"/>
                <a:gd name="connsiteY18" fmla="*/ 58841 h 112209"/>
                <a:gd name="connsiteX19" fmla="*/ 51699 w 56877"/>
                <a:gd name="connsiteY19" fmla="*/ 93601 h 112209"/>
                <a:gd name="connsiteX20" fmla="*/ 24226 w 56877"/>
                <a:gd name="connsiteY20" fmla="*/ 102701 h 112209"/>
                <a:gd name="connsiteX21" fmla="*/ 39206 w 56877"/>
                <a:gd name="connsiteY21" fmla="*/ 91202 h 112209"/>
                <a:gd name="connsiteX22" fmla="*/ 39206 w 56877"/>
                <a:gd name="connsiteY22" fmla="*/ 73822 h 112209"/>
                <a:gd name="connsiteX23" fmla="*/ 31101 w 56877"/>
                <a:gd name="connsiteY23" fmla="*/ 73822 h 112209"/>
                <a:gd name="connsiteX24" fmla="*/ 12874 w 56877"/>
                <a:gd name="connsiteY24" fmla="*/ 89095 h 112209"/>
                <a:gd name="connsiteX25" fmla="*/ 15829 w 56877"/>
                <a:gd name="connsiteY25" fmla="*/ 99189 h 112209"/>
                <a:gd name="connsiteX26" fmla="*/ 24226 w 56877"/>
                <a:gd name="connsiteY26" fmla="*/ 102701 h 112209"/>
                <a:gd name="connsiteX27" fmla="*/ 27444 w 56877"/>
                <a:gd name="connsiteY27" fmla="*/ 20043 h 112209"/>
                <a:gd name="connsiteX28" fmla="*/ 14629 w 56877"/>
                <a:gd name="connsiteY28" fmla="*/ 15127 h 112209"/>
                <a:gd name="connsiteX29" fmla="*/ 8807 w 56877"/>
                <a:gd name="connsiteY29" fmla="*/ 1668 h 112209"/>
                <a:gd name="connsiteX30" fmla="*/ 16385 w 56877"/>
                <a:gd name="connsiteY30" fmla="*/ 0 h 112209"/>
                <a:gd name="connsiteX31" fmla="*/ 27444 w 56877"/>
                <a:gd name="connsiteY31" fmla="*/ 10650 h 112209"/>
                <a:gd name="connsiteX32" fmla="*/ 38796 w 56877"/>
                <a:gd name="connsiteY32" fmla="*/ 0 h 112209"/>
                <a:gd name="connsiteX33" fmla="*/ 46374 w 56877"/>
                <a:gd name="connsiteY33" fmla="*/ 1668 h 112209"/>
                <a:gd name="connsiteX34" fmla="*/ 40464 w 56877"/>
                <a:gd name="connsiteY34" fmla="*/ 15127 h 112209"/>
                <a:gd name="connsiteX35" fmla="*/ 27444 w 56877"/>
                <a:gd name="connsiteY35" fmla="*/ 20043 h 1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09">
                  <a:moveTo>
                    <a:pt x="51699" y="93601"/>
                  </a:moveTo>
                  <a:cubicBezTo>
                    <a:pt x="51699" y="96585"/>
                    <a:pt x="52108" y="98809"/>
                    <a:pt x="52957" y="100243"/>
                  </a:cubicBezTo>
                  <a:cubicBezTo>
                    <a:pt x="53776" y="101677"/>
                    <a:pt x="55093" y="102788"/>
                    <a:pt x="56877" y="103520"/>
                  </a:cubicBezTo>
                  <a:lnTo>
                    <a:pt x="54215" y="112093"/>
                  </a:lnTo>
                  <a:cubicBezTo>
                    <a:pt x="50558" y="111508"/>
                    <a:pt x="47720" y="110396"/>
                    <a:pt x="45672" y="108728"/>
                  </a:cubicBezTo>
                  <a:cubicBezTo>
                    <a:pt x="43594" y="107031"/>
                    <a:pt x="42161" y="104456"/>
                    <a:pt x="41312" y="101004"/>
                  </a:cubicBezTo>
                  <a:cubicBezTo>
                    <a:pt x="36543" y="108494"/>
                    <a:pt x="29872" y="112210"/>
                    <a:pt x="21300" y="112210"/>
                  </a:cubicBezTo>
                  <a:cubicBezTo>
                    <a:pt x="14746" y="112210"/>
                    <a:pt x="9567" y="110191"/>
                    <a:pt x="5735" y="106124"/>
                  </a:cubicBezTo>
                  <a:cubicBezTo>
                    <a:pt x="1902" y="102057"/>
                    <a:pt x="0" y="96615"/>
                    <a:pt x="0" y="89797"/>
                  </a:cubicBezTo>
                  <a:cubicBezTo>
                    <a:pt x="0" y="81956"/>
                    <a:pt x="2575" y="75987"/>
                    <a:pt x="7695" y="71861"/>
                  </a:cubicBezTo>
                  <a:cubicBezTo>
                    <a:pt x="12844" y="67765"/>
                    <a:pt x="20159" y="65717"/>
                    <a:pt x="29697" y="65717"/>
                  </a:cubicBezTo>
                  <a:lnTo>
                    <a:pt x="39206" y="65717"/>
                  </a:lnTo>
                  <a:lnTo>
                    <a:pt x="39206" y="59397"/>
                  </a:lnTo>
                  <a:cubicBezTo>
                    <a:pt x="39206" y="54276"/>
                    <a:pt x="38182" y="50560"/>
                    <a:pt x="36075" y="48278"/>
                  </a:cubicBezTo>
                  <a:cubicBezTo>
                    <a:pt x="33969" y="45966"/>
                    <a:pt x="30545" y="44825"/>
                    <a:pt x="25776" y="44825"/>
                  </a:cubicBezTo>
                  <a:cubicBezTo>
                    <a:pt x="20627" y="44825"/>
                    <a:pt x="14658" y="46142"/>
                    <a:pt x="7841" y="48746"/>
                  </a:cubicBezTo>
                  <a:lnTo>
                    <a:pt x="4769" y="39939"/>
                  </a:lnTo>
                  <a:cubicBezTo>
                    <a:pt x="12961" y="36574"/>
                    <a:pt x="20627" y="34877"/>
                    <a:pt x="27737" y="34877"/>
                  </a:cubicBezTo>
                  <a:cubicBezTo>
                    <a:pt x="43711" y="34877"/>
                    <a:pt x="51699" y="42865"/>
                    <a:pt x="51699" y="58841"/>
                  </a:cubicBezTo>
                  <a:lnTo>
                    <a:pt x="51699" y="93601"/>
                  </a:lnTo>
                  <a:close/>
                  <a:moveTo>
                    <a:pt x="24226" y="102701"/>
                  </a:moveTo>
                  <a:cubicBezTo>
                    <a:pt x="30750" y="102701"/>
                    <a:pt x="35753" y="98868"/>
                    <a:pt x="39206" y="91202"/>
                  </a:cubicBezTo>
                  <a:lnTo>
                    <a:pt x="39206" y="73822"/>
                  </a:lnTo>
                  <a:lnTo>
                    <a:pt x="31101" y="73822"/>
                  </a:lnTo>
                  <a:cubicBezTo>
                    <a:pt x="18959" y="73822"/>
                    <a:pt x="12874" y="78913"/>
                    <a:pt x="12874" y="89095"/>
                  </a:cubicBezTo>
                  <a:cubicBezTo>
                    <a:pt x="12874" y="93484"/>
                    <a:pt x="13868" y="96849"/>
                    <a:pt x="15829" y="99189"/>
                  </a:cubicBezTo>
                  <a:cubicBezTo>
                    <a:pt x="17789" y="101530"/>
                    <a:pt x="20598" y="102701"/>
                    <a:pt x="24226" y="102701"/>
                  </a:cubicBezTo>
                  <a:close/>
                  <a:moveTo>
                    <a:pt x="27444" y="20043"/>
                  </a:moveTo>
                  <a:cubicBezTo>
                    <a:pt x="22207" y="20043"/>
                    <a:pt x="17935" y="18404"/>
                    <a:pt x="14629" y="15127"/>
                  </a:cubicBezTo>
                  <a:cubicBezTo>
                    <a:pt x="11323" y="11850"/>
                    <a:pt x="9392" y="7373"/>
                    <a:pt x="8807" y="1668"/>
                  </a:cubicBezTo>
                  <a:lnTo>
                    <a:pt x="16385" y="0"/>
                  </a:lnTo>
                  <a:cubicBezTo>
                    <a:pt x="18052" y="7110"/>
                    <a:pt x="21739" y="10650"/>
                    <a:pt x="27444" y="10650"/>
                  </a:cubicBezTo>
                  <a:cubicBezTo>
                    <a:pt x="33325" y="10650"/>
                    <a:pt x="37128" y="7110"/>
                    <a:pt x="38796" y="0"/>
                  </a:cubicBezTo>
                  <a:lnTo>
                    <a:pt x="46374" y="1668"/>
                  </a:lnTo>
                  <a:cubicBezTo>
                    <a:pt x="45789" y="7373"/>
                    <a:pt x="43828" y="11850"/>
                    <a:pt x="40464" y="15127"/>
                  </a:cubicBezTo>
                  <a:cubicBezTo>
                    <a:pt x="37128" y="18404"/>
                    <a:pt x="32769" y="20043"/>
                    <a:pt x="27444" y="20043"/>
                  </a:cubicBezTo>
                  <a:close/>
                </a:path>
              </a:pathLst>
            </a:custGeom>
            <a:solidFill>
              <a:srgbClr val="000000"/>
            </a:solidFill>
            <a:ln w="2922"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C0C783A-D722-3CE2-DDA4-5DA5B0A0FF03}"/>
                </a:ext>
              </a:extLst>
            </p:cNvPr>
            <p:cNvSpPr/>
            <p:nvPr/>
          </p:nvSpPr>
          <p:spPr>
            <a:xfrm>
              <a:off x="4283241" y="-788542"/>
              <a:ext cx="36572" cy="75372"/>
            </a:xfrm>
            <a:custGeom>
              <a:avLst/>
              <a:gdLst>
                <a:gd name="connsiteX0" fmla="*/ 30253 w 36572"/>
                <a:gd name="connsiteY0" fmla="*/ 0 h 75372"/>
                <a:gd name="connsiteX1" fmla="*/ 36572 w 36572"/>
                <a:gd name="connsiteY1" fmla="*/ 848 h 75372"/>
                <a:gd name="connsiteX2" fmla="*/ 34466 w 36572"/>
                <a:gd name="connsiteY2" fmla="*/ 13020 h 75372"/>
                <a:gd name="connsiteX3" fmla="*/ 28731 w 36572"/>
                <a:gd name="connsiteY3" fmla="*/ 12201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93"/>
                    <a:pt x="36572" y="848"/>
                  </a:cubicBezTo>
                  <a:lnTo>
                    <a:pt x="34466" y="13020"/>
                  </a:lnTo>
                  <a:cubicBezTo>
                    <a:pt x="32681" y="12465"/>
                    <a:pt x="30779" y="12201"/>
                    <a:pt x="28731" y="12201"/>
                  </a:cubicBezTo>
                  <a:cubicBezTo>
                    <a:pt x="24606" y="12201"/>
                    <a:pt x="21270" y="13840"/>
                    <a:pt x="18696" y="17088"/>
                  </a:cubicBezTo>
                  <a:cubicBezTo>
                    <a:pt x="16150" y="20365"/>
                    <a:pt x="14102" y="25368"/>
                    <a:pt x="12610" y="32098"/>
                  </a:cubicBezTo>
                  <a:lnTo>
                    <a:pt x="12610" y="75372"/>
                  </a:lnTo>
                  <a:lnTo>
                    <a:pt x="0" y="75372"/>
                  </a:lnTo>
                  <a:lnTo>
                    <a:pt x="0" y="1697"/>
                  </a:lnTo>
                  <a:lnTo>
                    <a:pt x="10942" y="1697"/>
                  </a:lnTo>
                  <a:lnTo>
                    <a:pt x="11908" y="16239"/>
                  </a:lnTo>
                  <a:cubicBezTo>
                    <a:pt x="15565"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8439ED8-DEBE-70AE-C4BD-5CD9AE06E979}"/>
                </a:ext>
              </a:extLst>
            </p:cNvPr>
            <p:cNvSpPr/>
            <p:nvPr/>
          </p:nvSpPr>
          <p:spPr>
            <a:xfrm>
              <a:off x="4330171" y="-8216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70 h 108435"/>
                <a:gd name="connsiteX7" fmla="*/ 16531 w 16530"/>
                <a:gd name="connsiteY7" fmla="*/ 8280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70"/>
                  </a:cubicBezTo>
                  <a:cubicBezTo>
                    <a:pt x="15770" y="3979"/>
                    <a:pt x="16531" y="5940"/>
                    <a:pt x="16531" y="8280"/>
                  </a:cubicBezTo>
                  <a:cubicBezTo>
                    <a:pt x="16531" y="10592"/>
                    <a:pt x="15799" y="12552"/>
                    <a:pt x="14307" y="14074"/>
                  </a:cubicBezTo>
                  <a:cubicBezTo>
                    <a:pt x="12815" y="15624"/>
                    <a:pt x="10796" y="16385"/>
                    <a:pt x="8280" y="16385"/>
                  </a:cubicBezTo>
                  <a:cubicBezTo>
                    <a:pt x="5852" y="16385"/>
                    <a:pt x="3862" y="15624"/>
                    <a:pt x="2311" y="14074"/>
                  </a:cubicBezTo>
                  <a:cubicBezTo>
                    <a:pt x="790" y="12552"/>
                    <a:pt x="0" y="10592"/>
                    <a:pt x="0" y="8280"/>
                  </a:cubicBezTo>
                  <a:cubicBezTo>
                    <a:pt x="0" y="5940"/>
                    <a:pt x="790" y="3979"/>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215AE4C8-4724-DE83-D426-4906B5BCEFFB}"/>
                </a:ext>
              </a:extLst>
            </p:cNvPr>
            <p:cNvSpPr/>
            <p:nvPr/>
          </p:nvSpPr>
          <p:spPr>
            <a:xfrm>
              <a:off x="4365485" y="-8216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51 w 16530"/>
                <a:gd name="connsiteY5" fmla="*/ 0 h 108435"/>
                <a:gd name="connsiteX6" fmla="*/ 14219 w 16530"/>
                <a:gd name="connsiteY6" fmla="*/ 2370 h 108435"/>
                <a:gd name="connsiteX7" fmla="*/ 16531 w 16530"/>
                <a:gd name="connsiteY7" fmla="*/ 8280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51" y="0"/>
                  </a:moveTo>
                  <a:cubicBezTo>
                    <a:pt x="10679" y="0"/>
                    <a:pt x="12669" y="790"/>
                    <a:pt x="14219" y="2370"/>
                  </a:cubicBezTo>
                  <a:cubicBezTo>
                    <a:pt x="15770" y="3979"/>
                    <a:pt x="16531" y="5940"/>
                    <a:pt x="16531" y="8280"/>
                  </a:cubicBezTo>
                  <a:cubicBezTo>
                    <a:pt x="16531" y="10592"/>
                    <a:pt x="15770" y="12552"/>
                    <a:pt x="14278" y="14074"/>
                  </a:cubicBezTo>
                  <a:cubicBezTo>
                    <a:pt x="12786" y="15624"/>
                    <a:pt x="10796" y="16385"/>
                    <a:pt x="8251" y="16385"/>
                  </a:cubicBezTo>
                  <a:cubicBezTo>
                    <a:pt x="5822" y="16385"/>
                    <a:pt x="3862" y="15624"/>
                    <a:pt x="2311" y="14074"/>
                  </a:cubicBezTo>
                  <a:cubicBezTo>
                    <a:pt x="761" y="12552"/>
                    <a:pt x="0" y="10592"/>
                    <a:pt x="0" y="8280"/>
                  </a:cubicBezTo>
                  <a:cubicBezTo>
                    <a:pt x="0" y="5940"/>
                    <a:pt x="761" y="3979"/>
                    <a:pt x="2311" y="2370"/>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60A081F5-41F1-4627-3C04-A4ACF0064CFC}"/>
                </a:ext>
              </a:extLst>
            </p:cNvPr>
            <p:cNvSpPr/>
            <p:nvPr/>
          </p:nvSpPr>
          <p:spPr>
            <a:xfrm>
              <a:off x="4425873" y="-805337"/>
              <a:ext cx="44676" cy="93981"/>
            </a:xfrm>
            <a:custGeom>
              <a:avLst/>
              <a:gdLst>
                <a:gd name="connsiteX0" fmla="*/ 44677 w 44676"/>
                <a:gd name="connsiteY0" fmla="*/ 88949 h 93981"/>
                <a:gd name="connsiteX1" fmla="*/ 29141 w 44676"/>
                <a:gd name="connsiteY1" fmla="*/ 93981 h 93981"/>
                <a:gd name="connsiteX2" fmla="*/ 15331 w 44676"/>
                <a:gd name="connsiteY2" fmla="*/ 88802 h 93981"/>
                <a:gd name="connsiteX3" fmla="*/ 10503 w 44676"/>
                <a:gd name="connsiteY3" fmla="*/ 74231 h 93981"/>
                <a:gd name="connsiteX4" fmla="*/ 10503 w 44676"/>
                <a:gd name="connsiteY4" fmla="*/ 28001 h 93981"/>
                <a:gd name="connsiteX5" fmla="*/ 0 w 44676"/>
                <a:gd name="connsiteY5" fmla="*/ 28001 h 93981"/>
                <a:gd name="connsiteX6" fmla="*/ 0 w 44676"/>
                <a:gd name="connsiteY6" fmla="*/ 18492 h 93981"/>
                <a:gd name="connsiteX7" fmla="*/ 10503 w 44676"/>
                <a:gd name="connsiteY7" fmla="*/ 18492 h 93981"/>
                <a:gd name="connsiteX8" fmla="*/ 10503 w 44676"/>
                <a:gd name="connsiteY8" fmla="*/ 1522 h 93981"/>
                <a:gd name="connsiteX9" fmla="*/ 23114 w 44676"/>
                <a:gd name="connsiteY9" fmla="*/ 0 h 93981"/>
                <a:gd name="connsiteX10" fmla="*/ 23114 w 44676"/>
                <a:gd name="connsiteY10" fmla="*/ 18492 h 93981"/>
                <a:gd name="connsiteX11" fmla="*/ 39352 w 44676"/>
                <a:gd name="connsiteY11" fmla="*/ 18492 h 93981"/>
                <a:gd name="connsiteX12" fmla="*/ 37947 w 44676"/>
                <a:gd name="connsiteY12" fmla="*/ 28001 h 93981"/>
                <a:gd name="connsiteX13" fmla="*/ 23114 w 44676"/>
                <a:gd name="connsiteY13" fmla="*/ 28001 h 93981"/>
                <a:gd name="connsiteX14" fmla="*/ 23114 w 44676"/>
                <a:gd name="connsiteY14" fmla="*/ 74085 h 93981"/>
                <a:gd name="connsiteX15" fmla="*/ 31101 w 44676"/>
                <a:gd name="connsiteY15" fmla="*/ 83624 h 93981"/>
                <a:gd name="connsiteX16" fmla="*/ 35490 w 44676"/>
                <a:gd name="connsiteY16" fmla="*/ 82921 h 93981"/>
                <a:gd name="connsiteX17" fmla="*/ 40054 w 44676"/>
                <a:gd name="connsiteY17" fmla="*/ 80815 h 93981"/>
                <a:gd name="connsiteX18" fmla="*/ 44677 w 44676"/>
                <a:gd name="connsiteY18" fmla="*/ 88949 h 9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3981">
                  <a:moveTo>
                    <a:pt x="44677" y="88949"/>
                  </a:moveTo>
                  <a:cubicBezTo>
                    <a:pt x="39995" y="92314"/>
                    <a:pt x="34817" y="93981"/>
                    <a:pt x="29141" y="93981"/>
                  </a:cubicBezTo>
                  <a:cubicBezTo>
                    <a:pt x="23143" y="93981"/>
                    <a:pt x="18549" y="92255"/>
                    <a:pt x="15331" y="88802"/>
                  </a:cubicBezTo>
                  <a:cubicBezTo>
                    <a:pt x="12113" y="85350"/>
                    <a:pt x="10503" y="80493"/>
                    <a:pt x="10503" y="74231"/>
                  </a:cubicBezTo>
                  <a:lnTo>
                    <a:pt x="10503" y="28001"/>
                  </a:lnTo>
                  <a:lnTo>
                    <a:pt x="0" y="28001"/>
                  </a:lnTo>
                  <a:lnTo>
                    <a:pt x="0" y="18492"/>
                  </a:lnTo>
                  <a:lnTo>
                    <a:pt x="10503" y="18492"/>
                  </a:lnTo>
                  <a:lnTo>
                    <a:pt x="10503" y="1522"/>
                  </a:lnTo>
                  <a:lnTo>
                    <a:pt x="23114" y="0"/>
                  </a:lnTo>
                  <a:lnTo>
                    <a:pt x="23114" y="18492"/>
                  </a:lnTo>
                  <a:lnTo>
                    <a:pt x="39352" y="18492"/>
                  </a:lnTo>
                  <a:lnTo>
                    <a:pt x="37947" y="28001"/>
                  </a:lnTo>
                  <a:lnTo>
                    <a:pt x="23114" y="28001"/>
                  </a:lnTo>
                  <a:lnTo>
                    <a:pt x="23114" y="74085"/>
                  </a:lnTo>
                  <a:cubicBezTo>
                    <a:pt x="23114" y="80434"/>
                    <a:pt x="25776" y="83624"/>
                    <a:pt x="31101" y="83624"/>
                  </a:cubicBezTo>
                  <a:cubicBezTo>
                    <a:pt x="32681" y="83624"/>
                    <a:pt x="34144" y="83389"/>
                    <a:pt x="35490" y="82921"/>
                  </a:cubicBezTo>
                  <a:cubicBezTo>
                    <a:pt x="36865" y="82453"/>
                    <a:pt x="38357" y="81751"/>
                    <a:pt x="40054" y="80815"/>
                  </a:cubicBezTo>
                  <a:lnTo>
                    <a:pt x="44677" y="88949"/>
                  </a:lnTo>
                  <a:close/>
                </a:path>
              </a:pathLst>
            </a:custGeom>
            <a:solidFill>
              <a:srgbClr val="000000"/>
            </a:solidFill>
            <a:ln w="2922"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4F1C6DEC-CA9B-964C-37A7-8137B9264C69}"/>
                </a:ext>
              </a:extLst>
            </p:cNvPr>
            <p:cNvSpPr/>
            <p:nvPr/>
          </p:nvSpPr>
          <p:spPr>
            <a:xfrm>
              <a:off x="4479503" y="-821605"/>
              <a:ext cx="16530" cy="108435"/>
            </a:xfrm>
            <a:custGeom>
              <a:avLst/>
              <a:gdLst>
                <a:gd name="connsiteX0" fmla="*/ 14571 w 16530"/>
                <a:gd name="connsiteY0" fmla="*/ 34760 h 108435"/>
                <a:gd name="connsiteX1" fmla="*/ 14571 w 16530"/>
                <a:gd name="connsiteY1" fmla="*/ 108436 h 108435"/>
                <a:gd name="connsiteX2" fmla="*/ 1960 w 16530"/>
                <a:gd name="connsiteY2" fmla="*/ 108436 h 108435"/>
                <a:gd name="connsiteX3" fmla="*/ 1960 w 16530"/>
                <a:gd name="connsiteY3" fmla="*/ 34760 h 108435"/>
                <a:gd name="connsiteX4" fmla="*/ 14571 w 16530"/>
                <a:gd name="connsiteY4" fmla="*/ 34760 h 108435"/>
                <a:gd name="connsiteX5" fmla="*/ 8280 w 16530"/>
                <a:gd name="connsiteY5" fmla="*/ 0 h 108435"/>
                <a:gd name="connsiteX6" fmla="*/ 14219 w 16530"/>
                <a:gd name="connsiteY6" fmla="*/ 2370 h 108435"/>
                <a:gd name="connsiteX7" fmla="*/ 16531 w 16530"/>
                <a:gd name="connsiteY7" fmla="*/ 8280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60"/>
                  </a:moveTo>
                  <a:lnTo>
                    <a:pt x="14571" y="108436"/>
                  </a:lnTo>
                  <a:lnTo>
                    <a:pt x="1960" y="108436"/>
                  </a:lnTo>
                  <a:lnTo>
                    <a:pt x="1960" y="34760"/>
                  </a:lnTo>
                  <a:lnTo>
                    <a:pt x="14571" y="34760"/>
                  </a:lnTo>
                  <a:close/>
                  <a:moveTo>
                    <a:pt x="8280" y="0"/>
                  </a:moveTo>
                  <a:cubicBezTo>
                    <a:pt x="10708" y="0"/>
                    <a:pt x="12698" y="790"/>
                    <a:pt x="14219" y="2370"/>
                  </a:cubicBezTo>
                  <a:cubicBezTo>
                    <a:pt x="15770" y="3979"/>
                    <a:pt x="16531" y="5940"/>
                    <a:pt x="16531" y="8280"/>
                  </a:cubicBezTo>
                  <a:cubicBezTo>
                    <a:pt x="16531" y="10592"/>
                    <a:pt x="15799" y="12552"/>
                    <a:pt x="14307" y="14074"/>
                  </a:cubicBezTo>
                  <a:cubicBezTo>
                    <a:pt x="12815" y="15624"/>
                    <a:pt x="10796" y="16385"/>
                    <a:pt x="8280" y="16385"/>
                  </a:cubicBezTo>
                  <a:cubicBezTo>
                    <a:pt x="5852" y="16385"/>
                    <a:pt x="3862" y="15624"/>
                    <a:pt x="2311" y="14074"/>
                  </a:cubicBezTo>
                  <a:cubicBezTo>
                    <a:pt x="790" y="12552"/>
                    <a:pt x="0" y="10592"/>
                    <a:pt x="0" y="8280"/>
                  </a:cubicBezTo>
                  <a:cubicBezTo>
                    <a:pt x="0" y="5940"/>
                    <a:pt x="790" y="3979"/>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9639A46-AAE6-6A3D-219F-B0DCBA5DEC0C}"/>
                </a:ext>
              </a:extLst>
            </p:cNvPr>
            <p:cNvSpPr/>
            <p:nvPr/>
          </p:nvSpPr>
          <p:spPr>
            <a:xfrm>
              <a:off x="4516778" y="-788688"/>
              <a:ext cx="85608" cy="75518"/>
            </a:xfrm>
            <a:custGeom>
              <a:avLst/>
              <a:gdLst>
                <a:gd name="connsiteX0" fmla="*/ 68083 w 85608"/>
                <a:gd name="connsiteY0" fmla="*/ 0 h 75518"/>
                <a:gd name="connsiteX1" fmla="*/ 80839 w 85608"/>
                <a:gd name="connsiteY1" fmla="*/ 5969 h 75518"/>
                <a:gd name="connsiteX2" fmla="*/ 85608 w 85608"/>
                <a:gd name="connsiteY2" fmla="*/ 21857 h 75518"/>
                <a:gd name="connsiteX3" fmla="*/ 85608 w 85608"/>
                <a:gd name="connsiteY3" fmla="*/ 75519 h 75518"/>
                <a:gd name="connsiteX4" fmla="*/ 73115 w 85608"/>
                <a:gd name="connsiteY4" fmla="*/ 75519 h 75518"/>
                <a:gd name="connsiteX5" fmla="*/ 73115 w 85608"/>
                <a:gd name="connsiteY5" fmla="*/ 23261 h 75518"/>
                <a:gd name="connsiteX6" fmla="*/ 64455 w 85608"/>
                <a:gd name="connsiteY6" fmla="*/ 9802 h 75518"/>
                <a:gd name="connsiteX7" fmla="*/ 49036 w 85608"/>
                <a:gd name="connsiteY7" fmla="*/ 22705 h 75518"/>
                <a:gd name="connsiteX8" fmla="*/ 49036 w 85608"/>
                <a:gd name="connsiteY8" fmla="*/ 75519 h 75518"/>
                <a:gd name="connsiteX9" fmla="*/ 36572 w 85608"/>
                <a:gd name="connsiteY9" fmla="*/ 75519 h 75518"/>
                <a:gd name="connsiteX10" fmla="*/ 36572 w 85608"/>
                <a:gd name="connsiteY10" fmla="*/ 23261 h 75518"/>
                <a:gd name="connsiteX11" fmla="*/ 27883 w 85608"/>
                <a:gd name="connsiteY11" fmla="*/ 9802 h 75518"/>
                <a:gd name="connsiteX12" fmla="*/ 12464 w 85608"/>
                <a:gd name="connsiteY12" fmla="*/ 22705 h 75518"/>
                <a:gd name="connsiteX13" fmla="*/ 12464 w 85608"/>
                <a:gd name="connsiteY13" fmla="*/ 75519 h 75518"/>
                <a:gd name="connsiteX14" fmla="*/ 0 w 85608"/>
                <a:gd name="connsiteY14" fmla="*/ 75519 h 75518"/>
                <a:gd name="connsiteX15" fmla="*/ 0 w 85608"/>
                <a:gd name="connsiteY15" fmla="*/ 1843 h 75518"/>
                <a:gd name="connsiteX16" fmla="*/ 10913 w 85608"/>
                <a:gd name="connsiteY16" fmla="*/ 1843 h 75518"/>
                <a:gd name="connsiteX17" fmla="*/ 11908 w 85608"/>
                <a:gd name="connsiteY17" fmla="*/ 12611 h 75518"/>
                <a:gd name="connsiteX18" fmla="*/ 31511 w 85608"/>
                <a:gd name="connsiteY18" fmla="*/ 0 h 75518"/>
                <a:gd name="connsiteX19" fmla="*/ 41751 w 85608"/>
                <a:gd name="connsiteY19" fmla="*/ 3511 h 75518"/>
                <a:gd name="connsiteX20" fmla="*/ 47778 w 85608"/>
                <a:gd name="connsiteY20" fmla="*/ 13459 h 75518"/>
                <a:gd name="connsiteX21" fmla="*/ 68083 w 85608"/>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08" h="75518">
                  <a:moveTo>
                    <a:pt x="68083" y="0"/>
                  </a:moveTo>
                  <a:cubicBezTo>
                    <a:pt x="73408" y="0"/>
                    <a:pt x="77650" y="1990"/>
                    <a:pt x="80839" y="5969"/>
                  </a:cubicBezTo>
                  <a:cubicBezTo>
                    <a:pt x="83999" y="9919"/>
                    <a:pt x="85608" y="15244"/>
                    <a:pt x="85608" y="21857"/>
                  </a:cubicBezTo>
                  <a:lnTo>
                    <a:pt x="85608" y="75519"/>
                  </a:lnTo>
                  <a:lnTo>
                    <a:pt x="73115" y="75519"/>
                  </a:lnTo>
                  <a:lnTo>
                    <a:pt x="73115" y="23261"/>
                  </a:lnTo>
                  <a:cubicBezTo>
                    <a:pt x="73115" y="14308"/>
                    <a:pt x="70219" y="9802"/>
                    <a:pt x="64455" y="9802"/>
                  </a:cubicBezTo>
                  <a:cubicBezTo>
                    <a:pt x="58838" y="9802"/>
                    <a:pt x="53688" y="14103"/>
                    <a:pt x="49036" y="22705"/>
                  </a:cubicBezTo>
                  <a:lnTo>
                    <a:pt x="49036" y="75519"/>
                  </a:lnTo>
                  <a:lnTo>
                    <a:pt x="36572" y="75519"/>
                  </a:lnTo>
                  <a:lnTo>
                    <a:pt x="36572" y="23261"/>
                  </a:lnTo>
                  <a:cubicBezTo>
                    <a:pt x="36572" y="14308"/>
                    <a:pt x="33676" y="9802"/>
                    <a:pt x="27883" y="9802"/>
                  </a:cubicBezTo>
                  <a:cubicBezTo>
                    <a:pt x="22177" y="9802"/>
                    <a:pt x="17057" y="14103"/>
                    <a:pt x="12464" y="22705"/>
                  </a:cubicBezTo>
                  <a:lnTo>
                    <a:pt x="12464" y="75519"/>
                  </a:lnTo>
                  <a:lnTo>
                    <a:pt x="0" y="75519"/>
                  </a:lnTo>
                  <a:lnTo>
                    <a:pt x="0" y="1843"/>
                  </a:lnTo>
                  <a:lnTo>
                    <a:pt x="10913" y="1843"/>
                  </a:lnTo>
                  <a:lnTo>
                    <a:pt x="11908" y="12611"/>
                  </a:lnTo>
                  <a:cubicBezTo>
                    <a:pt x="17321" y="4213"/>
                    <a:pt x="23874" y="0"/>
                    <a:pt x="31511" y="0"/>
                  </a:cubicBezTo>
                  <a:cubicBezTo>
                    <a:pt x="35548" y="0"/>
                    <a:pt x="38942" y="1170"/>
                    <a:pt x="41751" y="3511"/>
                  </a:cubicBezTo>
                  <a:cubicBezTo>
                    <a:pt x="44560" y="5852"/>
                    <a:pt x="46549" y="9158"/>
                    <a:pt x="47778" y="13459"/>
                  </a:cubicBezTo>
                  <a:cubicBezTo>
                    <a:pt x="53454" y="4506"/>
                    <a:pt x="60242" y="0"/>
                    <a:pt x="68083" y="0"/>
                  </a:cubicBezTo>
                  <a:close/>
                </a:path>
              </a:pathLst>
            </a:custGeom>
            <a:solidFill>
              <a:srgbClr val="000000"/>
            </a:solidFill>
            <a:ln w="2922"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1F41F39A-9C7D-5951-88CF-4C401BE27E48}"/>
                </a:ext>
              </a:extLst>
            </p:cNvPr>
            <p:cNvSpPr/>
            <p:nvPr/>
          </p:nvSpPr>
          <p:spPr>
            <a:xfrm>
              <a:off x="4624505" y="-788688"/>
              <a:ext cx="56028" cy="105070"/>
            </a:xfrm>
            <a:custGeom>
              <a:avLst/>
              <a:gdLst>
                <a:gd name="connsiteX0" fmla="*/ 31803 w 56028"/>
                <a:gd name="connsiteY0" fmla="*/ 0 h 105070"/>
                <a:gd name="connsiteX1" fmla="*/ 49943 w 56028"/>
                <a:gd name="connsiteY1" fmla="*/ 9948 h 105070"/>
                <a:gd name="connsiteX2" fmla="*/ 56029 w 56028"/>
                <a:gd name="connsiteY2" fmla="*/ 38388 h 105070"/>
                <a:gd name="connsiteX3" fmla="*/ 49241 w 56028"/>
                <a:gd name="connsiteY3" fmla="*/ 66828 h 105070"/>
                <a:gd name="connsiteX4" fmla="*/ 30253 w 56028"/>
                <a:gd name="connsiteY4" fmla="*/ 77333 h 105070"/>
                <a:gd name="connsiteX5" fmla="*/ 12610 w 56028"/>
                <a:gd name="connsiteY5" fmla="*/ 68526 h 105070"/>
                <a:gd name="connsiteX6" fmla="*/ 12610 w 56028"/>
                <a:gd name="connsiteY6" fmla="*/ 103549 h 105070"/>
                <a:gd name="connsiteX7" fmla="*/ 0 w 56028"/>
                <a:gd name="connsiteY7" fmla="*/ 105071 h 105070"/>
                <a:gd name="connsiteX8" fmla="*/ 0 w 56028"/>
                <a:gd name="connsiteY8" fmla="*/ 1843 h 105070"/>
                <a:gd name="connsiteX9" fmla="*/ 11060 w 56028"/>
                <a:gd name="connsiteY9" fmla="*/ 1843 h 105070"/>
                <a:gd name="connsiteX10" fmla="*/ 11762 w 56028"/>
                <a:gd name="connsiteY10" fmla="*/ 11762 h 105070"/>
                <a:gd name="connsiteX11" fmla="*/ 31803 w 56028"/>
                <a:gd name="connsiteY11" fmla="*/ 0 h 105070"/>
                <a:gd name="connsiteX12" fmla="*/ 27327 w 56028"/>
                <a:gd name="connsiteY12" fmla="*/ 67267 h 105070"/>
                <a:gd name="connsiteX13" fmla="*/ 42863 w 56028"/>
                <a:gd name="connsiteY13" fmla="*/ 38535 h 105070"/>
                <a:gd name="connsiteX14" fmla="*/ 39293 w 56028"/>
                <a:gd name="connsiteY14" fmla="*/ 16736 h 105070"/>
                <a:gd name="connsiteX15" fmla="*/ 28439 w 56028"/>
                <a:gd name="connsiteY15" fmla="*/ 9948 h 105070"/>
                <a:gd name="connsiteX16" fmla="*/ 19749 w 56028"/>
                <a:gd name="connsiteY16" fmla="*/ 12903 h 105070"/>
                <a:gd name="connsiteX17" fmla="*/ 12610 w 56028"/>
                <a:gd name="connsiteY17" fmla="*/ 20891 h 105070"/>
                <a:gd name="connsiteX18" fmla="*/ 12610 w 56028"/>
                <a:gd name="connsiteY18" fmla="*/ 58139 h 105070"/>
                <a:gd name="connsiteX19" fmla="*/ 27327 w 56028"/>
                <a:gd name="connsiteY19" fmla="*/ 67267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20" y="0"/>
                    <a:pt x="45876" y="3336"/>
                    <a:pt x="49943" y="9948"/>
                  </a:cubicBezTo>
                  <a:cubicBezTo>
                    <a:pt x="54010" y="16590"/>
                    <a:pt x="56029" y="26070"/>
                    <a:pt x="56029" y="38388"/>
                  </a:cubicBezTo>
                  <a:cubicBezTo>
                    <a:pt x="56029" y="50355"/>
                    <a:pt x="53776" y="59836"/>
                    <a:pt x="49241" y="66828"/>
                  </a:cubicBezTo>
                  <a:cubicBezTo>
                    <a:pt x="44706" y="73851"/>
                    <a:pt x="38386" y="77333"/>
                    <a:pt x="30253" y="77333"/>
                  </a:cubicBezTo>
                  <a:cubicBezTo>
                    <a:pt x="22968" y="77333"/>
                    <a:pt x="17087" y="74407"/>
                    <a:pt x="12610" y="68526"/>
                  </a:cubicBezTo>
                  <a:lnTo>
                    <a:pt x="12610" y="103549"/>
                  </a:lnTo>
                  <a:lnTo>
                    <a:pt x="0" y="105071"/>
                  </a:lnTo>
                  <a:lnTo>
                    <a:pt x="0" y="1843"/>
                  </a:lnTo>
                  <a:lnTo>
                    <a:pt x="11060" y="1843"/>
                  </a:lnTo>
                  <a:lnTo>
                    <a:pt x="11762" y="11762"/>
                  </a:lnTo>
                  <a:cubicBezTo>
                    <a:pt x="16823" y="3921"/>
                    <a:pt x="23494" y="0"/>
                    <a:pt x="31803" y="0"/>
                  </a:cubicBezTo>
                  <a:close/>
                  <a:moveTo>
                    <a:pt x="27327" y="67267"/>
                  </a:moveTo>
                  <a:cubicBezTo>
                    <a:pt x="37684" y="67267"/>
                    <a:pt x="42863" y="57670"/>
                    <a:pt x="42863" y="38535"/>
                  </a:cubicBezTo>
                  <a:cubicBezTo>
                    <a:pt x="42863" y="28528"/>
                    <a:pt x="41692" y="21271"/>
                    <a:pt x="39293" y="16736"/>
                  </a:cubicBezTo>
                  <a:cubicBezTo>
                    <a:pt x="36924" y="12230"/>
                    <a:pt x="33295" y="9948"/>
                    <a:pt x="28439" y="9948"/>
                  </a:cubicBezTo>
                  <a:cubicBezTo>
                    <a:pt x="25162" y="9948"/>
                    <a:pt x="22265" y="10943"/>
                    <a:pt x="19749" y="12903"/>
                  </a:cubicBezTo>
                  <a:cubicBezTo>
                    <a:pt x="17233" y="14864"/>
                    <a:pt x="14863" y="17526"/>
                    <a:pt x="12610" y="20891"/>
                  </a:cubicBezTo>
                  <a:lnTo>
                    <a:pt x="12610" y="58139"/>
                  </a:lnTo>
                  <a:cubicBezTo>
                    <a:pt x="16443" y="64225"/>
                    <a:pt x="21329" y="67267"/>
                    <a:pt x="27327" y="67267"/>
                  </a:cubicBezTo>
                  <a:close/>
                </a:path>
              </a:pathLst>
            </a:custGeom>
            <a:solidFill>
              <a:srgbClr val="000000"/>
            </a:solidFill>
            <a:ln w="2922"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06BF836-9BEE-AAE4-FCE5-A57B34FAA7E7}"/>
                </a:ext>
              </a:extLst>
            </p:cNvPr>
            <p:cNvSpPr/>
            <p:nvPr/>
          </p:nvSpPr>
          <p:spPr>
            <a:xfrm>
              <a:off x="4698469" y="-786845"/>
              <a:ext cx="51142" cy="75489"/>
            </a:xfrm>
            <a:custGeom>
              <a:avLst/>
              <a:gdLst>
                <a:gd name="connsiteX0" fmla="*/ 51143 w 51142"/>
                <a:gd name="connsiteY0" fmla="*/ 73675 h 75489"/>
                <a:gd name="connsiteX1" fmla="*/ 40200 w 51142"/>
                <a:gd name="connsiteY1" fmla="*/ 73675 h 75489"/>
                <a:gd name="connsiteX2" fmla="*/ 39498 w 51142"/>
                <a:gd name="connsiteY2" fmla="*/ 62615 h 75489"/>
                <a:gd name="connsiteX3" fmla="*/ 18930 w 51142"/>
                <a:gd name="connsiteY3" fmla="*/ 75489 h 75489"/>
                <a:gd name="connsiteX4" fmla="*/ 5062 w 51142"/>
                <a:gd name="connsiteY4" fmla="*/ 69754 h 75489"/>
                <a:gd name="connsiteX5" fmla="*/ 0 w 51142"/>
                <a:gd name="connsiteY5" fmla="*/ 54218 h 75489"/>
                <a:gd name="connsiteX6" fmla="*/ 0 w 51142"/>
                <a:gd name="connsiteY6" fmla="*/ 0 h 75489"/>
                <a:gd name="connsiteX7" fmla="*/ 12610 w 51142"/>
                <a:gd name="connsiteY7" fmla="*/ 0 h 75489"/>
                <a:gd name="connsiteX8" fmla="*/ 12610 w 51142"/>
                <a:gd name="connsiteY8" fmla="*/ 53077 h 75489"/>
                <a:gd name="connsiteX9" fmla="*/ 15068 w 51142"/>
                <a:gd name="connsiteY9" fmla="*/ 62527 h 75489"/>
                <a:gd name="connsiteX10" fmla="*/ 22411 w 51142"/>
                <a:gd name="connsiteY10" fmla="*/ 65541 h 75489"/>
                <a:gd name="connsiteX11" fmla="*/ 38533 w 51142"/>
                <a:gd name="connsiteY11" fmla="*/ 53223 h 75489"/>
                <a:gd name="connsiteX12" fmla="*/ 38533 w 51142"/>
                <a:gd name="connsiteY12" fmla="*/ 0 h 75489"/>
                <a:gd name="connsiteX13" fmla="*/ 51143 w 51142"/>
                <a:gd name="connsiteY13" fmla="*/ 0 h 75489"/>
                <a:gd name="connsiteX14" fmla="*/ 51143 w 51142"/>
                <a:gd name="connsiteY14" fmla="*/ 73675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489">
                  <a:moveTo>
                    <a:pt x="51143" y="73675"/>
                  </a:moveTo>
                  <a:lnTo>
                    <a:pt x="40200" y="73675"/>
                  </a:lnTo>
                  <a:lnTo>
                    <a:pt x="39498" y="62615"/>
                  </a:lnTo>
                  <a:cubicBezTo>
                    <a:pt x="34378" y="71188"/>
                    <a:pt x="27502" y="75489"/>
                    <a:pt x="18930" y="75489"/>
                  </a:cubicBezTo>
                  <a:cubicBezTo>
                    <a:pt x="13049" y="75489"/>
                    <a:pt x="8426" y="73587"/>
                    <a:pt x="5062" y="69754"/>
                  </a:cubicBezTo>
                  <a:cubicBezTo>
                    <a:pt x="1697" y="65921"/>
                    <a:pt x="0" y="60743"/>
                    <a:pt x="0" y="54218"/>
                  </a:cubicBezTo>
                  <a:lnTo>
                    <a:pt x="0" y="0"/>
                  </a:lnTo>
                  <a:lnTo>
                    <a:pt x="12610" y="0"/>
                  </a:lnTo>
                  <a:lnTo>
                    <a:pt x="12610" y="53077"/>
                  </a:lnTo>
                  <a:cubicBezTo>
                    <a:pt x="12610" y="57378"/>
                    <a:pt x="13429" y="60538"/>
                    <a:pt x="15068" y="62527"/>
                  </a:cubicBezTo>
                  <a:cubicBezTo>
                    <a:pt x="16706" y="64546"/>
                    <a:pt x="19164" y="65541"/>
                    <a:pt x="22411" y="65541"/>
                  </a:cubicBezTo>
                  <a:cubicBezTo>
                    <a:pt x="28673" y="65541"/>
                    <a:pt x="34056" y="61445"/>
                    <a:pt x="38533" y="53223"/>
                  </a:cubicBezTo>
                  <a:lnTo>
                    <a:pt x="38533" y="0"/>
                  </a:lnTo>
                  <a:lnTo>
                    <a:pt x="51143" y="0"/>
                  </a:lnTo>
                  <a:lnTo>
                    <a:pt x="51143" y="73675"/>
                  </a:lnTo>
                  <a:close/>
                </a:path>
              </a:pathLst>
            </a:custGeom>
            <a:solidFill>
              <a:srgbClr val="000000"/>
            </a:solidFill>
            <a:ln w="2922"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4E8F379E-6BF3-19E5-87B8-13565B9A336C}"/>
                </a:ext>
              </a:extLst>
            </p:cNvPr>
            <p:cNvSpPr/>
            <p:nvPr/>
          </p:nvSpPr>
          <p:spPr>
            <a:xfrm>
              <a:off x="4772316" y="-788542"/>
              <a:ext cx="36543" cy="75372"/>
            </a:xfrm>
            <a:custGeom>
              <a:avLst/>
              <a:gdLst>
                <a:gd name="connsiteX0" fmla="*/ 30253 w 36543"/>
                <a:gd name="connsiteY0" fmla="*/ 0 h 75372"/>
                <a:gd name="connsiteX1" fmla="*/ 36543 w 36543"/>
                <a:gd name="connsiteY1" fmla="*/ 848 h 75372"/>
                <a:gd name="connsiteX2" fmla="*/ 34437 w 36543"/>
                <a:gd name="connsiteY2" fmla="*/ 13020 h 75372"/>
                <a:gd name="connsiteX3" fmla="*/ 28702 w 36543"/>
                <a:gd name="connsiteY3" fmla="*/ 12201 h 75372"/>
                <a:gd name="connsiteX4" fmla="*/ 18696 w 36543"/>
                <a:gd name="connsiteY4" fmla="*/ 17088 h 75372"/>
                <a:gd name="connsiteX5" fmla="*/ 12610 w 36543"/>
                <a:gd name="connsiteY5" fmla="*/ 32098 h 75372"/>
                <a:gd name="connsiteX6" fmla="*/ 12610 w 36543"/>
                <a:gd name="connsiteY6" fmla="*/ 75372 h 75372"/>
                <a:gd name="connsiteX7" fmla="*/ 0 w 36543"/>
                <a:gd name="connsiteY7" fmla="*/ 75372 h 75372"/>
                <a:gd name="connsiteX8" fmla="*/ 0 w 36543"/>
                <a:gd name="connsiteY8" fmla="*/ 1697 h 75372"/>
                <a:gd name="connsiteX9" fmla="*/ 10913 w 36543"/>
                <a:gd name="connsiteY9" fmla="*/ 1697 h 75372"/>
                <a:gd name="connsiteX10" fmla="*/ 11908 w 36543"/>
                <a:gd name="connsiteY10" fmla="*/ 16239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93"/>
                    <a:pt x="36543" y="848"/>
                  </a:cubicBezTo>
                  <a:lnTo>
                    <a:pt x="34437" y="13020"/>
                  </a:lnTo>
                  <a:cubicBezTo>
                    <a:pt x="32681" y="12465"/>
                    <a:pt x="30750" y="12201"/>
                    <a:pt x="28702" y="12201"/>
                  </a:cubicBezTo>
                  <a:cubicBezTo>
                    <a:pt x="24606" y="12201"/>
                    <a:pt x="21271" y="13840"/>
                    <a:pt x="18696" y="17088"/>
                  </a:cubicBezTo>
                  <a:cubicBezTo>
                    <a:pt x="16121" y="20365"/>
                    <a:pt x="14102" y="25368"/>
                    <a:pt x="12610" y="32098"/>
                  </a:cubicBezTo>
                  <a:lnTo>
                    <a:pt x="12610" y="75372"/>
                  </a:lnTo>
                  <a:lnTo>
                    <a:pt x="0" y="75372"/>
                  </a:lnTo>
                  <a:lnTo>
                    <a:pt x="0" y="1697"/>
                  </a:lnTo>
                  <a:lnTo>
                    <a:pt x="10913" y="1697"/>
                  </a:lnTo>
                  <a:lnTo>
                    <a:pt x="11908" y="16239"/>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590216A-60BA-C816-5F35-F938693E70B9}"/>
                </a:ext>
              </a:extLst>
            </p:cNvPr>
            <p:cNvSpPr/>
            <p:nvPr/>
          </p:nvSpPr>
          <p:spPr>
            <a:xfrm>
              <a:off x="4819245" y="-8216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51 w 16530"/>
                <a:gd name="connsiteY5" fmla="*/ 0 h 108435"/>
                <a:gd name="connsiteX6" fmla="*/ 14219 w 16530"/>
                <a:gd name="connsiteY6" fmla="*/ 2370 h 108435"/>
                <a:gd name="connsiteX7" fmla="*/ 16531 w 16530"/>
                <a:gd name="connsiteY7" fmla="*/ 8280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51" y="0"/>
                  </a:moveTo>
                  <a:cubicBezTo>
                    <a:pt x="10679" y="0"/>
                    <a:pt x="12669" y="790"/>
                    <a:pt x="14219" y="2370"/>
                  </a:cubicBezTo>
                  <a:cubicBezTo>
                    <a:pt x="15741" y="3979"/>
                    <a:pt x="16531" y="5940"/>
                    <a:pt x="16531" y="8280"/>
                  </a:cubicBezTo>
                  <a:cubicBezTo>
                    <a:pt x="16531" y="10592"/>
                    <a:pt x="15770" y="12552"/>
                    <a:pt x="14278" y="14074"/>
                  </a:cubicBezTo>
                  <a:cubicBezTo>
                    <a:pt x="12786" y="15624"/>
                    <a:pt x="10767" y="16385"/>
                    <a:pt x="8251" y="16385"/>
                  </a:cubicBezTo>
                  <a:cubicBezTo>
                    <a:pt x="5822" y="16385"/>
                    <a:pt x="3833" y="15624"/>
                    <a:pt x="2311" y="14074"/>
                  </a:cubicBezTo>
                  <a:cubicBezTo>
                    <a:pt x="761" y="12552"/>
                    <a:pt x="0" y="10592"/>
                    <a:pt x="0" y="8280"/>
                  </a:cubicBezTo>
                  <a:cubicBezTo>
                    <a:pt x="0" y="5940"/>
                    <a:pt x="761" y="3979"/>
                    <a:pt x="2311" y="2370"/>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FEDEC2A8-4D12-4013-185B-AA4E7E966D46}"/>
                </a:ext>
              </a:extLst>
            </p:cNvPr>
            <p:cNvSpPr/>
            <p:nvPr/>
          </p:nvSpPr>
          <p:spPr>
            <a:xfrm>
              <a:off x="4854530" y="-8216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70 h 108435"/>
                <a:gd name="connsiteX7" fmla="*/ 16531 w 16530"/>
                <a:gd name="connsiteY7" fmla="*/ 8280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80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70"/>
                  </a:cubicBezTo>
                  <a:cubicBezTo>
                    <a:pt x="15770" y="3979"/>
                    <a:pt x="16531" y="5940"/>
                    <a:pt x="16531" y="8280"/>
                  </a:cubicBezTo>
                  <a:cubicBezTo>
                    <a:pt x="16531" y="10592"/>
                    <a:pt x="15799" y="12552"/>
                    <a:pt x="14307" y="14074"/>
                  </a:cubicBezTo>
                  <a:cubicBezTo>
                    <a:pt x="12815" y="15624"/>
                    <a:pt x="10796" y="16385"/>
                    <a:pt x="8280" y="16385"/>
                  </a:cubicBezTo>
                  <a:cubicBezTo>
                    <a:pt x="5852" y="16385"/>
                    <a:pt x="3862" y="15624"/>
                    <a:pt x="2311" y="14074"/>
                  </a:cubicBezTo>
                  <a:cubicBezTo>
                    <a:pt x="790" y="12552"/>
                    <a:pt x="0" y="10592"/>
                    <a:pt x="0" y="8280"/>
                  </a:cubicBezTo>
                  <a:cubicBezTo>
                    <a:pt x="0" y="5940"/>
                    <a:pt x="790" y="3979"/>
                    <a:pt x="2311" y="2370"/>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4FFB3DEB-4578-32C2-FFE4-93AE8FE97CD8}"/>
                </a:ext>
              </a:extLst>
            </p:cNvPr>
            <p:cNvSpPr/>
            <p:nvPr/>
          </p:nvSpPr>
          <p:spPr>
            <a:xfrm>
              <a:off x="3384586" y="-672967"/>
              <a:ext cx="41721" cy="111098"/>
            </a:xfrm>
            <a:custGeom>
              <a:avLst/>
              <a:gdLst>
                <a:gd name="connsiteX0" fmla="*/ 27151 w 41721"/>
                <a:gd name="connsiteY0" fmla="*/ 37423 h 111098"/>
                <a:gd name="connsiteX1" fmla="*/ 27151 w 41721"/>
                <a:gd name="connsiteY1" fmla="*/ 111098 h 111098"/>
                <a:gd name="connsiteX2" fmla="*/ 14541 w 41721"/>
                <a:gd name="connsiteY2" fmla="*/ 111098 h 111098"/>
                <a:gd name="connsiteX3" fmla="*/ 14541 w 41721"/>
                <a:gd name="connsiteY3" fmla="*/ 37423 h 111098"/>
                <a:gd name="connsiteX4" fmla="*/ 27151 w 41721"/>
                <a:gd name="connsiteY4" fmla="*/ 37423 h 111098"/>
                <a:gd name="connsiteX5" fmla="*/ 4886 w 41721"/>
                <a:gd name="connsiteY5" fmla="*/ 21857 h 111098"/>
                <a:gd name="connsiteX6" fmla="*/ 0 w 41721"/>
                <a:gd name="connsiteY6" fmla="*/ 16385 h 111098"/>
                <a:gd name="connsiteX7" fmla="*/ 16940 w 41721"/>
                <a:gd name="connsiteY7" fmla="*/ 0 h 111098"/>
                <a:gd name="connsiteX8" fmla="*/ 24781 w 41721"/>
                <a:gd name="connsiteY8" fmla="*/ 0 h 111098"/>
                <a:gd name="connsiteX9" fmla="*/ 41722 w 41721"/>
                <a:gd name="connsiteY9" fmla="*/ 16385 h 111098"/>
                <a:gd name="connsiteX10" fmla="*/ 36836 w 41721"/>
                <a:gd name="connsiteY10" fmla="*/ 21857 h 111098"/>
                <a:gd name="connsiteX11" fmla="*/ 20861 w 41721"/>
                <a:gd name="connsiteY11" fmla="*/ 9831 h 111098"/>
                <a:gd name="connsiteX12" fmla="*/ 4886 w 41721"/>
                <a:gd name="connsiteY12" fmla="*/ 21857 h 11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21" h="111098">
                  <a:moveTo>
                    <a:pt x="27151" y="37423"/>
                  </a:moveTo>
                  <a:lnTo>
                    <a:pt x="27151" y="111098"/>
                  </a:lnTo>
                  <a:lnTo>
                    <a:pt x="14541" y="111098"/>
                  </a:lnTo>
                  <a:lnTo>
                    <a:pt x="14541" y="37423"/>
                  </a:lnTo>
                  <a:lnTo>
                    <a:pt x="27151" y="37423"/>
                  </a:lnTo>
                  <a:close/>
                  <a:moveTo>
                    <a:pt x="4886" y="21857"/>
                  </a:moveTo>
                  <a:lnTo>
                    <a:pt x="0" y="16385"/>
                  </a:lnTo>
                  <a:lnTo>
                    <a:pt x="16940" y="0"/>
                  </a:lnTo>
                  <a:lnTo>
                    <a:pt x="24781" y="0"/>
                  </a:lnTo>
                  <a:lnTo>
                    <a:pt x="41722" y="16385"/>
                  </a:lnTo>
                  <a:lnTo>
                    <a:pt x="36836" y="21857"/>
                  </a:lnTo>
                  <a:lnTo>
                    <a:pt x="20861" y="9831"/>
                  </a:lnTo>
                  <a:lnTo>
                    <a:pt x="4886" y="21857"/>
                  </a:lnTo>
                  <a:close/>
                </a:path>
              </a:pathLst>
            </a:custGeom>
            <a:solidFill>
              <a:srgbClr val="000000"/>
            </a:solidFill>
            <a:ln w="2922"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793748D-297B-208F-F260-9EDADF849408}"/>
                </a:ext>
              </a:extLst>
            </p:cNvPr>
            <p:cNvSpPr/>
            <p:nvPr/>
          </p:nvSpPr>
          <p:spPr>
            <a:xfrm>
              <a:off x="3434442" y="-637388"/>
              <a:ext cx="51698" cy="75518"/>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689 w 51698"/>
                <a:gd name="connsiteY6" fmla="*/ 13108 h 75518"/>
                <a:gd name="connsiteX7" fmla="*/ 29433 w 51698"/>
                <a:gd name="connsiteY7" fmla="*/ 9948 h 75518"/>
                <a:gd name="connsiteX8" fmla="*/ 12610 w 51698"/>
                <a:gd name="connsiteY8" fmla="*/ 23144 h 75518"/>
                <a:gd name="connsiteX9" fmla="*/ 12610 w 51698"/>
                <a:gd name="connsiteY9" fmla="*/ 75519 h 75518"/>
                <a:gd name="connsiteX10" fmla="*/ 0 w 51698"/>
                <a:gd name="connsiteY10" fmla="*/ 75519 h 75518"/>
                <a:gd name="connsiteX11" fmla="*/ 0 w 51698"/>
                <a:gd name="connsiteY11" fmla="*/ 1843 h 75518"/>
                <a:gd name="connsiteX12" fmla="*/ 10913 w 51698"/>
                <a:gd name="connsiteY12" fmla="*/ 1843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419" y="1961"/>
                    <a:pt x="46725" y="5823"/>
                  </a:cubicBezTo>
                  <a:cubicBezTo>
                    <a:pt x="50031" y="9714"/>
                    <a:pt x="51699" y="15039"/>
                    <a:pt x="51699" y="21857"/>
                  </a:cubicBezTo>
                  <a:lnTo>
                    <a:pt x="51699" y="75519"/>
                  </a:lnTo>
                  <a:lnTo>
                    <a:pt x="39088" y="75519"/>
                  </a:lnTo>
                  <a:lnTo>
                    <a:pt x="39088" y="23408"/>
                  </a:lnTo>
                  <a:cubicBezTo>
                    <a:pt x="39088" y="18638"/>
                    <a:pt x="38299" y="15215"/>
                    <a:pt x="36689" y="13108"/>
                  </a:cubicBezTo>
                  <a:cubicBezTo>
                    <a:pt x="35109" y="11002"/>
                    <a:pt x="32681" y="9948"/>
                    <a:pt x="29433" y="9948"/>
                  </a:cubicBezTo>
                  <a:cubicBezTo>
                    <a:pt x="23260" y="9948"/>
                    <a:pt x="17642" y="14337"/>
                    <a:pt x="12610" y="23144"/>
                  </a:cubicBezTo>
                  <a:lnTo>
                    <a:pt x="12610" y="75519"/>
                  </a:lnTo>
                  <a:lnTo>
                    <a:pt x="0" y="75519"/>
                  </a:lnTo>
                  <a:lnTo>
                    <a:pt x="0" y="1843"/>
                  </a:lnTo>
                  <a:lnTo>
                    <a:pt x="10913" y="1843"/>
                  </a:lnTo>
                  <a:lnTo>
                    <a:pt x="11908" y="12757"/>
                  </a:lnTo>
                  <a:cubicBezTo>
                    <a:pt x="17613"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E27BC5F3-CEB4-534D-7AA8-D21A832B4A05}"/>
                </a:ext>
              </a:extLst>
            </p:cNvPr>
            <p:cNvSpPr/>
            <p:nvPr/>
          </p:nvSpPr>
          <p:spPr>
            <a:xfrm>
              <a:off x="3535440" y="-63738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2 w 56877"/>
                <a:gd name="connsiteY4" fmla="*/ 73851 h 77332"/>
                <a:gd name="connsiteX5" fmla="*/ 41341 w 56877"/>
                <a:gd name="connsiteY5" fmla="*/ 66126 h 77332"/>
                <a:gd name="connsiteX6" fmla="*/ 21300 w 56877"/>
                <a:gd name="connsiteY6" fmla="*/ 77333 h 77332"/>
                <a:gd name="connsiteX7" fmla="*/ 5764 w 56877"/>
                <a:gd name="connsiteY7" fmla="*/ 71247 h 77332"/>
                <a:gd name="connsiteX8" fmla="*/ 0 w 56877"/>
                <a:gd name="connsiteY8" fmla="*/ 54920 h 77332"/>
                <a:gd name="connsiteX9" fmla="*/ 7724 w 56877"/>
                <a:gd name="connsiteY9" fmla="*/ 37013 h 77332"/>
                <a:gd name="connsiteX10" fmla="*/ 29697 w 56877"/>
                <a:gd name="connsiteY10" fmla="*/ 30840 h 77332"/>
                <a:gd name="connsiteX11" fmla="*/ 39235 w 56877"/>
                <a:gd name="connsiteY11" fmla="*/ 30840 h 77332"/>
                <a:gd name="connsiteX12" fmla="*/ 39235 w 56877"/>
                <a:gd name="connsiteY12" fmla="*/ 24519 h 77332"/>
                <a:gd name="connsiteX13" fmla="*/ 36075 w 56877"/>
                <a:gd name="connsiteY13" fmla="*/ 13401 h 77332"/>
                <a:gd name="connsiteX14" fmla="*/ 25776 w 56877"/>
                <a:gd name="connsiteY14" fmla="*/ 9948 h 77332"/>
                <a:gd name="connsiteX15" fmla="*/ 7841 w 56877"/>
                <a:gd name="connsiteY15" fmla="*/ 13898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55 w 56877"/>
                <a:gd name="connsiteY20" fmla="*/ 67824 h 77332"/>
                <a:gd name="connsiteX21" fmla="*/ 39235 w 56877"/>
                <a:gd name="connsiteY21" fmla="*/ 56324 h 77332"/>
                <a:gd name="connsiteX22" fmla="*/ 39235 w 56877"/>
                <a:gd name="connsiteY22" fmla="*/ 38974 h 77332"/>
                <a:gd name="connsiteX23" fmla="*/ 31101 w 56877"/>
                <a:gd name="connsiteY23" fmla="*/ 38974 h 77332"/>
                <a:gd name="connsiteX24" fmla="*/ 12903 w 56877"/>
                <a:gd name="connsiteY24" fmla="*/ 54247 h 77332"/>
                <a:gd name="connsiteX25" fmla="*/ 15829 w 56877"/>
                <a:gd name="connsiteY25" fmla="*/ 64312 h 77332"/>
                <a:gd name="connsiteX26" fmla="*/ 24255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122" y="67911"/>
                    <a:pt x="56877" y="68672"/>
                  </a:cubicBezTo>
                  <a:lnTo>
                    <a:pt x="54215" y="77216"/>
                  </a:lnTo>
                  <a:cubicBezTo>
                    <a:pt x="50587" y="76660"/>
                    <a:pt x="47720" y="75519"/>
                    <a:pt x="45672" y="73851"/>
                  </a:cubicBezTo>
                  <a:cubicBezTo>
                    <a:pt x="43623" y="72154"/>
                    <a:pt x="42190" y="69608"/>
                    <a:pt x="41341" y="66126"/>
                  </a:cubicBezTo>
                  <a:cubicBezTo>
                    <a:pt x="36572" y="73617"/>
                    <a:pt x="29902" y="77333"/>
                    <a:pt x="21300" y="77333"/>
                  </a:cubicBezTo>
                  <a:cubicBezTo>
                    <a:pt x="14775" y="77333"/>
                    <a:pt x="9567" y="75314"/>
                    <a:pt x="5764" y="71247"/>
                  </a:cubicBezTo>
                  <a:cubicBezTo>
                    <a:pt x="1931" y="67180"/>
                    <a:pt x="0" y="61738"/>
                    <a:pt x="0" y="54920"/>
                  </a:cubicBezTo>
                  <a:cubicBezTo>
                    <a:pt x="0" y="47079"/>
                    <a:pt x="2575" y="41110"/>
                    <a:pt x="7724" y="37013"/>
                  </a:cubicBezTo>
                  <a:cubicBezTo>
                    <a:pt x="12844" y="32888"/>
                    <a:pt x="20188" y="30840"/>
                    <a:pt x="29697" y="30840"/>
                  </a:cubicBezTo>
                  <a:lnTo>
                    <a:pt x="39235" y="30840"/>
                  </a:lnTo>
                  <a:lnTo>
                    <a:pt x="39235" y="24519"/>
                  </a:lnTo>
                  <a:cubicBezTo>
                    <a:pt x="39235" y="19399"/>
                    <a:pt x="38182" y="15683"/>
                    <a:pt x="36075" y="13401"/>
                  </a:cubicBezTo>
                  <a:cubicBezTo>
                    <a:pt x="33968" y="11119"/>
                    <a:pt x="30545" y="9948"/>
                    <a:pt x="25776" y="9948"/>
                  </a:cubicBezTo>
                  <a:cubicBezTo>
                    <a:pt x="20656" y="9948"/>
                    <a:pt x="14658" y="11265"/>
                    <a:pt x="7841" y="13898"/>
                  </a:cubicBezTo>
                  <a:lnTo>
                    <a:pt x="4769" y="5062"/>
                  </a:lnTo>
                  <a:cubicBezTo>
                    <a:pt x="12990" y="1697"/>
                    <a:pt x="20656" y="0"/>
                    <a:pt x="27736" y="0"/>
                  </a:cubicBezTo>
                  <a:cubicBezTo>
                    <a:pt x="43711" y="0"/>
                    <a:pt x="51699" y="7988"/>
                    <a:pt x="51699" y="23963"/>
                  </a:cubicBezTo>
                  <a:lnTo>
                    <a:pt x="51699" y="58724"/>
                  </a:lnTo>
                  <a:close/>
                  <a:moveTo>
                    <a:pt x="24255" y="67824"/>
                  </a:moveTo>
                  <a:cubicBezTo>
                    <a:pt x="30779" y="67824"/>
                    <a:pt x="35782" y="63991"/>
                    <a:pt x="39235" y="56324"/>
                  </a:cubicBezTo>
                  <a:lnTo>
                    <a:pt x="39235" y="38974"/>
                  </a:lnTo>
                  <a:lnTo>
                    <a:pt x="31101" y="38974"/>
                  </a:lnTo>
                  <a:cubicBezTo>
                    <a:pt x="18959" y="38974"/>
                    <a:pt x="12903" y="44036"/>
                    <a:pt x="12903" y="54247"/>
                  </a:cubicBezTo>
                  <a:cubicBezTo>
                    <a:pt x="12903" y="58636"/>
                    <a:pt x="13868" y="61972"/>
                    <a:pt x="15829" y="64312"/>
                  </a:cubicBezTo>
                  <a:cubicBezTo>
                    <a:pt x="17789" y="66653"/>
                    <a:pt x="20598" y="67824"/>
                    <a:pt x="24255" y="67824"/>
                  </a:cubicBezTo>
                  <a:close/>
                </a:path>
              </a:pathLst>
            </a:custGeom>
            <a:solidFill>
              <a:srgbClr val="000000"/>
            </a:solidFill>
            <a:ln w="2922"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798BDC2A-0579-39A9-9D5F-C90B19DA0610}"/>
                </a:ext>
              </a:extLst>
            </p:cNvPr>
            <p:cNvSpPr/>
            <p:nvPr/>
          </p:nvSpPr>
          <p:spPr>
            <a:xfrm>
              <a:off x="3600304" y="-666794"/>
              <a:ext cx="48889" cy="104924"/>
            </a:xfrm>
            <a:custGeom>
              <a:avLst/>
              <a:gdLst>
                <a:gd name="connsiteX0" fmla="*/ 33617 w 48889"/>
                <a:gd name="connsiteY0" fmla="*/ 9948 h 104924"/>
                <a:gd name="connsiteX1" fmla="*/ 25981 w 48889"/>
                <a:gd name="connsiteY1" fmla="*/ 12465 h 104924"/>
                <a:gd name="connsiteX2" fmla="*/ 23553 w 48889"/>
                <a:gd name="connsiteY2" fmla="*/ 20306 h 104924"/>
                <a:gd name="connsiteX3" fmla="*/ 23553 w 48889"/>
                <a:gd name="connsiteY3" fmla="*/ 31249 h 104924"/>
                <a:gd name="connsiteX4" fmla="*/ 40083 w 48889"/>
                <a:gd name="connsiteY4" fmla="*/ 31249 h 104924"/>
                <a:gd name="connsiteX5" fmla="*/ 38679 w 48889"/>
                <a:gd name="connsiteY5" fmla="*/ 40758 h 104924"/>
                <a:gd name="connsiteX6" fmla="*/ 23553 w 48889"/>
                <a:gd name="connsiteY6" fmla="*/ 40758 h 104924"/>
                <a:gd name="connsiteX7" fmla="*/ 23553 w 48889"/>
                <a:gd name="connsiteY7" fmla="*/ 104924 h 104924"/>
                <a:gd name="connsiteX8" fmla="*/ 10942 w 48889"/>
                <a:gd name="connsiteY8" fmla="*/ 104924 h 104924"/>
                <a:gd name="connsiteX9" fmla="*/ 10942 w 48889"/>
                <a:gd name="connsiteY9" fmla="*/ 40758 h 104924"/>
                <a:gd name="connsiteX10" fmla="*/ 0 w 48889"/>
                <a:gd name="connsiteY10" fmla="*/ 40758 h 104924"/>
                <a:gd name="connsiteX11" fmla="*/ 0 w 48889"/>
                <a:gd name="connsiteY11" fmla="*/ 31249 h 104924"/>
                <a:gd name="connsiteX12" fmla="*/ 10942 w 48889"/>
                <a:gd name="connsiteY12" fmla="*/ 31249 h 104924"/>
                <a:gd name="connsiteX13" fmla="*/ 10942 w 48889"/>
                <a:gd name="connsiteY13" fmla="*/ 20452 h 104924"/>
                <a:gd name="connsiteX14" fmla="*/ 16618 w 48889"/>
                <a:gd name="connsiteY14" fmla="*/ 5618 h 104924"/>
                <a:gd name="connsiteX15" fmla="*/ 32359 w 48889"/>
                <a:gd name="connsiteY15" fmla="*/ 0 h 104924"/>
                <a:gd name="connsiteX16" fmla="*/ 48890 w 48889"/>
                <a:gd name="connsiteY16" fmla="*/ 4067 h 104924"/>
                <a:gd name="connsiteX17" fmla="*/ 45116 w 48889"/>
                <a:gd name="connsiteY17" fmla="*/ 12757 h 104924"/>
                <a:gd name="connsiteX18" fmla="*/ 33617 w 48889"/>
                <a:gd name="connsiteY18" fmla="*/ 9948 h 10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9" h="104924">
                  <a:moveTo>
                    <a:pt x="33617" y="9948"/>
                  </a:moveTo>
                  <a:cubicBezTo>
                    <a:pt x="30165" y="9948"/>
                    <a:pt x="27619" y="10797"/>
                    <a:pt x="25981" y="12465"/>
                  </a:cubicBezTo>
                  <a:cubicBezTo>
                    <a:pt x="24372" y="14162"/>
                    <a:pt x="23553" y="16766"/>
                    <a:pt x="23553" y="20306"/>
                  </a:cubicBezTo>
                  <a:lnTo>
                    <a:pt x="23553" y="31249"/>
                  </a:lnTo>
                  <a:lnTo>
                    <a:pt x="40083" y="31249"/>
                  </a:lnTo>
                  <a:lnTo>
                    <a:pt x="38679" y="40758"/>
                  </a:lnTo>
                  <a:lnTo>
                    <a:pt x="23553" y="40758"/>
                  </a:lnTo>
                  <a:lnTo>
                    <a:pt x="23553" y="104924"/>
                  </a:lnTo>
                  <a:lnTo>
                    <a:pt x="10942" y="104924"/>
                  </a:lnTo>
                  <a:lnTo>
                    <a:pt x="10942" y="40758"/>
                  </a:lnTo>
                  <a:lnTo>
                    <a:pt x="0" y="40758"/>
                  </a:lnTo>
                  <a:lnTo>
                    <a:pt x="0" y="31249"/>
                  </a:lnTo>
                  <a:lnTo>
                    <a:pt x="10942" y="31249"/>
                  </a:lnTo>
                  <a:lnTo>
                    <a:pt x="10942" y="20452"/>
                  </a:lnTo>
                  <a:cubicBezTo>
                    <a:pt x="10942" y="14279"/>
                    <a:pt x="12815" y="9334"/>
                    <a:pt x="16618" y="5618"/>
                  </a:cubicBezTo>
                  <a:cubicBezTo>
                    <a:pt x="20393" y="1873"/>
                    <a:pt x="25659" y="0"/>
                    <a:pt x="32359" y="0"/>
                  </a:cubicBezTo>
                  <a:cubicBezTo>
                    <a:pt x="37977" y="0"/>
                    <a:pt x="43477" y="1346"/>
                    <a:pt x="48890" y="4067"/>
                  </a:cubicBezTo>
                  <a:lnTo>
                    <a:pt x="45116" y="12757"/>
                  </a:lnTo>
                  <a:cubicBezTo>
                    <a:pt x="41283" y="10885"/>
                    <a:pt x="37450" y="9948"/>
                    <a:pt x="33617" y="9948"/>
                  </a:cubicBezTo>
                  <a:close/>
                </a:path>
              </a:pathLst>
            </a:custGeom>
            <a:solidFill>
              <a:srgbClr val="000000"/>
            </a:solidFill>
            <a:ln w="2922"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8C72567D-7D33-0976-4A3A-9601C6137F2A}"/>
                </a:ext>
              </a:extLst>
            </p:cNvPr>
            <p:cNvSpPr/>
            <p:nvPr/>
          </p:nvSpPr>
          <p:spPr>
            <a:xfrm>
              <a:off x="3644016" y="-63738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41 w 56877"/>
                <a:gd name="connsiteY5" fmla="*/ 66126 h 77332"/>
                <a:gd name="connsiteX6" fmla="*/ 21300 w 56877"/>
                <a:gd name="connsiteY6" fmla="*/ 77333 h 77332"/>
                <a:gd name="connsiteX7" fmla="*/ 5735 w 56877"/>
                <a:gd name="connsiteY7" fmla="*/ 71247 h 77332"/>
                <a:gd name="connsiteX8" fmla="*/ 0 w 56877"/>
                <a:gd name="connsiteY8" fmla="*/ 54920 h 77332"/>
                <a:gd name="connsiteX9" fmla="*/ 7695 w 56877"/>
                <a:gd name="connsiteY9" fmla="*/ 37013 h 77332"/>
                <a:gd name="connsiteX10" fmla="*/ 29697 w 56877"/>
                <a:gd name="connsiteY10" fmla="*/ 30840 h 77332"/>
                <a:gd name="connsiteX11" fmla="*/ 39235 w 56877"/>
                <a:gd name="connsiteY11" fmla="*/ 30840 h 77332"/>
                <a:gd name="connsiteX12" fmla="*/ 39235 w 56877"/>
                <a:gd name="connsiteY12" fmla="*/ 24519 h 77332"/>
                <a:gd name="connsiteX13" fmla="*/ 36075 w 56877"/>
                <a:gd name="connsiteY13" fmla="*/ 13401 h 77332"/>
                <a:gd name="connsiteX14" fmla="*/ 25776 w 56877"/>
                <a:gd name="connsiteY14" fmla="*/ 9948 h 77332"/>
                <a:gd name="connsiteX15" fmla="*/ 7841 w 56877"/>
                <a:gd name="connsiteY15" fmla="*/ 13898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6 w 56877"/>
                <a:gd name="connsiteY20" fmla="*/ 67824 h 77332"/>
                <a:gd name="connsiteX21" fmla="*/ 39235 w 56877"/>
                <a:gd name="connsiteY21" fmla="*/ 56324 h 77332"/>
                <a:gd name="connsiteX22" fmla="*/ 39235 w 56877"/>
                <a:gd name="connsiteY22" fmla="*/ 38974 h 77332"/>
                <a:gd name="connsiteX23" fmla="*/ 31101 w 56877"/>
                <a:gd name="connsiteY23" fmla="*/ 38974 h 77332"/>
                <a:gd name="connsiteX24" fmla="*/ 12903 w 56877"/>
                <a:gd name="connsiteY24" fmla="*/ 54247 h 77332"/>
                <a:gd name="connsiteX25" fmla="*/ 15829 w 56877"/>
                <a:gd name="connsiteY25" fmla="*/ 64312 h 77332"/>
                <a:gd name="connsiteX26" fmla="*/ 24226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093" y="67911"/>
                    <a:pt x="56877" y="68672"/>
                  </a:cubicBezTo>
                  <a:lnTo>
                    <a:pt x="54215" y="77216"/>
                  </a:lnTo>
                  <a:cubicBezTo>
                    <a:pt x="50587" y="76660"/>
                    <a:pt x="47720" y="75519"/>
                    <a:pt x="45671" y="73851"/>
                  </a:cubicBezTo>
                  <a:cubicBezTo>
                    <a:pt x="43623" y="72154"/>
                    <a:pt x="42161" y="69608"/>
                    <a:pt x="41341" y="66126"/>
                  </a:cubicBezTo>
                  <a:cubicBezTo>
                    <a:pt x="36572" y="73617"/>
                    <a:pt x="29902" y="77333"/>
                    <a:pt x="21300" y="77333"/>
                  </a:cubicBezTo>
                  <a:cubicBezTo>
                    <a:pt x="14746" y="77333"/>
                    <a:pt x="9567" y="75314"/>
                    <a:pt x="5735" y="71247"/>
                  </a:cubicBezTo>
                  <a:cubicBezTo>
                    <a:pt x="1931" y="67180"/>
                    <a:pt x="0" y="61738"/>
                    <a:pt x="0" y="54920"/>
                  </a:cubicBezTo>
                  <a:cubicBezTo>
                    <a:pt x="0" y="47079"/>
                    <a:pt x="2575" y="41110"/>
                    <a:pt x="7695" y="37013"/>
                  </a:cubicBezTo>
                  <a:cubicBezTo>
                    <a:pt x="12844" y="32888"/>
                    <a:pt x="20188" y="30840"/>
                    <a:pt x="29697" y="30840"/>
                  </a:cubicBezTo>
                  <a:lnTo>
                    <a:pt x="39235" y="30840"/>
                  </a:lnTo>
                  <a:lnTo>
                    <a:pt x="39235" y="24519"/>
                  </a:lnTo>
                  <a:cubicBezTo>
                    <a:pt x="39235" y="19399"/>
                    <a:pt x="38181" y="15683"/>
                    <a:pt x="36075" y="13401"/>
                  </a:cubicBezTo>
                  <a:cubicBezTo>
                    <a:pt x="33968" y="11119"/>
                    <a:pt x="30545" y="9948"/>
                    <a:pt x="25776" y="9948"/>
                  </a:cubicBezTo>
                  <a:cubicBezTo>
                    <a:pt x="20656" y="9948"/>
                    <a:pt x="14658" y="11265"/>
                    <a:pt x="7841" y="13898"/>
                  </a:cubicBezTo>
                  <a:lnTo>
                    <a:pt x="4769" y="5062"/>
                  </a:lnTo>
                  <a:cubicBezTo>
                    <a:pt x="12990" y="1697"/>
                    <a:pt x="20656" y="0"/>
                    <a:pt x="27736" y="0"/>
                  </a:cubicBezTo>
                  <a:cubicBezTo>
                    <a:pt x="43711" y="0"/>
                    <a:pt x="51699" y="7988"/>
                    <a:pt x="51699" y="23963"/>
                  </a:cubicBezTo>
                  <a:lnTo>
                    <a:pt x="51699" y="58724"/>
                  </a:lnTo>
                  <a:close/>
                  <a:moveTo>
                    <a:pt x="24226" y="67824"/>
                  </a:moveTo>
                  <a:cubicBezTo>
                    <a:pt x="30779" y="67824"/>
                    <a:pt x="35782" y="63991"/>
                    <a:pt x="39235" y="56324"/>
                  </a:cubicBezTo>
                  <a:lnTo>
                    <a:pt x="39235" y="38974"/>
                  </a:lnTo>
                  <a:lnTo>
                    <a:pt x="31101" y="38974"/>
                  </a:lnTo>
                  <a:cubicBezTo>
                    <a:pt x="18959" y="38974"/>
                    <a:pt x="12903" y="44036"/>
                    <a:pt x="12903" y="54247"/>
                  </a:cubicBezTo>
                  <a:cubicBezTo>
                    <a:pt x="12903" y="58636"/>
                    <a:pt x="13868" y="61972"/>
                    <a:pt x="15829" y="64312"/>
                  </a:cubicBezTo>
                  <a:cubicBezTo>
                    <a:pt x="17789" y="66653"/>
                    <a:pt x="20598" y="67824"/>
                    <a:pt x="24226" y="67824"/>
                  </a:cubicBezTo>
                  <a:close/>
                </a:path>
              </a:pathLst>
            </a:custGeom>
            <a:solidFill>
              <a:srgbClr val="000000"/>
            </a:solidFill>
            <a:ln w="2922"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FABB3EE5-4EF8-80C9-7E9C-6B765EA0E1E7}"/>
                </a:ext>
              </a:extLst>
            </p:cNvPr>
            <p:cNvSpPr/>
            <p:nvPr/>
          </p:nvSpPr>
          <p:spPr>
            <a:xfrm>
              <a:off x="3718418" y="-637241"/>
              <a:ext cx="36543" cy="75372"/>
            </a:xfrm>
            <a:custGeom>
              <a:avLst/>
              <a:gdLst>
                <a:gd name="connsiteX0" fmla="*/ 30253 w 36543"/>
                <a:gd name="connsiteY0" fmla="*/ 0 h 75372"/>
                <a:gd name="connsiteX1" fmla="*/ 36543 w 36543"/>
                <a:gd name="connsiteY1" fmla="*/ 848 h 75372"/>
                <a:gd name="connsiteX2" fmla="*/ 34436 w 36543"/>
                <a:gd name="connsiteY2" fmla="*/ 13050 h 75372"/>
                <a:gd name="connsiteX3" fmla="*/ 28702 w 36543"/>
                <a:gd name="connsiteY3" fmla="*/ 12201 h 75372"/>
                <a:gd name="connsiteX4" fmla="*/ 18696 w 36543"/>
                <a:gd name="connsiteY4" fmla="*/ 17087 h 75372"/>
                <a:gd name="connsiteX5" fmla="*/ 12581 w 36543"/>
                <a:gd name="connsiteY5" fmla="*/ 32098 h 75372"/>
                <a:gd name="connsiteX6" fmla="*/ 12581 w 36543"/>
                <a:gd name="connsiteY6" fmla="*/ 75372 h 75372"/>
                <a:gd name="connsiteX7" fmla="*/ 0 w 36543"/>
                <a:gd name="connsiteY7" fmla="*/ 75372 h 75372"/>
                <a:gd name="connsiteX8" fmla="*/ 0 w 36543"/>
                <a:gd name="connsiteY8" fmla="*/ 1697 h 75372"/>
                <a:gd name="connsiteX9" fmla="*/ 10913 w 36543"/>
                <a:gd name="connsiteY9" fmla="*/ 1697 h 75372"/>
                <a:gd name="connsiteX10" fmla="*/ 11908 w 36543"/>
                <a:gd name="connsiteY10" fmla="*/ 16268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93"/>
                    <a:pt x="36543" y="848"/>
                  </a:cubicBezTo>
                  <a:lnTo>
                    <a:pt x="34436" y="13050"/>
                  </a:lnTo>
                  <a:cubicBezTo>
                    <a:pt x="32681" y="12464"/>
                    <a:pt x="30750" y="12201"/>
                    <a:pt x="28702" y="12201"/>
                  </a:cubicBezTo>
                  <a:cubicBezTo>
                    <a:pt x="24606" y="12201"/>
                    <a:pt x="21270" y="13840"/>
                    <a:pt x="18696" y="17087"/>
                  </a:cubicBezTo>
                  <a:cubicBezTo>
                    <a:pt x="16121" y="20364"/>
                    <a:pt x="14102" y="25368"/>
                    <a:pt x="12581" y="32098"/>
                  </a:cubicBezTo>
                  <a:lnTo>
                    <a:pt x="12581" y="75372"/>
                  </a:lnTo>
                  <a:lnTo>
                    <a:pt x="0" y="75372"/>
                  </a:lnTo>
                  <a:lnTo>
                    <a:pt x="0" y="1697"/>
                  </a:lnTo>
                  <a:lnTo>
                    <a:pt x="10913" y="1697"/>
                  </a:lnTo>
                  <a:lnTo>
                    <a:pt x="11908" y="16268"/>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3228770F-1E3A-B34C-C3BE-4627C53F181A}"/>
                </a:ext>
              </a:extLst>
            </p:cNvPr>
            <p:cNvSpPr/>
            <p:nvPr/>
          </p:nvSpPr>
          <p:spPr>
            <a:xfrm>
              <a:off x="3757214" y="-63738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12 w 56877"/>
                <a:gd name="connsiteY5" fmla="*/ 66126 h 77332"/>
                <a:gd name="connsiteX6" fmla="*/ 21300 w 56877"/>
                <a:gd name="connsiteY6" fmla="*/ 77333 h 77332"/>
                <a:gd name="connsiteX7" fmla="*/ 5735 w 56877"/>
                <a:gd name="connsiteY7" fmla="*/ 71247 h 77332"/>
                <a:gd name="connsiteX8" fmla="*/ 0 w 56877"/>
                <a:gd name="connsiteY8" fmla="*/ 54920 h 77332"/>
                <a:gd name="connsiteX9" fmla="*/ 7695 w 56877"/>
                <a:gd name="connsiteY9" fmla="*/ 37013 h 77332"/>
                <a:gd name="connsiteX10" fmla="*/ 29697 w 56877"/>
                <a:gd name="connsiteY10" fmla="*/ 30840 h 77332"/>
                <a:gd name="connsiteX11" fmla="*/ 39235 w 56877"/>
                <a:gd name="connsiteY11" fmla="*/ 30840 h 77332"/>
                <a:gd name="connsiteX12" fmla="*/ 39235 w 56877"/>
                <a:gd name="connsiteY12" fmla="*/ 24519 h 77332"/>
                <a:gd name="connsiteX13" fmla="*/ 36075 w 56877"/>
                <a:gd name="connsiteY13" fmla="*/ 13401 h 77332"/>
                <a:gd name="connsiteX14" fmla="*/ 25776 w 56877"/>
                <a:gd name="connsiteY14" fmla="*/ 9948 h 77332"/>
                <a:gd name="connsiteX15" fmla="*/ 7841 w 56877"/>
                <a:gd name="connsiteY15" fmla="*/ 13898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6 w 56877"/>
                <a:gd name="connsiteY20" fmla="*/ 67824 h 77332"/>
                <a:gd name="connsiteX21" fmla="*/ 39235 w 56877"/>
                <a:gd name="connsiteY21" fmla="*/ 56324 h 77332"/>
                <a:gd name="connsiteX22" fmla="*/ 39235 w 56877"/>
                <a:gd name="connsiteY22" fmla="*/ 38974 h 77332"/>
                <a:gd name="connsiteX23" fmla="*/ 31101 w 56877"/>
                <a:gd name="connsiteY23" fmla="*/ 38974 h 77332"/>
                <a:gd name="connsiteX24" fmla="*/ 12873 w 56877"/>
                <a:gd name="connsiteY24" fmla="*/ 54247 h 77332"/>
                <a:gd name="connsiteX25" fmla="*/ 15829 w 56877"/>
                <a:gd name="connsiteY25" fmla="*/ 64312 h 77332"/>
                <a:gd name="connsiteX26" fmla="*/ 24226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093" y="67911"/>
                    <a:pt x="56877" y="68672"/>
                  </a:cubicBezTo>
                  <a:lnTo>
                    <a:pt x="54215" y="77216"/>
                  </a:lnTo>
                  <a:cubicBezTo>
                    <a:pt x="50558" y="76660"/>
                    <a:pt x="47720" y="75519"/>
                    <a:pt x="45671" y="73851"/>
                  </a:cubicBezTo>
                  <a:cubicBezTo>
                    <a:pt x="43623" y="72154"/>
                    <a:pt x="42161" y="69608"/>
                    <a:pt x="41312" y="66126"/>
                  </a:cubicBezTo>
                  <a:cubicBezTo>
                    <a:pt x="36572" y="73617"/>
                    <a:pt x="29872" y="77333"/>
                    <a:pt x="21300" y="77333"/>
                  </a:cubicBezTo>
                  <a:cubicBezTo>
                    <a:pt x="14746" y="77333"/>
                    <a:pt x="9567" y="75314"/>
                    <a:pt x="5735" y="71247"/>
                  </a:cubicBezTo>
                  <a:cubicBezTo>
                    <a:pt x="1902" y="67180"/>
                    <a:pt x="0" y="61738"/>
                    <a:pt x="0" y="54920"/>
                  </a:cubicBezTo>
                  <a:cubicBezTo>
                    <a:pt x="0" y="47079"/>
                    <a:pt x="2575" y="41110"/>
                    <a:pt x="7695" y="37013"/>
                  </a:cubicBezTo>
                  <a:cubicBezTo>
                    <a:pt x="12844" y="32888"/>
                    <a:pt x="20159" y="30840"/>
                    <a:pt x="29697" y="30840"/>
                  </a:cubicBezTo>
                  <a:lnTo>
                    <a:pt x="39235" y="30840"/>
                  </a:lnTo>
                  <a:lnTo>
                    <a:pt x="39235" y="24519"/>
                  </a:lnTo>
                  <a:cubicBezTo>
                    <a:pt x="39235" y="19399"/>
                    <a:pt x="38181" y="15683"/>
                    <a:pt x="36075" y="13401"/>
                  </a:cubicBezTo>
                  <a:cubicBezTo>
                    <a:pt x="33968" y="11119"/>
                    <a:pt x="30545" y="9948"/>
                    <a:pt x="25776" y="9948"/>
                  </a:cubicBezTo>
                  <a:cubicBezTo>
                    <a:pt x="20627" y="9948"/>
                    <a:pt x="14658" y="11265"/>
                    <a:pt x="7841" y="13898"/>
                  </a:cubicBezTo>
                  <a:lnTo>
                    <a:pt x="4769" y="5062"/>
                  </a:lnTo>
                  <a:cubicBezTo>
                    <a:pt x="12990" y="1697"/>
                    <a:pt x="20627" y="0"/>
                    <a:pt x="27736" y="0"/>
                  </a:cubicBezTo>
                  <a:cubicBezTo>
                    <a:pt x="43711" y="0"/>
                    <a:pt x="51699" y="7988"/>
                    <a:pt x="51699" y="23963"/>
                  </a:cubicBezTo>
                  <a:lnTo>
                    <a:pt x="51699" y="58724"/>
                  </a:lnTo>
                  <a:close/>
                  <a:moveTo>
                    <a:pt x="24226" y="67824"/>
                  </a:moveTo>
                  <a:cubicBezTo>
                    <a:pt x="30779" y="67824"/>
                    <a:pt x="35753" y="63991"/>
                    <a:pt x="39235" y="56324"/>
                  </a:cubicBezTo>
                  <a:lnTo>
                    <a:pt x="39235" y="38974"/>
                  </a:lnTo>
                  <a:lnTo>
                    <a:pt x="31101" y="38974"/>
                  </a:lnTo>
                  <a:cubicBezTo>
                    <a:pt x="18959" y="38974"/>
                    <a:pt x="12873" y="44036"/>
                    <a:pt x="12873" y="54247"/>
                  </a:cubicBezTo>
                  <a:cubicBezTo>
                    <a:pt x="12873" y="58636"/>
                    <a:pt x="13868" y="61972"/>
                    <a:pt x="15829" y="64312"/>
                  </a:cubicBezTo>
                  <a:cubicBezTo>
                    <a:pt x="17789" y="66653"/>
                    <a:pt x="20597" y="67824"/>
                    <a:pt x="24226" y="67824"/>
                  </a:cubicBezTo>
                  <a:close/>
                </a:path>
              </a:pathLst>
            </a:custGeom>
            <a:solidFill>
              <a:srgbClr val="000000"/>
            </a:solidFill>
            <a:ln w="2922"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17508C8-0B62-5A67-451A-ECA9061725D0}"/>
                </a:ext>
              </a:extLst>
            </p:cNvPr>
            <p:cNvSpPr/>
            <p:nvPr/>
          </p:nvSpPr>
          <p:spPr>
            <a:xfrm>
              <a:off x="3854994" y="-666794"/>
              <a:ext cx="48889" cy="104924"/>
            </a:xfrm>
            <a:custGeom>
              <a:avLst/>
              <a:gdLst>
                <a:gd name="connsiteX0" fmla="*/ 33617 w 48889"/>
                <a:gd name="connsiteY0" fmla="*/ 9948 h 104924"/>
                <a:gd name="connsiteX1" fmla="*/ 25981 w 48889"/>
                <a:gd name="connsiteY1" fmla="*/ 12465 h 104924"/>
                <a:gd name="connsiteX2" fmla="*/ 23523 w 48889"/>
                <a:gd name="connsiteY2" fmla="*/ 20306 h 104924"/>
                <a:gd name="connsiteX3" fmla="*/ 23523 w 48889"/>
                <a:gd name="connsiteY3" fmla="*/ 31249 h 104924"/>
                <a:gd name="connsiteX4" fmla="*/ 40054 w 48889"/>
                <a:gd name="connsiteY4" fmla="*/ 31249 h 104924"/>
                <a:gd name="connsiteX5" fmla="*/ 38679 w 48889"/>
                <a:gd name="connsiteY5" fmla="*/ 40758 h 104924"/>
                <a:gd name="connsiteX6" fmla="*/ 23523 w 48889"/>
                <a:gd name="connsiteY6" fmla="*/ 40758 h 104924"/>
                <a:gd name="connsiteX7" fmla="*/ 23523 w 48889"/>
                <a:gd name="connsiteY7" fmla="*/ 104924 h 104924"/>
                <a:gd name="connsiteX8" fmla="*/ 10943 w 48889"/>
                <a:gd name="connsiteY8" fmla="*/ 104924 h 104924"/>
                <a:gd name="connsiteX9" fmla="*/ 10943 w 48889"/>
                <a:gd name="connsiteY9" fmla="*/ 40758 h 104924"/>
                <a:gd name="connsiteX10" fmla="*/ 0 w 48889"/>
                <a:gd name="connsiteY10" fmla="*/ 40758 h 104924"/>
                <a:gd name="connsiteX11" fmla="*/ 0 w 48889"/>
                <a:gd name="connsiteY11" fmla="*/ 31249 h 104924"/>
                <a:gd name="connsiteX12" fmla="*/ 10943 w 48889"/>
                <a:gd name="connsiteY12" fmla="*/ 31249 h 104924"/>
                <a:gd name="connsiteX13" fmla="*/ 10943 w 48889"/>
                <a:gd name="connsiteY13" fmla="*/ 20452 h 104924"/>
                <a:gd name="connsiteX14" fmla="*/ 16589 w 48889"/>
                <a:gd name="connsiteY14" fmla="*/ 5618 h 104924"/>
                <a:gd name="connsiteX15" fmla="*/ 32359 w 48889"/>
                <a:gd name="connsiteY15" fmla="*/ 0 h 104924"/>
                <a:gd name="connsiteX16" fmla="*/ 48890 w 48889"/>
                <a:gd name="connsiteY16" fmla="*/ 4067 h 104924"/>
                <a:gd name="connsiteX17" fmla="*/ 45116 w 48889"/>
                <a:gd name="connsiteY17" fmla="*/ 12757 h 104924"/>
                <a:gd name="connsiteX18" fmla="*/ 33617 w 48889"/>
                <a:gd name="connsiteY18" fmla="*/ 9948 h 10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89" h="104924">
                  <a:moveTo>
                    <a:pt x="33617" y="9948"/>
                  </a:moveTo>
                  <a:cubicBezTo>
                    <a:pt x="30165" y="9948"/>
                    <a:pt x="27620" y="10797"/>
                    <a:pt x="25981" y="12465"/>
                  </a:cubicBezTo>
                  <a:cubicBezTo>
                    <a:pt x="24343" y="14162"/>
                    <a:pt x="23523" y="16766"/>
                    <a:pt x="23523" y="20306"/>
                  </a:cubicBezTo>
                  <a:lnTo>
                    <a:pt x="23523" y="31249"/>
                  </a:lnTo>
                  <a:lnTo>
                    <a:pt x="40054" y="31249"/>
                  </a:lnTo>
                  <a:lnTo>
                    <a:pt x="38679" y="40758"/>
                  </a:lnTo>
                  <a:lnTo>
                    <a:pt x="23523" y="40758"/>
                  </a:lnTo>
                  <a:lnTo>
                    <a:pt x="23523" y="104924"/>
                  </a:lnTo>
                  <a:lnTo>
                    <a:pt x="10943" y="104924"/>
                  </a:lnTo>
                  <a:lnTo>
                    <a:pt x="10943" y="40758"/>
                  </a:lnTo>
                  <a:lnTo>
                    <a:pt x="0" y="40758"/>
                  </a:lnTo>
                  <a:lnTo>
                    <a:pt x="0" y="31249"/>
                  </a:lnTo>
                  <a:lnTo>
                    <a:pt x="10943" y="31249"/>
                  </a:lnTo>
                  <a:lnTo>
                    <a:pt x="10943" y="20452"/>
                  </a:lnTo>
                  <a:cubicBezTo>
                    <a:pt x="10943" y="14279"/>
                    <a:pt x="12815" y="9334"/>
                    <a:pt x="16589" y="5618"/>
                  </a:cubicBezTo>
                  <a:cubicBezTo>
                    <a:pt x="20393" y="1873"/>
                    <a:pt x="25630" y="0"/>
                    <a:pt x="32359" y="0"/>
                  </a:cubicBezTo>
                  <a:cubicBezTo>
                    <a:pt x="37977" y="0"/>
                    <a:pt x="43477" y="1346"/>
                    <a:pt x="48890" y="4067"/>
                  </a:cubicBezTo>
                  <a:lnTo>
                    <a:pt x="45116" y="12757"/>
                  </a:lnTo>
                  <a:cubicBezTo>
                    <a:pt x="41283" y="10885"/>
                    <a:pt x="37450" y="9948"/>
                    <a:pt x="33617" y="9948"/>
                  </a:cubicBezTo>
                  <a:close/>
                </a:path>
              </a:pathLst>
            </a:custGeom>
            <a:solidFill>
              <a:srgbClr val="000000"/>
            </a:solidFill>
            <a:ln w="2922"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C75834B1-EA52-D773-512A-2049CF2A09BD}"/>
                </a:ext>
              </a:extLst>
            </p:cNvPr>
            <p:cNvSpPr/>
            <p:nvPr/>
          </p:nvSpPr>
          <p:spPr>
            <a:xfrm>
              <a:off x="3898705" y="-63738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12 w 56877"/>
                <a:gd name="connsiteY5" fmla="*/ 66126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7013 h 77332"/>
                <a:gd name="connsiteX10" fmla="*/ 29697 w 56877"/>
                <a:gd name="connsiteY10" fmla="*/ 30840 h 77332"/>
                <a:gd name="connsiteX11" fmla="*/ 39235 w 56877"/>
                <a:gd name="connsiteY11" fmla="*/ 30840 h 77332"/>
                <a:gd name="connsiteX12" fmla="*/ 39235 w 56877"/>
                <a:gd name="connsiteY12" fmla="*/ 24519 h 77332"/>
                <a:gd name="connsiteX13" fmla="*/ 36075 w 56877"/>
                <a:gd name="connsiteY13" fmla="*/ 13401 h 77332"/>
                <a:gd name="connsiteX14" fmla="*/ 25776 w 56877"/>
                <a:gd name="connsiteY14" fmla="*/ 9948 h 77332"/>
                <a:gd name="connsiteX15" fmla="*/ 7841 w 56877"/>
                <a:gd name="connsiteY15" fmla="*/ 13898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5 w 56877"/>
                <a:gd name="connsiteY20" fmla="*/ 67824 h 77332"/>
                <a:gd name="connsiteX21" fmla="*/ 39235 w 56877"/>
                <a:gd name="connsiteY21" fmla="*/ 56324 h 77332"/>
                <a:gd name="connsiteX22" fmla="*/ 39235 w 56877"/>
                <a:gd name="connsiteY22" fmla="*/ 38974 h 77332"/>
                <a:gd name="connsiteX23" fmla="*/ 31101 w 56877"/>
                <a:gd name="connsiteY23" fmla="*/ 38974 h 77332"/>
                <a:gd name="connsiteX24" fmla="*/ 12873 w 56877"/>
                <a:gd name="connsiteY24" fmla="*/ 54247 h 77332"/>
                <a:gd name="connsiteX25" fmla="*/ 15828 w 56877"/>
                <a:gd name="connsiteY25" fmla="*/ 64312 h 77332"/>
                <a:gd name="connsiteX26" fmla="*/ 24225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092" y="67911"/>
                    <a:pt x="56877" y="68672"/>
                  </a:cubicBezTo>
                  <a:lnTo>
                    <a:pt x="54215" y="77216"/>
                  </a:lnTo>
                  <a:cubicBezTo>
                    <a:pt x="50557" y="76660"/>
                    <a:pt x="47720" y="75519"/>
                    <a:pt x="45671" y="73851"/>
                  </a:cubicBezTo>
                  <a:cubicBezTo>
                    <a:pt x="43623" y="72154"/>
                    <a:pt x="42160" y="69608"/>
                    <a:pt x="41312" y="66126"/>
                  </a:cubicBezTo>
                  <a:cubicBezTo>
                    <a:pt x="36572" y="73617"/>
                    <a:pt x="29872" y="77333"/>
                    <a:pt x="21300" y="77333"/>
                  </a:cubicBezTo>
                  <a:cubicBezTo>
                    <a:pt x="14746" y="77333"/>
                    <a:pt x="9567" y="75314"/>
                    <a:pt x="5734" y="71247"/>
                  </a:cubicBezTo>
                  <a:cubicBezTo>
                    <a:pt x="1902" y="67180"/>
                    <a:pt x="0" y="61738"/>
                    <a:pt x="0" y="54920"/>
                  </a:cubicBezTo>
                  <a:cubicBezTo>
                    <a:pt x="0" y="47079"/>
                    <a:pt x="2575" y="41110"/>
                    <a:pt x="7695" y="37013"/>
                  </a:cubicBezTo>
                  <a:cubicBezTo>
                    <a:pt x="12844" y="32888"/>
                    <a:pt x="20159" y="30840"/>
                    <a:pt x="29697" y="30840"/>
                  </a:cubicBezTo>
                  <a:lnTo>
                    <a:pt x="39235" y="30840"/>
                  </a:lnTo>
                  <a:lnTo>
                    <a:pt x="39235" y="24519"/>
                  </a:lnTo>
                  <a:cubicBezTo>
                    <a:pt x="39235" y="19399"/>
                    <a:pt x="38181" y="15683"/>
                    <a:pt x="36075" y="13401"/>
                  </a:cubicBezTo>
                  <a:cubicBezTo>
                    <a:pt x="33968" y="11119"/>
                    <a:pt x="30545" y="9948"/>
                    <a:pt x="25776" y="9948"/>
                  </a:cubicBezTo>
                  <a:cubicBezTo>
                    <a:pt x="20627" y="9948"/>
                    <a:pt x="14658" y="11265"/>
                    <a:pt x="7841" y="13898"/>
                  </a:cubicBezTo>
                  <a:lnTo>
                    <a:pt x="4769" y="5062"/>
                  </a:lnTo>
                  <a:cubicBezTo>
                    <a:pt x="12990" y="1697"/>
                    <a:pt x="20627" y="0"/>
                    <a:pt x="27736" y="0"/>
                  </a:cubicBezTo>
                  <a:cubicBezTo>
                    <a:pt x="43711" y="0"/>
                    <a:pt x="51699" y="7988"/>
                    <a:pt x="51699" y="23963"/>
                  </a:cubicBezTo>
                  <a:lnTo>
                    <a:pt x="51699" y="58724"/>
                  </a:lnTo>
                  <a:close/>
                  <a:moveTo>
                    <a:pt x="24225" y="67824"/>
                  </a:moveTo>
                  <a:cubicBezTo>
                    <a:pt x="30779" y="67824"/>
                    <a:pt x="35753" y="63991"/>
                    <a:pt x="39235" y="56324"/>
                  </a:cubicBezTo>
                  <a:lnTo>
                    <a:pt x="39235" y="38974"/>
                  </a:lnTo>
                  <a:lnTo>
                    <a:pt x="31101" y="38974"/>
                  </a:lnTo>
                  <a:cubicBezTo>
                    <a:pt x="18959" y="38974"/>
                    <a:pt x="12873" y="44036"/>
                    <a:pt x="12873" y="54247"/>
                  </a:cubicBezTo>
                  <a:cubicBezTo>
                    <a:pt x="12873" y="58636"/>
                    <a:pt x="13868" y="61972"/>
                    <a:pt x="15828" y="64312"/>
                  </a:cubicBezTo>
                  <a:cubicBezTo>
                    <a:pt x="17789" y="66653"/>
                    <a:pt x="20597" y="67824"/>
                    <a:pt x="24225" y="67824"/>
                  </a:cubicBezTo>
                  <a:close/>
                </a:path>
              </a:pathLst>
            </a:custGeom>
            <a:solidFill>
              <a:srgbClr val="000000"/>
            </a:solidFill>
            <a:ln w="2922"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23DF1D59-078C-8CC6-E47D-7C52C2EA0F96}"/>
                </a:ext>
              </a:extLst>
            </p:cNvPr>
            <p:cNvSpPr/>
            <p:nvPr/>
          </p:nvSpPr>
          <p:spPr>
            <a:xfrm>
              <a:off x="3973079" y="-637388"/>
              <a:ext cx="85608" cy="75518"/>
            </a:xfrm>
            <a:custGeom>
              <a:avLst/>
              <a:gdLst>
                <a:gd name="connsiteX0" fmla="*/ 68112 w 85608"/>
                <a:gd name="connsiteY0" fmla="*/ 0 h 75518"/>
                <a:gd name="connsiteX1" fmla="*/ 80839 w 85608"/>
                <a:gd name="connsiteY1" fmla="*/ 5969 h 75518"/>
                <a:gd name="connsiteX2" fmla="*/ 85609 w 85608"/>
                <a:gd name="connsiteY2" fmla="*/ 21857 h 75518"/>
                <a:gd name="connsiteX3" fmla="*/ 85609 w 85608"/>
                <a:gd name="connsiteY3" fmla="*/ 75519 h 75518"/>
                <a:gd name="connsiteX4" fmla="*/ 73145 w 85608"/>
                <a:gd name="connsiteY4" fmla="*/ 75519 h 75518"/>
                <a:gd name="connsiteX5" fmla="*/ 73145 w 85608"/>
                <a:gd name="connsiteY5" fmla="*/ 23261 h 75518"/>
                <a:gd name="connsiteX6" fmla="*/ 64455 w 85608"/>
                <a:gd name="connsiteY6" fmla="*/ 9831 h 75518"/>
                <a:gd name="connsiteX7" fmla="*/ 49036 w 85608"/>
                <a:gd name="connsiteY7" fmla="*/ 22705 h 75518"/>
                <a:gd name="connsiteX8" fmla="*/ 49036 w 85608"/>
                <a:gd name="connsiteY8" fmla="*/ 75519 h 75518"/>
                <a:gd name="connsiteX9" fmla="*/ 36572 w 85608"/>
                <a:gd name="connsiteY9" fmla="*/ 75519 h 75518"/>
                <a:gd name="connsiteX10" fmla="*/ 36572 w 85608"/>
                <a:gd name="connsiteY10" fmla="*/ 23261 h 75518"/>
                <a:gd name="connsiteX11" fmla="*/ 27883 w 85608"/>
                <a:gd name="connsiteY11" fmla="*/ 9831 h 75518"/>
                <a:gd name="connsiteX12" fmla="*/ 12493 w 85608"/>
                <a:gd name="connsiteY12" fmla="*/ 22705 h 75518"/>
                <a:gd name="connsiteX13" fmla="*/ 12493 w 85608"/>
                <a:gd name="connsiteY13" fmla="*/ 75519 h 75518"/>
                <a:gd name="connsiteX14" fmla="*/ 0 w 85608"/>
                <a:gd name="connsiteY14" fmla="*/ 75519 h 75518"/>
                <a:gd name="connsiteX15" fmla="*/ 0 w 85608"/>
                <a:gd name="connsiteY15" fmla="*/ 1843 h 75518"/>
                <a:gd name="connsiteX16" fmla="*/ 10942 w 85608"/>
                <a:gd name="connsiteY16" fmla="*/ 1843 h 75518"/>
                <a:gd name="connsiteX17" fmla="*/ 11908 w 85608"/>
                <a:gd name="connsiteY17" fmla="*/ 12611 h 75518"/>
                <a:gd name="connsiteX18" fmla="*/ 31540 w 85608"/>
                <a:gd name="connsiteY18" fmla="*/ 0 h 75518"/>
                <a:gd name="connsiteX19" fmla="*/ 41751 w 85608"/>
                <a:gd name="connsiteY19" fmla="*/ 3511 h 75518"/>
                <a:gd name="connsiteX20" fmla="*/ 47778 w 85608"/>
                <a:gd name="connsiteY20" fmla="*/ 13459 h 75518"/>
                <a:gd name="connsiteX21" fmla="*/ 68112 w 85608"/>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08" h="75518">
                  <a:moveTo>
                    <a:pt x="68112" y="0"/>
                  </a:moveTo>
                  <a:cubicBezTo>
                    <a:pt x="73408" y="0"/>
                    <a:pt x="77680" y="1990"/>
                    <a:pt x="80839" y="5969"/>
                  </a:cubicBezTo>
                  <a:cubicBezTo>
                    <a:pt x="84028" y="9948"/>
                    <a:pt x="85609" y="15244"/>
                    <a:pt x="85609" y="21857"/>
                  </a:cubicBezTo>
                  <a:lnTo>
                    <a:pt x="85609" y="75519"/>
                  </a:lnTo>
                  <a:lnTo>
                    <a:pt x="73145" y="75519"/>
                  </a:lnTo>
                  <a:lnTo>
                    <a:pt x="73145" y="23261"/>
                  </a:lnTo>
                  <a:cubicBezTo>
                    <a:pt x="73145" y="14308"/>
                    <a:pt x="70248" y="9831"/>
                    <a:pt x="64455" y="9831"/>
                  </a:cubicBezTo>
                  <a:cubicBezTo>
                    <a:pt x="58838" y="9831"/>
                    <a:pt x="53717" y="14103"/>
                    <a:pt x="49036" y="22705"/>
                  </a:cubicBezTo>
                  <a:lnTo>
                    <a:pt x="49036" y="75519"/>
                  </a:lnTo>
                  <a:lnTo>
                    <a:pt x="36572" y="75519"/>
                  </a:lnTo>
                  <a:lnTo>
                    <a:pt x="36572" y="23261"/>
                  </a:lnTo>
                  <a:cubicBezTo>
                    <a:pt x="36572" y="14308"/>
                    <a:pt x="33676" y="9831"/>
                    <a:pt x="27883" y="9831"/>
                  </a:cubicBezTo>
                  <a:cubicBezTo>
                    <a:pt x="22207" y="9831"/>
                    <a:pt x="17057" y="14103"/>
                    <a:pt x="12493" y="22705"/>
                  </a:cubicBezTo>
                  <a:lnTo>
                    <a:pt x="12493" y="75519"/>
                  </a:lnTo>
                  <a:lnTo>
                    <a:pt x="0" y="75519"/>
                  </a:lnTo>
                  <a:lnTo>
                    <a:pt x="0" y="1843"/>
                  </a:lnTo>
                  <a:lnTo>
                    <a:pt x="10942" y="1843"/>
                  </a:lnTo>
                  <a:lnTo>
                    <a:pt x="11908" y="12611"/>
                  </a:lnTo>
                  <a:cubicBezTo>
                    <a:pt x="17350" y="4213"/>
                    <a:pt x="23874" y="0"/>
                    <a:pt x="31540" y="0"/>
                  </a:cubicBezTo>
                  <a:cubicBezTo>
                    <a:pt x="35548" y="0"/>
                    <a:pt x="38971" y="1170"/>
                    <a:pt x="41751" y="3511"/>
                  </a:cubicBezTo>
                  <a:cubicBezTo>
                    <a:pt x="44560" y="5852"/>
                    <a:pt x="46578" y="9158"/>
                    <a:pt x="47778" y="13459"/>
                  </a:cubicBezTo>
                  <a:cubicBezTo>
                    <a:pt x="53483" y="4506"/>
                    <a:pt x="60242" y="0"/>
                    <a:pt x="68112" y="0"/>
                  </a:cubicBezTo>
                  <a:close/>
                </a:path>
              </a:pathLst>
            </a:custGeom>
            <a:solidFill>
              <a:srgbClr val="000000"/>
            </a:solidFill>
            <a:ln w="2922"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7B776EB5-4D77-9FED-7520-2F848DCA679D}"/>
                </a:ext>
              </a:extLst>
            </p:cNvPr>
            <p:cNvSpPr/>
            <p:nvPr/>
          </p:nvSpPr>
          <p:spPr>
            <a:xfrm>
              <a:off x="4078875" y="-670305"/>
              <a:ext cx="16530" cy="108435"/>
            </a:xfrm>
            <a:custGeom>
              <a:avLst/>
              <a:gdLst>
                <a:gd name="connsiteX0" fmla="*/ 14541 w 16530"/>
                <a:gd name="connsiteY0" fmla="*/ 34760 h 108435"/>
                <a:gd name="connsiteX1" fmla="*/ 14541 w 16530"/>
                <a:gd name="connsiteY1" fmla="*/ 108436 h 108435"/>
                <a:gd name="connsiteX2" fmla="*/ 1960 w 16530"/>
                <a:gd name="connsiteY2" fmla="*/ 108436 h 108435"/>
                <a:gd name="connsiteX3" fmla="*/ 1960 w 16530"/>
                <a:gd name="connsiteY3" fmla="*/ 34760 h 108435"/>
                <a:gd name="connsiteX4" fmla="*/ 14541 w 16530"/>
                <a:gd name="connsiteY4" fmla="*/ 34760 h 108435"/>
                <a:gd name="connsiteX5" fmla="*/ 8251 w 16530"/>
                <a:gd name="connsiteY5" fmla="*/ 0 h 108435"/>
                <a:gd name="connsiteX6" fmla="*/ 14219 w 16530"/>
                <a:gd name="connsiteY6" fmla="*/ 2399 h 108435"/>
                <a:gd name="connsiteX7" fmla="*/ 16531 w 16530"/>
                <a:gd name="connsiteY7" fmla="*/ 8280 h 108435"/>
                <a:gd name="connsiteX8" fmla="*/ 14278 w 16530"/>
                <a:gd name="connsiteY8" fmla="*/ 14103 h 108435"/>
                <a:gd name="connsiteX9" fmla="*/ 8251 w 16530"/>
                <a:gd name="connsiteY9" fmla="*/ 16385 h 108435"/>
                <a:gd name="connsiteX10" fmla="*/ 2311 w 16530"/>
                <a:gd name="connsiteY10" fmla="*/ 14103 h 108435"/>
                <a:gd name="connsiteX11" fmla="*/ 0 w 16530"/>
                <a:gd name="connsiteY11" fmla="*/ 8280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41" y="34760"/>
                  </a:moveTo>
                  <a:lnTo>
                    <a:pt x="14541" y="108436"/>
                  </a:lnTo>
                  <a:lnTo>
                    <a:pt x="1960" y="108436"/>
                  </a:lnTo>
                  <a:lnTo>
                    <a:pt x="1960" y="34760"/>
                  </a:lnTo>
                  <a:lnTo>
                    <a:pt x="14541" y="34760"/>
                  </a:lnTo>
                  <a:close/>
                  <a:moveTo>
                    <a:pt x="8251" y="0"/>
                  </a:moveTo>
                  <a:cubicBezTo>
                    <a:pt x="10679" y="0"/>
                    <a:pt x="12669" y="790"/>
                    <a:pt x="14219" y="2399"/>
                  </a:cubicBezTo>
                  <a:cubicBezTo>
                    <a:pt x="15741" y="3979"/>
                    <a:pt x="16531" y="5940"/>
                    <a:pt x="16531" y="8280"/>
                  </a:cubicBezTo>
                  <a:cubicBezTo>
                    <a:pt x="16531" y="10621"/>
                    <a:pt x="15770" y="12552"/>
                    <a:pt x="14278" y="14103"/>
                  </a:cubicBezTo>
                  <a:cubicBezTo>
                    <a:pt x="12786" y="15625"/>
                    <a:pt x="10767" y="16385"/>
                    <a:pt x="8251" y="16385"/>
                  </a:cubicBezTo>
                  <a:cubicBezTo>
                    <a:pt x="5822" y="16385"/>
                    <a:pt x="3833" y="15625"/>
                    <a:pt x="2311" y="14103"/>
                  </a:cubicBezTo>
                  <a:cubicBezTo>
                    <a:pt x="761" y="12552"/>
                    <a:pt x="0" y="10621"/>
                    <a:pt x="0" y="8280"/>
                  </a:cubicBezTo>
                  <a:cubicBezTo>
                    <a:pt x="0" y="5940"/>
                    <a:pt x="761" y="3979"/>
                    <a:pt x="2311" y="2399"/>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4354493C-80F6-FA20-F6B3-0ADEB89CF609}"/>
                </a:ext>
              </a:extLst>
            </p:cNvPr>
            <p:cNvSpPr/>
            <p:nvPr/>
          </p:nvSpPr>
          <p:spPr>
            <a:xfrm>
              <a:off x="4115418" y="-666794"/>
              <a:ext cx="23962" cy="106738"/>
            </a:xfrm>
            <a:custGeom>
              <a:avLst/>
              <a:gdLst>
                <a:gd name="connsiteX0" fmla="*/ 14571 w 23962"/>
                <a:gd name="connsiteY0" fmla="*/ 106739 h 106738"/>
                <a:gd name="connsiteX1" fmla="*/ 3921 w 23962"/>
                <a:gd name="connsiteY1" fmla="*/ 102701 h 106738"/>
                <a:gd name="connsiteX2" fmla="*/ 0 w 23962"/>
                <a:gd name="connsiteY2" fmla="*/ 91348 h 106738"/>
                <a:gd name="connsiteX3" fmla="*/ 0 w 23962"/>
                <a:gd name="connsiteY3" fmla="*/ 1405 h 106738"/>
                <a:gd name="connsiteX4" fmla="*/ 12610 w 23962"/>
                <a:gd name="connsiteY4" fmla="*/ 0 h 106738"/>
                <a:gd name="connsiteX5" fmla="*/ 12610 w 23962"/>
                <a:gd name="connsiteY5" fmla="*/ 90909 h 106738"/>
                <a:gd name="connsiteX6" fmla="*/ 17087 w 23962"/>
                <a:gd name="connsiteY6" fmla="*/ 96381 h 106738"/>
                <a:gd name="connsiteX7" fmla="*/ 21154 w 23962"/>
                <a:gd name="connsiteY7" fmla="*/ 95532 h 106738"/>
                <a:gd name="connsiteX8" fmla="*/ 23962 w 23962"/>
                <a:gd name="connsiteY8" fmla="*/ 104369 h 106738"/>
                <a:gd name="connsiteX9" fmla="*/ 14571 w 23962"/>
                <a:gd name="connsiteY9" fmla="*/ 106739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1" y="106739"/>
                  </a:moveTo>
                  <a:cubicBezTo>
                    <a:pt x="10094" y="106739"/>
                    <a:pt x="6554" y="105393"/>
                    <a:pt x="3921" y="102701"/>
                  </a:cubicBezTo>
                  <a:cubicBezTo>
                    <a:pt x="1317" y="99980"/>
                    <a:pt x="0" y="96205"/>
                    <a:pt x="0" y="91348"/>
                  </a:cubicBezTo>
                  <a:lnTo>
                    <a:pt x="0" y="1405"/>
                  </a:lnTo>
                  <a:lnTo>
                    <a:pt x="12610" y="0"/>
                  </a:lnTo>
                  <a:lnTo>
                    <a:pt x="12610" y="90909"/>
                  </a:lnTo>
                  <a:cubicBezTo>
                    <a:pt x="12610" y="94567"/>
                    <a:pt x="14102" y="96381"/>
                    <a:pt x="17087" y="96381"/>
                  </a:cubicBezTo>
                  <a:cubicBezTo>
                    <a:pt x="18315" y="96381"/>
                    <a:pt x="19661" y="96117"/>
                    <a:pt x="21154" y="95532"/>
                  </a:cubicBezTo>
                  <a:lnTo>
                    <a:pt x="23962" y="104369"/>
                  </a:lnTo>
                  <a:cubicBezTo>
                    <a:pt x="20978" y="105949"/>
                    <a:pt x="17847" y="106739"/>
                    <a:pt x="14571" y="106739"/>
                  </a:cubicBezTo>
                  <a:close/>
                </a:path>
              </a:pathLst>
            </a:custGeom>
            <a:solidFill>
              <a:srgbClr val="000000"/>
            </a:solidFill>
            <a:ln w="2922"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FFCDD02-A25D-AFFF-2AF5-F3CBC2D7B6D6}"/>
                </a:ext>
              </a:extLst>
            </p:cNvPr>
            <p:cNvSpPr/>
            <p:nvPr/>
          </p:nvSpPr>
          <p:spPr>
            <a:xfrm>
              <a:off x="4151142" y="-6703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1 w 16530"/>
                <a:gd name="connsiteY7" fmla="*/ 8280 h 108435"/>
                <a:gd name="connsiteX8" fmla="*/ 14278 w 16530"/>
                <a:gd name="connsiteY8" fmla="*/ 14103 h 108435"/>
                <a:gd name="connsiteX9" fmla="*/ 8280 w 16530"/>
                <a:gd name="connsiteY9" fmla="*/ 16385 h 108435"/>
                <a:gd name="connsiteX10" fmla="*/ 2311 w 16530"/>
                <a:gd name="connsiteY10" fmla="*/ 14103 h 108435"/>
                <a:gd name="connsiteX11" fmla="*/ 0 w 16530"/>
                <a:gd name="connsiteY11" fmla="*/ 8280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99"/>
                  </a:cubicBezTo>
                  <a:cubicBezTo>
                    <a:pt x="15770" y="3979"/>
                    <a:pt x="16531" y="5940"/>
                    <a:pt x="16531" y="8280"/>
                  </a:cubicBezTo>
                  <a:cubicBezTo>
                    <a:pt x="16531" y="10621"/>
                    <a:pt x="15799" y="12552"/>
                    <a:pt x="14278" y="14103"/>
                  </a:cubicBezTo>
                  <a:cubicBezTo>
                    <a:pt x="12786" y="15625"/>
                    <a:pt x="10796" y="16385"/>
                    <a:pt x="8280" y="16385"/>
                  </a:cubicBezTo>
                  <a:cubicBezTo>
                    <a:pt x="5852" y="16385"/>
                    <a:pt x="3862" y="15625"/>
                    <a:pt x="2311" y="14103"/>
                  </a:cubicBezTo>
                  <a:cubicBezTo>
                    <a:pt x="761" y="12552"/>
                    <a:pt x="0" y="10621"/>
                    <a:pt x="0" y="8280"/>
                  </a:cubicBezTo>
                  <a:cubicBezTo>
                    <a:pt x="0" y="5940"/>
                    <a:pt x="761" y="3979"/>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A06BBEE1-97A7-D528-3037-0920527C9E51}"/>
                </a:ext>
              </a:extLst>
            </p:cNvPr>
            <p:cNvSpPr/>
            <p:nvPr/>
          </p:nvSpPr>
          <p:spPr>
            <a:xfrm>
              <a:off x="4183940" y="-637388"/>
              <a:ext cx="56175" cy="77332"/>
            </a:xfrm>
            <a:custGeom>
              <a:avLst/>
              <a:gdLst>
                <a:gd name="connsiteX0" fmla="*/ 56175 w 56175"/>
                <a:gd name="connsiteY0" fmla="*/ 36428 h 77332"/>
                <a:gd name="connsiteX1" fmla="*/ 55882 w 56175"/>
                <a:gd name="connsiteY1" fmla="*/ 43011 h 77332"/>
                <a:gd name="connsiteX2" fmla="*/ 13020 w 56175"/>
                <a:gd name="connsiteY2" fmla="*/ 43011 h 77332"/>
                <a:gd name="connsiteX3" fmla="*/ 18198 w 56175"/>
                <a:gd name="connsiteY3" fmla="*/ 61591 h 77332"/>
                <a:gd name="connsiteX4" fmla="*/ 30808 w 56175"/>
                <a:gd name="connsiteY4" fmla="*/ 67268 h 77332"/>
                <a:gd name="connsiteX5" fmla="*/ 39849 w 56175"/>
                <a:gd name="connsiteY5" fmla="*/ 65717 h 77332"/>
                <a:gd name="connsiteX6" fmla="*/ 48188 w 56175"/>
                <a:gd name="connsiteY6" fmla="*/ 60684 h 77332"/>
                <a:gd name="connsiteX7" fmla="*/ 53776 w 56175"/>
                <a:gd name="connsiteY7" fmla="*/ 68116 h 77332"/>
                <a:gd name="connsiteX8" fmla="*/ 30253 w 56175"/>
                <a:gd name="connsiteY8" fmla="*/ 77333 h 77332"/>
                <a:gd name="connsiteX9" fmla="*/ 7900 w 56175"/>
                <a:gd name="connsiteY9" fmla="*/ 67326 h 77332"/>
                <a:gd name="connsiteX10" fmla="*/ 0 w 56175"/>
                <a:gd name="connsiteY10" fmla="*/ 39237 h 77332"/>
                <a:gd name="connsiteX11" fmla="*/ 7548 w 56175"/>
                <a:gd name="connsiteY11" fmla="*/ 10592 h 77332"/>
                <a:gd name="connsiteX12" fmla="*/ 28556 w 56175"/>
                <a:gd name="connsiteY12" fmla="*/ 0 h 77332"/>
                <a:gd name="connsiteX13" fmla="*/ 49007 w 56175"/>
                <a:gd name="connsiteY13" fmla="*/ 9480 h 77332"/>
                <a:gd name="connsiteX14" fmla="*/ 56175 w 56175"/>
                <a:gd name="connsiteY14" fmla="*/ 36428 h 77332"/>
                <a:gd name="connsiteX15" fmla="*/ 43974 w 56175"/>
                <a:gd name="connsiteY15" fmla="*/ 32654 h 77332"/>
                <a:gd name="connsiteX16" fmla="*/ 28702 w 56175"/>
                <a:gd name="connsiteY16" fmla="*/ 9539 h 77332"/>
                <a:gd name="connsiteX17" fmla="*/ 17642 w 56175"/>
                <a:gd name="connsiteY17" fmla="*/ 15361 h 77332"/>
                <a:gd name="connsiteX18" fmla="*/ 13020 w 56175"/>
                <a:gd name="connsiteY18" fmla="*/ 34204 h 77332"/>
                <a:gd name="connsiteX19" fmla="*/ 43974 w 56175"/>
                <a:gd name="connsiteY19" fmla="*/ 34204 h 77332"/>
                <a:gd name="connsiteX20" fmla="*/ 43974 w 56175"/>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9"/>
                    <a:pt x="56058" y="40583"/>
                    <a:pt x="55882" y="43011"/>
                  </a:cubicBezTo>
                  <a:lnTo>
                    <a:pt x="13020" y="43011"/>
                  </a:lnTo>
                  <a:cubicBezTo>
                    <a:pt x="13400" y="51614"/>
                    <a:pt x="15126" y="57817"/>
                    <a:pt x="18198" y="61591"/>
                  </a:cubicBezTo>
                  <a:cubicBezTo>
                    <a:pt x="21270" y="65366"/>
                    <a:pt x="25483" y="67268"/>
                    <a:pt x="30808" y="67268"/>
                  </a:cubicBezTo>
                  <a:cubicBezTo>
                    <a:pt x="34173" y="67268"/>
                    <a:pt x="37187" y="66741"/>
                    <a:pt x="39849" y="65717"/>
                  </a:cubicBezTo>
                  <a:cubicBezTo>
                    <a:pt x="42512" y="64693"/>
                    <a:pt x="45291" y="63025"/>
                    <a:pt x="48188" y="60684"/>
                  </a:cubicBezTo>
                  <a:lnTo>
                    <a:pt x="53776" y="68116"/>
                  </a:lnTo>
                  <a:cubicBezTo>
                    <a:pt x="46871" y="74261"/>
                    <a:pt x="39030" y="77333"/>
                    <a:pt x="30253" y="77333"/>
                  </a:cubicBezTo>
                  <a:cubicBezTo>
                    <a:pt x="20627" y="77333"/>
                    <a:pt x="13166" y="73997"/>
                    <a:pt x="7900" y="67326"/>
                  </a:cubicBezTo>
                  <a:cubicBezTo>
                    <a:pt x="2633" y="60655"/>
                    <a:pt x="0" y="51292"/>
                    <a:pt x="0" y="39237"/>
                  </a:cubicBezTo>
                  <a:cubicBezTo>
                    <a:pt x="0" y="27182"/>
                    <a:pt x="2516" y="17644"/>
                    <a:pt x="7548" y="10592"/>
                  </a:cubicBezTo>
                  <a:cubicBezTo>
                    <a:pt x="12581" y="3540"/>
                    <a:pt x="19603" y="0"/>
                    <a:pt x="28556" y="0"/>
                  </a:cubicBezTo>
                  <a:cubicBezTo>
                    <a:pt x="37421" y="0"/>
                    <a:pt x="44267" y="3160"/>
                    <a:pt x="49007" y="9480"/>
                  </a:cubicBezTo>
                  <a:cubicBezTo>
                    <a:pt x="53776" y="15771"/>
                    <a:pt x="56175" y="24754"/>
                    <a:pt x="56175" y="36428"/>
                  </a:cubicBezTo>
                  <a:close/>
                  <a:moveTo>
                    <a:pt x="43974" y="32654"/>
                  </a:moveTo>
                  <a:cubicBezTo>
                    <a:pt x="43974" y="17234"/>
                    <a:pt x="38884" y="9539"/>
                    <a:pt x="28702" y="9539"/>
                  </a:cubicBezTo>
                  <a:cubicBezTo>
                    <a:pt x="24021" y="9539"/>
                    <a:pt x="20334" y="11470"/>
                    <a:pt x="17642" y="15361"/>
                  </a:cubicBezTo>
                  <a:cubicBezTo>
                    <a:pt x="14921" y="19223"/>
                    <a:pt x="13400" y="25514"/>
                    <a:pt x="13020" y="34204"/>
                  </a:cubicBezTo>
                  <a:lnTo>
                    <a:pt x="43974" y="34204"/>
                  </a:lnTo>
                  <a:lnTo>
                    <a:pt x="43974" y="32654"/>
                  </a:lnTo>
                  <a:close/>
                </a:path>
              </a:pathLst>
            </a:custGeom>
            <a:solidFill>
              <a:srgbClr val="000000"/>
            </a:solidFill>
            <a:ln w="2922"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2BCA3F37-0CEB-32D9-29C9-AFA99C162E40}"/>
                </a:ext>
              </a:extLst>
            </p:cNvPr>
            <p:cNvSpPr/>
            <p:nvPr/>
          </p:nvSpPr>
          <p:spPr>
            <a:xfrm>
              <a:off x="4255651" y="-6703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1 w 16530"/>
                <a:gd name="connsiteY7" fmla="*/ 8280 h 108435"/>
                <a:gd name="connsiteX8" fmla="*/ 14278 w 16530"/>
                <a:gd name="connsiteY8" fmla="*/ 14103 h 108435"/>
                <a:gd name="connsiteX9" fmla="*/ 8280 w 16530"/>
                <a:gd name="connsiteY9" fmla="*/ 16385 h 108435"/>
                <a:gd name="connsiteX10" fmla="*/ 2311 w 16530"/>
                <a:gd name="connsiteY10" fmla="*/ 14103 h 108435"/>
                <a:gd name="connsiteX11" fmla="*/ 0 w 16530"/>
                <a:gd name="connsiteY11" fmla="*/ 8280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69" y="790"/>
                    <a:pt x="14219" y="2399"/>
                  </a:cubicBezTo>
                  <a:cubicBezTo>
                    <a:pt x="15770" y="3979"/>
                    <a:pt x="16531" y="5940"/>
                    <a:pt x="16531" y="8280"/>
                  </a:cubicBezTo>
                  <a:cubicBezTo>
                    <a:pt x="16531" y="10621"/>
                    <a:pt x="15770" y="12552"/>
                    <a:pt x="14278" y="14103"/>
                  </a:cubicBezTo>
                  <a:cubicBezTo>
                    <a:pt x="12786" y="15625"/>
                    <a:pt x="10796" y="16385"/>
                    <a:pt x="8280" y="16385"/>
                  </a:cubicBezTo>
                  <a:cubicBezTo>
                    <a:pt x="5822" y="16385"/>
                    <a:pt x="3862" y="15625"/>
                    <a:pt x="2311" y="14103"/>
                  </a:cubicBezTo>
                  <a:cubicBezTo>
                    <a:pt x="761" y="12552"/>
                    <a:pt x="0" y="10621"/>
                    <a:pt x="0" y="8280"/>
                  </a:cubicBezTo>
                  <a:cubicBezTo>
                    <a:pt x="0" y="5940"/>
                    <a:pt x="761" y="3979"/>
                    <a:pt x="2311" y="2399"/>
                  </a:cubicBezTo>
                  <a:cubicBezTo>
                    <a:pt x="3862" y="790"/>
                    <a:pt x="5822" y="0"/>
                    <a:pt x="8280" y="0"/>
                  </a:cubicBezTo>
                  <a:close/>
                </a:path>
              </a:pathLst>
            </a:custGeom>
            <a:solidFill>
              <a:srgbClr val="000000"/>
            </a:solidFill>
            <a:ln w="2922"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0B0DC3C6-2220-7A09-2AC9-81115ACECBE8}"/>
                </a:ext>
              </a:extLst>
            </p:cNvPr>
            <p:cNvSpPr/>
            <p:nvPr/>
          </p:nvSpPr>
          <p:spPr>
            <a:xfrm>
              <a:off x="4286460" y="-577845"/>
              <a:ext cx="18227" cy="38534"/>
            </a:xfrm>
            <a:custGeom>
              <a:avLst/>
              <a:gdLst>
                <a:gd name="connsiteX0" fmla="*/ 9831 w 18227"/>
                <a:gd name="connsiteY0" fmla="*/ 0 h 38534"/>
                <a:gd name="connsiteX1" fmla="*/ 15829 w 18227"/>
                <a:gd name="connsiteY1" fmla="*/ 2546 h 38534"/>
                <a:gd name="connsiteX2" fmla="*/ 18228 w 18227"/>
                <a:gd name="connsiteY2" fmla="*/ 8690 h 38534"/>
                <a:gd name="connsiteX3" fmla="*/ 17584 w 18227"/>
                <a:gd name="connsiteY3" fmla="*/ 12757 h 38534"/>
                <a:gd name="connsiteX4" fmla="*/ 15565 w 18227"/>
                <a:gd name="connsiteY4" fmla="*/ 18785 h 38534"/>
                <a:gd name="connsiteX5" fmla="*/ 7870 w 18227"/>
                <a:gd name="connsiteY5" fmla="*/ 38535 h 38534"/>
                <a:gd name="connsiteX6" fmla="*/ 0 w 18227"/>
                <a:gd name="connsiteY6" fmla="*/ 38535 h 38534"/>
                <a:gd name="connsiteX7" fmla="*/ 5208 w 18227"/>
                <a:gd name="connsiteY7" fmla="*/ 16268 h 38534"/>
                <a:gd name="connsiteX8" fmla="*/ 1141 w 18227"/>
                <a:gd name="connsiteY8" fmla="*/ 8836 h 38534"/>
                <a:gd name="connsiteX9" fmla="*/ 3570 w 18227"/>
                <a:gd name="connsiteY9" fmla="*/ 2546 h 38534"/>
                <a:gd name="connsiteX10" fmla="*/ 9831 w 18227"/>
                <a:gd name="connsiteY10" fmla="*/ 0 h 3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27" h="38534">
                  <a:moveTo>
                    <a:pt x="9831" y="0"/>
                  </a:moveTo>
                  <a:cubicBezTo>
                    <a:pt x="12259" y="0"/>
                    <a:pt x="14249" y="848"/>
                    <a:pt x="15829" y="2546"/>
                  </a:cubicBezTo>
                  <a:cubicBezTo>
                    <a:pt x="17438" y="4213"/>
                    <a:pt x="18228" y="6262"/>
                    <a:pt x="18228" y="8690"/>
                  </a:cubicBezTo>
                  <a:cubicBezTo>
                    <a:pt x="18228" y="10007"/>
                    <a:pt x="18023" y="11353"/>
                    <a:pt x="17584" y="12757"/>
                  </a:cubicBezTo>
                  <a:cubicBezTo>
                    <a:pt x="17174" y="14161"/>
                    <a:pt x="16501" y="16180"/>
                    <a:pt x="15565" y="18785"/>
                  </a:cubicBezTo>
                  <a:lnTo>
                    <a:pt x="7870" y="38535"/>
                  </a:lnTo>
                  <a:lnTo>
                    <a:pt x="0" y="38535"/>
                  </a:lnTo>
                  <a:lnTo>
                    <a:pt x="5208" y="16268"/>
                  </a:lnTo>
                  <a:cubicBezTo>
                    <a:pt x="2487" y="14483"/>
                    <a:pt x="1141" y="12026"/>
                    <a:pt x="1141" y="8836"/>
                  </a:cubicBezTo>
                  <a:cubicBezTo>
                    <a:pt x="1141" y="6320"/>
                    <a:pt x="1960" y="4213"/>
                    <a:pt x="3570" y="2546"/>
                  </a:cubicBezTo>
                  <a:cubicBezTo>
                    <a:pt x="5208" y="848"/>
                    <a:pt x="7285" y="0"/>
                    <a:pt x="9831" y="0"/>
                  </a:cubicBezTo>
                  <a:close/>
                </a:path>
              </a:pathLst>
            </a:custGeom>
            <a:solidFill>
              <a:srgbClr val="000000"/>
            </a:solidFill>
            <a:ln w="2922"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A39FAAE4-B536-D6CC-E8C1-1747E8D6AAC8}"/>
                </a:ext>
              </a:extLst>
            </p:cNvPr>
            <p:cNvSpPr/>
            <p:nvPr/>
          </p:nvSpPr>
          <p:spPr>
            <a:xfrm>
              <a:off x="4340557" y="-672967"/>
              <a:ext cx="41721" cy="111098"/>
            </a:xfrm>
            <a:custGeom>
              <a:avLst/>
              <a:gdLst>
                <a:gd name="connsiteX0" fmla="*/ 27151 w 41721"/>
                <a:gd name="connsiteY0" fmla="*/ 37423 h 111098"/>
                <a:gd name="connsiteX1" fmla="*/ 27151 w 41721"/>
                <a:gd name="connsiteY1" fmla="*/ 111098 h 111098"/>
                <a:gd name="connsiteX2" fmla="*/ 14571 w 41721"/>
                <a:gd name="connsiteY2" fmla="*/ 111098 h 111098"/>
                <a:gd name="connsiteX3" fmla="*/ 14571 w 41721"/>
                <a:gd name="connsiteY3" fmla="*/ 37423 h 111098"/>
                <a:gd name="connsiteX4" fmla="*/ 27151 w 41721"/>
                <a:gd name="connsiteY4" fmla="*/ 37423 h 111098"/>
                <a:gd name="connsiteX5" fmla="*/ 4886 w 41721"/>
                <a:gd name="connsiteY5" fmla="*/ 21857 h 111098"/>
                <a:gd name="connsiteX6" fmla="*/ 0 w 41721"/>
                <a:gd name="connsiteY6" fmla="*/ 16385 h 111098"/>
                <a:gd name="connsiteX7" fmla="*/ 16940 w 41721"/>
                <a:gd name="connsiteY7" fmla="*/ 0 h 111098"/>
                <a:gd name="connsiteX8" fmla="*/ 24781 w 41721"/>
                <a:gd name="connsiteY8" fmla="*/ 0 h 111098"/>
                <a:gd name="connsiteX9" fmla="*/ 41722 w 41721"/>
                <a:gd name="connsiteY9" fmla="*/ 16385 h 111098"/>
                <a:gd name="connsiteX10" fmla="*/ 36836 w 41721"/>
                <a:gd name="connsiteY10" fmla="*/ 21857 h 111098"/>
                <a:gd name="connsiteX11" fmla="*/ 20861 w 41721"/>
                <a:gd name="connsiteY11" fmla="*/ 9831 h 111098"/>
                <a:gd name="connsiteX12" fmla="*/ 4886 w 41721"/>
                <a:gd name="connsiteY12" fmla="*/ 21857 h 11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21" h="111098">
                  <a:moveTo>
                    <a:pt x="27151" y="37423"/>
                  </a:moveTo>
                  <a:lnTo>
                    <a:pt x="27151" y="111098"/>
                  </a:lnTo>
                  <a:lnTo>
                    <a:pt x="14571" y="111098"/>
                  </a:lnTo>
                  <a:lnTo>
                    <a:pt x="14571" y="37423"/>
                  </a:lnTo>
                  <a:lnTo>
                    <a:pt x="27151" y="37423"/>
                  </a:lnTo>
                  <a:close/>
                  <a:moveTo>
                    <a:pt x="4886" y="21857"/>
                  </a:moveTo>
                  <a:lnTo>
                    <a:pt x="0" y="16385"/>
                  </a:lnTo>
                  <a:lnTo>
                    <a:pt x="16940" y="0"/>
                  </a:lnTo>
                  <a:lnTo>
                    <a:pt x="24781" y="0"/>
                  </a:lnTo>
                  <a:lnTo>
                    <a:pt x="41722" y="16385"/>
                  </a:lnTo>
                  <a:lnTo>
                    <a:pt x="36836" y="21857"/>
                  </a:lnTo>
                  <a:lnTo>
                    <a:pt x="20861" y="9831"/>
                  </a:lnTo>
                  <a:lnTo>
                    <a:pt x="4886" y="21857"/>
                  </a:lnTo>
                  <a:close/>
                </a:path>
              </a:pathLst>
            </a:custGeom>
            <a:solidFill>
              <a:srgbClr val="000000"/>
            </a:solidFill>
            <a:ln w="2922"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9097CD46-E369-3151-81CA-3329D75879C5}"/>
                </a:ext>
              </a:extLst>
            </p:cNvPr>
            <p:cNvSpPr/>
            <p:nvPr/>
          </p:nvSpPr>
          <p:spPr>
            <a:xfrm>
              <a:off x="4390413" y="-637388"/>
              <a:ext cx="51698" cy="75518"/>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3 w 51698"/>
                <a:gd name="connsiteY7" fmla="*/ 9948 h 75518"/>
                <a:gd name="connsiteX8" fmla="*/ 12610 w 51698"/>
                <a:gd name="connsiteY8" fmla="*/ 23144 h 75518"/>
                <a:gd name="connsiteX9" fmla="*/ 12610 w 51698"/>
                <a:gd name="connsiteY9" fmla="*/ 75519 h 75518"/>
                <a:gd name="connsiteX10" fmla="*/ 0 w 51698"/>
                <a:gd name="connsiteY10" fmla="*/ 75519 h 75518"/>
                <a:gd name="connsiteX11" fmla="*/ 0 w 51698"/>
                <a:gd name="connsiteY11" fmla="*/ 1843 h 75518"/>
                <a:gd name="connsiteX12" fmla="*/ 10942 w 51698"/>
                <a:gd name="connsiteY12" fmla="*/ 1843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6" y="0"/>
                    <a:pt x="43419" y="1961"/>
                    <a:pt x="46725" y="5823"/>
                  </a:cubicBezTo>
                  <a:cubicBezTo>
                    <a:pt x="50031" y="9714"/>
                    <a:pt x="51699" y="15039"/>
                    <a:pt x="51699" y="21857"/>
                  </a:cubicBezTo>
                  <a:lnTo>
                    <a:pt x="51699" y="75519"/>
                  </a:lnTo>
                  <a:lnTo>
                    <a:pt x="39088" y="75519"/>
                  </a:lnTo>
                  <a:lnTo>
                    <a:pt x="39088" y="23408"/>
                  </a:lnTo>
                  <a:cubicBezTo>
                    <a:pt x="39088" y="18638"/>
                    <a:pt x="38298" y="15215"/>
                    <a:pt x="36719" y="13108"/>
                  </a:cubicBezTo>
                  <a:cubicBezTo>
                    <a:pt x="35109" y="11002"/>
                    <a:pt x="32681" y="9948"/>
                    <a:pt x="29433" y="9948"/>
                  </a:cubicBezTo>
                  <a:cubicBezTo>
                    <a:pt x="23260" y="9948"/>
                    <a:pt x="17642" y="14337"/>
                    <a:pt x="12610" y="23144"/>
                  </a:cubicBezTo>
                  <a:lnTo>
                    <a:pt x="12610" y="75519"/>
                  </a:lnTo>
                  <a:lnTo>
                    <a:pt x="0" y="75519"/>
                  </a:lnTo>
                  <a:lnTo>
                    <a:pt x="0" y="1843"/>
                  </a:lnTo>
                  <a:lnTo>
                    <a:pt x="10942" y="1843"/>
                  </a:lnTo>
                  <a:lnTo>
                    <a:pt x="11908" y="12757"/>
                  </a:lnTo>
                  <a:cubicBezTo>
                    <a:pt x="17613" y="427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6F0107A-A411-F764-26E5-C0047FCF5658}"/>
                </a:ext>
              </a:extLst>
            </p:cNvPr>
            <p:cNvSpPr/>
            <p:nvPr/>
          </p:nvSpPr>
          <p:spPr>
            <a:xfrm>
              <a:off x="4487081" y="-635544"/>
              <a:ext cx="59803" cy="73675"/>
            </a:xfrm>
            <a:custGeom>
              <a:avLst/>
              <a:gdLst>
                <a:gd name="connsiteX0" fmla="*/ 59803 w 59803"/>
                <a:gd name="connsiteY0" fmla="*/ 0 h 73675"/>
                <a:gd name="connsiteX1" fmla="*/ 37830 w 59803"/>
                <a:gd name="connsiteY1" fmla="*/ 73675 h 73675"/>
                <a:gd name="connsiteX2" fmla="*/ 22704 w 59803"/>
                <a:gd name="connsiteY2" fmla="*/ 73675 h 73675"/>
                <a:gd name="connsiteX3" fmla="*/ 0 w 59803"/>
                <a:gd name="connsiteY3" fmla="*/ 0 h 73675"/>
                <a:gd name="connsiteX4" fmla="*/ 13166 w 59803"/>
                <a:gd name="connsiteY4" fmla="*/ 0 h 73675"/>
                <a:gd name="connsiteX5" fmla="*/ 30253 w 59803"/>
                <a:gd name="connsiteY5" fmla="*/ 63025 h 73675"/>
                <a:gd name="connsiteX6" fmla="*/ 47222 w 59803"/>
                <a:gd name="connsiteY6" fmla="*/ 0 h 7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3" h="73675">
                  <a:moveTo>
                    <a:pt x="59803" y="0"/>
                  </a:moveTo>
                  <a:lnTo>
                    <a:pt x="37830" y="73675"/>
                  </a:lnTo>
                  <a:lnTo>
                    <a:pt x="22704" y="73675"/>
                  </a:lnTo>
                  <a:lnTo>
                    <a:pt x="0" y="0"/>
                  </a:lnTo>
                  <a:lnTo>
                    <a:pt x="13166" y="0"/>
                  </a:lnTo>
                  <a:lnTo>
                    <a:pt x="30253" y="63025"/>
                  </a:lnTo>
                  <a:lnTo>
                    <a:pt x="47222" y="0"/>
                  </a:lnTo>
                  <a:close/>
                </a:path>
              </a:pathLst>
            </a:custGeom>
            <a:solidFill>
              <a:srgbClr val="000000"/>
            </a:solidFill>
            <a:ln w="2922"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FF3AF856-DD48-1B14-0D56-21CA08E04C18}"/>
                </a:ext>
              </a:extLst>
            </p:cNvPr>
            <p:cNvSpPr/>
            <p:nvPr/>
          </p:nvSpPr>
          <p:spPr>
            <a:xfrm>
              <a:off x="4557534" y="-6703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1 w 16530"/>
                <a:gd name="connsiteY7" fmla="*/ 8280 h 108435"/>
                <a:gd name="connsiteX8" fmla="*/ 14307 w 16530"/>
                <a:gd name="connsiteY8" fmla="*/ 14103 h 108435"/>
                <a:gd name="connsiteX9" fmla="*/ 8280 w 16530"/>
                <a:gd name="connsiteY9" fmla="*/ 16385 h 108435"/>
                <a:gd name="connsiteX10" fmla="*/ 2311 w 16530"/>
                <a:gd name="connsiteY10" fmla="*/ 14103 h 108435"/>
                <a:gd name="connsiteX11" fmla="*/ 0 w 16530"/>
                <a:gd name="connsiteY11" fmla="*/ 8280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99"/>
                  </a:cubicBezTo>
                  <a:cubicBezTo>
                    <a:pt x="15770" y="3979"/>
                    <a:pt x="16531" y="5940"/>
                    <a:pt x="16531" y="8280"/>
                  </a:cubicBezTo>
                  <a:cubicBezTo>
                    <a:pt x="16531" y="10621"/>
                    <a:pt x="15799" y="12552"/>
                    <a:pt x="14307" y="14103"/>
                  </a:cubicBezTo>
                  <a:cubicBezTo>
                    <a:pt x="12815" y="15625"/>
                    <a:pt x="10796" y="16385"/>
                    <a:pt x="8280" y="16385"/>
                  </a:cubicBezTo>
                  <a:cubicBezTo>
                    <a:pt x="5852" y="16385"/>
                    <a:pt x="3862" y="15625"/>
                    <a:pt x="2311" y="14103"/>
                  </a:cubicBezTo>
                  <a:cubicBezTo>
                    <a:pt x="790" y="12552"/>
                    <a:pt x="0" y="10621"/>
                    <a:pt x="0" y="8280"/>
                  </a:cubicBezTo>
                  <a:cubicBezTo>
                    <a:pt x="0" y="5940"/>
                    <a:pt x="790" y="3979"/>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21B932D-FE41-E545-38FA-EBC20E54A2DE}"/>
                </a:ext>
              </a:extLst>
            </p:cNvPr>
            <p:cNvSpPr/>
            <p:nvPr/>
          </p:nvSpPr>
          <p:spPr>
            <a:xfrm>
              <a:off x="4589074" y="-637388"/>
              <a:ext cx="56877" cy="77332"/>
            </a:xfrm>
            <a:custGeom>
              <a:avLst/>
              <a:gdLst>
                <a:gd name="connsiteX0" fmla="*/ 5166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12 w 56877"/>
                <a:gd name="connsiteY5" fmla="*/ 66126 h 77332"/>
                <a:gd name="connsiteX6" fmla="*/ 21271 w 56877"/>
                <a:gd name="connsiteY6" fmla="*/ 77333 h 77332"/>
                <a:gd name="connsiteX7" fmla="*/ 5735 w 56877"/>
                <a:gd name="connsiteY7" fmla="*/ 71247 h 77332"/>
                <a:gd name="connsiteX8" fmla="*/ 0 w 56877"/>
                <a:gd name="connsiteY8" fmla="*/ 54920 h 77332"/>
                <a:gd name="connsiteX9" fmla="*/ 7695 w 56877"/>
                <a:gd name="connsiteY9" fmla="*/ 37013 h 77332"/>
                <a:gd name="connsiteX10" fmla="*/ 29697 w 56877"/>
                <a:gd name="connsiteY10" fmla="*/ 30840 h 77332"/>
                <a:gd name="connsiteX11" fmla="*/ 39206 w 56877"/>
                <a:gd name="connsiteY11" fmla="*/ 30840 h 77332"/>
                <a:gd name="connsiteX12" fmla="*/ 39206 w 56877"/>
                <a:gd name="connsiteY12" fmla="*/ 24519 h 77332"/>
                <a:gd name="connsiteX13" fmla="*/ 36075 w 56877"/>
                <a:gd name="connsiteY13" fmla="*/ 13401 h 77332"/>
                <a:gd name="connsiteX14" fmla="*/ 25776 w 56877"/>
                <a:gd name="connsiteY14" fmla="*/ 9948 h 77332"/>
                <a:gd name="connsiteX15" fmla="*/ 7841 w 56877"/>
                <a:gd name="connsiteY15" fmla="*/ 13898 h 77332"/>
                <a:gd name="connsiteX16" fmla="*/ 4740 w 56877"/>
                <a:gd name="connsiteY16" fmla="*/ 5062 h 77332"/>
                <a:gd name="connsiteX17" fmla="*/ 27737 w 56877"/>
                <a:gd name="connsiteY17" fmla="*/ 0 h 77332"/>
                <a:gd name="connsiteX18" fmla="*/ 51669 w 56877"/>
                <a:gd name="connsiteY18" fmla="*/ 23963 h 77332"/>
                <a:gd name="connsiteX19" fmla="*/ 51669 w 56877"/>
                <a:gd name="connsiteY19" fmla="*/ 58724 h 77332"/>
                <a:gd name="connsiteX20" fmla="*/ 24226 w 56877"/>
                <a:gd name="connsiteY20" fmla="*/ 67824 h 77332"/>
                <a:gd name="connsiteX21" fmla="*/ 39206 w 56877"/>
                <a:gd name="connsiteY21" fmla="*/ 56324 h 77332"/>
                <a:gd name="connsiteX22" fmla="*/ 39206 w 56877"/>
                <a:gd name="connsiteY22" fmla="*/ 38974 h 77332"/>
                <a:gd name="connsiteX23" fmla="*/ 31101 w 56877"/>
                <a:gd name="connsiteY23" fmla="*/ 38974 h 77332"/>
                <a:gd name="connsiteX24" fmla="*/ 12874 w 56877"/>
                <a:gd name="connsiteY24" fmla="*/ 54247 h 77332"/>
                <a:gd name="connsiteX25" fmla="*/ 15829 w 56877"/>
                <a:gd name="connsiteY25" fmla="*/ 64312 h 77332"/>
                <a:gd name="connsiteX26" fmla="*/ 24226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69" y="58724"/>
                  </a:moveTo>
                  <a:cubicBezTo>
                    <a:pt x="51669" y="61708"/>
                    <a:pt x="52108" y="63932"/>
                    <a:pt x="52957" y="65366"/>
                  </a:cubicBezTo>
                  <a:cubicBezTo>
                    <a:pt x="53776" y="66829"/>
                    <a:pt x="55093" y="67911"/>
                    <a:pt x="56877" y="68672"/>
                  </a:cubicBezTo>
                  <a:lnTo>
                    <a:pt x="54215" y="77216"/>
                  </a:lnTo>
                  <a:cubicBezTo>
                    <a:pt x="50558" y="76660"/>
                    <a:pt x="47720" y="75519"/>
                    <a:pt x="45671" y="73851"/>
                  </a:cubicBezTo>
                  <a:cubicBezTo>
                    <a:pt x="43594" y="72154"/>
                    <a:pt x="42161" y="69608"/>
                    <a:pt x="41312" y="66126"/>
                  </a:cubicBezTo>
                  <a:cubicBezTo>
                    <a:pt x="36543" y="73617"/>
                    <a:pt x="29872" y="77333"/>
                    <a:pt x="21271" y="77333"/>
                  </a:cubicBezTo>
                  <a:cubicBezTo>
                    <a:pt x="14746" y="77333"/>
                    <a:pt x="9567" y="75314"/>
                    <a:pt x="5735" y="71247"/>
                  </a:cubicBezTo>
                  <a:cubicBezTo>
                    <a:pt x="1902" y="67180"/>
                    <a:pt x="0" y="61738"/>
                    <a:pt x="0" y="54920"/>
                  </a:cubicBezTo>
                  <a:cubicBezTo>
                    <a:pt x="0" y="47079"/>
                    <a:pt x="2545" y="41110"/>
                    <a:pt x="7695" y="37013"/>
                  </a:cubicBezTo>
                  <a:cubicBezTo>
                    <a:pt x="12844" y="32888"/>
                    <a:pt x="20159" y="30840"/>
                    <a:pt x="29697" y="30840"/>
                  </a:cubicBezTo>
                  <a:lnTo>
                    <a:pt x="39206" y="30840"/>
                  </a:lnTo>
                  <a:lnTo>
                    <a:pt x="39206" y="24519"/>
                  </a:lnTo>
                  <a:cubicBezTo>
                    <a:pt x="39206" y="19399"/>
                    <a:pt x="38152" y="15683"/>
                    <a:pt x="36075" y="13401"/>
                  </a:cubicBezTo>
                  <a:cubicBezTo>
                    <a:pt x="33968" y="11119"/>
                    <a:pt x="30516" y="9948"/>
                    <a:pt x="25776" y="9948"/>
                  </a:cubicBezTo>
                  <a:cubicBezTo>
                    <a:pt x="20627" y="9948"/>
                    <a:pt x="14658" y="11265"/>
                    <a:pt x="7841" y="13898"/>
                  </a:cubicBezTo>
                  <a:lnTo>
                    <a:pt x="4740" y="5062"/>
                  </a:lnTo>
                  <a:cubicBezTo>
                    <a:pt x="12961" y="1697"/>
                    <a:pt x="20627" y="0"/>
                    <a:pt x="27737" y="0"/>
                  </a:cubicBezTo>
                  <a:cubicBezTo>
                    <a:pt x="43711" y="0"/>
                    <a:pt x="51669" y="7988"/>
                    <a:pt x="51669" y="23963"/>
                  </a:cubicBezTo>
                  <a:lnTo>
                    <a:pt x="51669" y="58724"/>
                  </a:lnTo>
                  <a:close/>
                  <a:moveTo>
                    <a:pt x="24226" y="67824"/>
                  </a:moveTo>
                  <a:cubicBezTo>
                    <a:pt x="30750" y="67824"/>
                    <a:pt x="35753" y="63991"/>
                    <a:pt x="39206" y="56324"/>
                  </a:cubicBezTo>
                  <a:lnTo>
                    <a:pt x="39206" y="38974"/>
                  </a:lnTo>
                  <a:lnTo>
                    <a:pt x="31101" y="38974"/>
                  </a:lnTo>
                  <a:cubicBezTo>
                    <a:pt x="18959" y="38974"/>
                    <a:pt x="12874" y="44036"/>
                    <a:pt x="12874" y="54247"/>
                  </a:cubicBezTo>
                  <a:cubicBezTo>
                    <a:pt x="12874" y="58636"/>
                    <a:pt x="13868" y="61972"/>
                    <a:pt x="15829" y="64312"/>
                  </a:cubicBezTo>
                  <a:cubicBezTo>
                    <a:pt x="17789" y="66653"/>
                    <a:pt x="20568" y="67824"/>
                    <a:pt x="24226" y="67824"/>
                  </a:cubicBezTo>
                  <a:close/>
                </a:path>
              </a:pathLst>
            </a:custGeom>
            <a:solidFill>
              <a:srgbClr val="000000"/>
            </a:solidFill>
            <a:ln w="2922"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3475BBFE-5EF0-CFD8-1D5F-88C60925A567}"/>
                </a:ext>
              </a:extLst>
            </p:cNvPr>
            <p:cNvSpPr/>
            <p:nvPr/>
          </p:nvSpPr>
          <p:spPr>
            <a:xfrm>
              <a:off x="4653646" y="-654036"/>
              <a:ext cx="44676" cy="133364"/>
            </a:xfrm>
            <a:custGeom>
              <a:avLst/>
              <a:gdLst>
                <a:gd name="connsiteX0" fmla="*/ 44677 w 44676"/>
                <a:gd name="connsiteY0" fmla="*/ 88949 h 133364"/>
                <a:gd name="connsiteX1" fmla="*/ 29141 w 44676"/>
                <a:gd name="connsiteY1" fmla="*/ 93982 h 133364"/>
                <a:gd name="connsiteX2" fmla="*/ 15331 w 44676"/>
                <a:gd name="connsiteY2" fmla="*/ 88803 h 133364"/>
                <a:gd name="connsiteX3" fmla="*/ 10504 w 44676"/>
                <a:gd name="connsiteY3" fmla="*/ 74231 h 133364"/>
                <a:gd name="connsiteX4" fmla="*/ 10504 w 44676"/>
                <a:gd name="connsiteY4" fmla="*/ 28001 h 133364"/>
                <a:gd name="connsiteX5" fmla="*/ 0 w 44676"/>
                <a:gd name="connsiteY5" fmla="*/ 28001 h 133364"/>
                <a:gd name="connsiteX6" fmla="*/ 0 w 44676"/>
                <a:gd name="connsiteY6" fmla="*/ 18492 h 133364"/>
                <a:gd name="connsiteX7" fmla="*/ 10504 w 44676"/>
                <a:gd name="connsiteY7" fmla="*/ 18492 h 133364"/>
                <a:gd name="connsiteX8" fmla="*/ 10504 w 44676"/>
                <a:gd name="connsiteY8" fmla="*/ 1522 h 133364"/>
                <a:gd name="connsiteX9" fmla="*/ 23114 w 44676"/>
                <a:gd name="connsiteY9" fmla="*/ 0 h 133364"/>
                <a:gd name="connsiteX10" fmla="*/ 23114 w 44676"/>
                <a:gd name="connsiteY10" fmla="*/ 18492 h 133364"/>
                <a:gd name="connsiteX11" fmla="*/ 39352 w 44676"/>
                <a:gd name="connsiteY11" fmla="*/ 18492 h 133364"/>
                <a:gd name="connsiteX12" fmla="*/ 37977 w 44676"/>
                <a:gd name="connsiteY12" fmla="*/ 28001 h 133364"/>
                <a:gd name="connsiteX13" fmla="*/ 23114 w 44676"/>
                <a:gd name="connsiteY13" fmla="*/ 28001 h 133364"/>
                <a:gd name="connsiteX14" fmla="*/ 23114 w 44676"/>
                <a:gd name="connsiteY14" fmla="*/ 74114 h 133364"/>
                <a:gd name="connsiteX15" fmla="*/ 31101 w 44676"/>
                <a:gd name="connsiteY15" fmla="*/ 83624 h 133364"/>
                <a:gd name="connsiteX16" fmla="*/ 35519 w 44676"/>
                <a:gd name="connsiteY16" fmla="*/ 82921 h 133364"/>
                <a:gd name="connsiteX17" fmla="*/ 40054 w 44676"/>
                <a:gd name="connsiteY17" fmla="*/ 80815 h 133364"/>
                <a:gd name="connsiteX18" fmla="*/ 44677 w 44676"/>
                <a:gd name="connsiteY18" fmla="*/ 88949 h 133364"/>
                <a:gd name="connsiteX19" fmla="*/ 27883 w 44676"/>
                <a:gd name="connsiteY19" fmla="*/ 103257 h 133364"/>
                <a:gd name="connsiteX20" fmla="*/ 33266 w 44676"/>
                <a:gd name="connsiteY20" fmla="*/ 105334 h 133364"/>
                <a:gd name="connsiteX21" fmla="*/ 35314 w 44676"/>
                <a:gd name="connsiteY21" fmla="*/ 110806 h 133364"/>
                <a:gd name="connsiteX22" fmla="*/ 34671 w 44676"/>
                <a:gd name="connsiteY22" fmla="*/ 114726 h 133364"/>
                <a:gd name="connsiteX23" fmla="*/ 32213 w 44676"/>
                <a:gd name="connsiteY23" fmla="*/ 121047 h 133364"/>
                <a:gd name="connsiteX24" fmla="*/ 26888 w 44676"/>
                <a:gd name="connsiteY24" fmla="*/ 133365 h 133364"/>
                <a:gd name="connsiteX25" fmla="*/ 20042 w 44676"/>
                <a:gd name="connsiteY25" fmla="*/ 133365 h 133364"/>
                <a:gd name="connsiteX26" fmla="*/ 24108 w 44676"/>
                <a:gd name="connsiteY26" fmla="*/ 117243 h 133364"/>
                <a:gd name="connsiteX27" fmla="*/ 20451 w 44676"/>
                <a:gd name="connsiteY27" fmla="*/ 110806 h 133364"/>
                <a:gd name="connsiteX28" fmla="*/ 22558 w 44676"/>
                <a:gd name="connsiteY28" fmla="*/ 105422 h 133364"/>
                <a:gd name="connsiteX29" fmla="*/ 27883 w 44676"/>
                <a:gd name="connsiteY29" fmla="*/ 103257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676" h="133364">
                  <a:moveTo>
                    <a:pt x="44677" y="88949"/>
                  </a:moveTo>
                  <a:cubicBezTo>
                    <a:pt x="40025" y="92314"/>
                    <a:pt x="34846" y="93982"/>
                    <a:pt x="29141" y="93982"/>
                  </a:cubicBezTo>
                  <a:cubicBezTo>
                    <a:pt x="23172" y="93982"/>
                    <a:pt x="18550" y="92255"/>
                    <a:pt x="15331" y="88803"/>
                  </a:cubicBezTo>
                  <a:cubicBezTo>
                    <a:pt x="12113" y="85350"/>
                    <a:pt x="10504" y="80493"/>
                    <a:pt x="10504" y="74231"/>
                  </a:cubicBezTo>
                  <a:lnTo>
                    <a:pt x="10504" y="28001"/>
                  </a:lnTo>
                  <a:lnTo>
                    <a:pt x="0" y="28001"/>
                  </a:lnTo>
                  <a:lnTo>
                    <a:pt x="0" y="18492"/>
                  </a:lnTo>
                  <a:lnTo>
                    <a:pt x="10504" y="18492"/>
                  </a:lnTo>
                  <a:lnTo>
                    <a:pt x="10504" y="1522"/>
                  </a:lnTo>
                  <a:lnTo>
                    <a:pt x="23114" y="0"/>
                  </a:lnTo>
                  <a:lnTo>
                    <a:pt x="23114" y="18492"/>
                  </a:lnTo>
                  <a:lnTo>
                    <a:pt x="39352" y="18492"/>
                  </a:lnTo>
                  <a:lnTo>
                    <a:pt x="37977" y="28001"/>
                  </a:lnTo>
                  <a:lnTo>
                    <a:pt x="23114" y="28001"/>
                  </a:lnTo>
                  <a:lnTo>
                    <a:pt x="23114" y="74114"/>
                  </a:lnTo>
                  <a:cubicBezTo>
                    <a:pt x="23114" y="80463"/>
                    <a:pt x="25776" y="83624"/>
                    <a:pt x="31101" y="83624"/>
                  </a:cubicBezTo>
                  <a:cubicBezTo>
                    <a:pt x="32681" y="83624"/>
                    <a:pt x="34144" y="83389"/>
                    <a:pt x="35519" y="82921"/>
                  </a:cubicBezTo>
                  <a:cubicBezTo>
                    <a:pt x="36865" y="82453"/>
                    <a:pt x="38386" y="81751"/>
                    <a:pt x="40054" y="80815"/>
                  </a:cubicBezTo>
                  <a:lnTo>
                    <a:pt x="44677" y="88949"/>
                  </a:lnTo>
                  <a:close/>
                  <a:moveTo>
                    <a:pt x="27883" y="103257"/>
                  </a:moveTo>
                  <a:cubicBezTo>
                    <a:pt x="30106" y="103257"/>
                    <a:pt x="31920" y="103959"/>
                    <a:pt x="33266" y="105334"/>
                  </a:cubicBezTo>
                  <a:cubicBezTo>
                    <a:pt x="34641" y="106739"/>
                    <a:pt x="35314" y="108582"/>
                    <a:pt x="35314" y="110806"/>
                  </a:cubicBezTo>
                  <a:cubicBezTo>
                    <a:pt x="35314" y="112035"/>
                    <a:pt x="35080" y="113322"/>
                    <a:pt x="34671" y="114726"/>
                  </a:cubicBezTo>
                  <a:cubicBezTo>
                    <a:pt x="34261" y="116131"/>
                    <a:pt x="33442" y="118238"/>
                    <a:pt x="32213" y="121047"/>
                  </a:cubicBezTo>
                  <a:lnTo>
                    <a:pt x="26888" y="133365"/>
                  </a:lnTo>
                  <a:lnTo>
                    <a:pt x="20042" y="133365"/>
                  </a:lnTo>
                  <a:lnTo>
                    <a:pt x="24108" y="117243"/>
                  </a:lnTo>
                  <a:cubicBezTo>
                    <a:pt x="21680" y="115663"/>
                    <a:pt x="20451" y="113527"/>
                    <a:pt x="20451" y="110806"/>
                  </a:cubicBezTo>
                  <a:cubicBezTo>
                    <a:pt x="20451" y="108670"/>
                    <a:pt x="21153" y="106856"/>
                    <a:pt x="22558" y="105422"/>
                  </a:cubicBezTo>
                  <a:cubicBezTo>
                    <a:pt x="23962" y="103959"/>
                    <a:pt x="25718" y="103257"/>
                    <a:pt x="27883" y="103257"/>
                  </a:cubicBezTo>
                  <a:close/>
                </a:path>
              </a:pathLst>
            </a:custGeom>
            <a:solidFill>
              <a:srgbClr val="000000"/>
            </a:solidFill>
            <a:ln w="2922"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22C42CC7-9103-8A13-C18E-A31591DF5EF9}"/>
                </a:ext>
              </a:extLst>
            </p:cNvPr>
            <p:cNvSpPr/>
            <p:nvPr/>
          </p:nvSpPr>
          <p:spPr>
            <a:xfrm>
              <a:off x="4702536" y="-63738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41 w 56877"/>
                <a:gd name="connsiteY5" fmla="*/ 66126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7013 h 77332"/>
                <a:gd name="connsiteX10" fmla="*/ 29697 w 56877"/>
                <a:gd name="connsiteY10" fmla="*/ 30840 h 77332"/>
                <a:gd name="connsiteX11" fmla="*/ 39235 w 56877"/>
                <a:gd name="connsiteY11" fmla="*/ 30840 h 77332"/>
                <a:gd name="connsiteX12" fmla="*/ 39235 w 56877"/>
                <a:gd name="connsiteY12" fmla="*/ 24519 h 77332"/>
                <a:gd name="connsiteX13" fmla="*/ 36075 w 56877"/>
                <a:gd name="connsiteY13" fmla="*/ 13401 h 77332"/>
                <a:gd name="connsiteX14" fmla="*/ 25776 w 56877"/>
                <a:gd name="connsiteY14" fmla="*/ 9948 h 77332"/>
                <a:gd name="connsiteX15" fmla="*/ 7841 w 56877"/>
                <a:gd name="connsiteY15" fmla="*/ 13898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5 w 56877"/>
                <a:gd name="connsiteY20" fmla="*/ 67824 h 77332"/>
                <a:gd name="connsiteX21" fmla="*/ 39235 w 56877"/>
                <a:gd name="connsiteY21" fmla="*/ 56324 h 77332"/>
                <a:gd name="connsiteX22" fmla="*/ 39235 w 56877"/>
                <a:gd name="connsiteY22" fmla="*/ 38974 h 77332"/>
                <a:gd name="connsiteX23" fmla="*/ 31101 w 56877"/>
                <a:gd name="connsiteY23" fmla="*/ 38974 h 77332"/>
                <a:gd name="connsiteX24" fmla="*/ 12903 w 56877"/>
                <a:gd name="connsiteY24" fmla="*/ 54247 h 77332"/>
                <a:gd name="connsiteX25" fmla="*/ 15828 w 56877"/>
                <a:gd name="connsiteY25" fmla="*/ 64312 h 77332"/>
                <a:gd name="connsiteX26" fmla="*/ 24225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092" y="67911"/>
                    <a:pt x="56877" y="68672"/>
                  </a:cubicBezTo>
                  <a:lnTo>
                    <a:pt x="54215" y="77216"/>
                  </a:lnTo>
                  <a:cubicBezTo>
                    <a:pt x="50587" y="76660"/>
                    <a:pt x="47720" y="75519"/>
                    <a:pt x="45671" y="73851"/>
                  </a:cubicBezTo>
                  <a:cubicBezTo>
                    <a:pt x="43623" y="72154"/>
                    <a:pt x="42160" y="69608"/>
                    <a:pt x="41341" y="66126"/>
                  </a:cubicBezTo>
                  <a:cubicBezTo>
                    <a:pt x="36572" y="73617"/>
                    <a:pt x="29872" y="77333"/>
                    <a:pt x="21300" y="77333"/>
                  </a:cubicBezTo>
                  <a:cubicBezTo>
                    <a:pt x="14746" y="77333"/>
                    <a:pt x="9567" y="75314"/>
                    <a:pt x="5734" y="71247"/>
                  </a:cubicBezTo>
                  <a:cubicBezTo>
                    <a:pt x="1902" y="67180"/>
                    <a:pt x="0" y="61738"/>
                    <a:pt x="0" y="54920"/>
                  </a:cubicBezTo>
                  <a:cubicBezTo>
                    <a:pt x="0" y="47079"/>
                    <a:pt x="2575" y="41110"/>
                    <a:pt x="7695" y="37013"/>
                  </a:cubicBezTo>
                  <a:cubicBezTo>
                    <a:pt x="12844" y="32888"/>
                    <a:pt x="20188" y="30840"/>
                    <a:pt x="29697" y="30840"/>
                  </a:cubicBezTo>
                  <a:lnTo>
                    <a:pt x="39235" y="30840"/>
                  </a:lnTo>
                  <a:lnTo>
                    <a:pt x="39235" y="24519"/>
                  </a:lnTo>
                  <a:cubicBezTo>
                    <a:pt x="39235" y="19399"/>
                    <a:pt x="38181" y="15683"/>
                    <a:pt x="36075" y="13401"/>
                  </a:cubicBezTo>
                  <a:cubicBezTo>
                    <a:pt x="33968" y="11119"/>
                    <a:pt x="30545" y="9948"/>
                    <a:pt x="25776" y="9948"/>
                  </a:cubicBezTo>
                  <a:cubicBezTo>
                    <a:pt x="20627" y="9948"/>
                    <a:pt x="14658" y="11265"/>
                    <a:pt x="7841" y="13898"/>
                  </a:cubicBezTo>
                  <a:lnTo>
                    <a:pt x="4769" y="5062"/>
                  </a:lnTo>
                  <a:cubicBezTo>
                    <a:pt x="12990" y="1697"/>
                    <a:pt x="20627" y="0"/>
                    <a:pt x="27736" y="0"/>
                  </a:cubicBezTo>
                  <a:cubicBezTo>
                    <a:pt x="43711" y="0"/>
                    <a:pt x="51699" y="7988"/>
                    <a:pt x="51699" y="23963"/>
                  </a:cubicBezTo>
                  <a:lnTo>
                    <a:pt x="51699" y="58724"/>
                  </a:lnTo>
                  <a:close/>
                  <a:moveTo>
                    <a:pt x="24225" y="67824"/>
                  </a:moveTo>
                  <a:cubicBezTo>
                    <a:pt x="30779" y="67824"/>
                    <a:pt x="35782" y="63991"/>
                    <a:pt x="39235" y="56324"/>
                  </a:cubicBezTo>
                  <a:lnTo>
                    <a:pt x="39235" y="38974"/>
                  </a:lnTo>
                  <a:lnTo>
                    <a:pt x="31101" y="38974"/>
                  </a:lnTo>
                  <a:cubicBezTo>
                    <a:pt x="18959" y="38974"/>
                    <a:pt x="12903" y="44036"/>
                    <a:pt x="12903" y="54247"/>
                  </a:cubicBezTo>
                  <a:cubicBezTo>
                    <a:pt x="12903" y="58636"/>
                    <a:pt x="13868" y="61972"/>
                    <a:pt x="15828" y="64312"/>
                  </a:cubicBezTo>
                  <a:cubicBezTo>
                    <a:pt x="17789" y="66653"/>
                    <a:pt x="20597" y="67824"/>
                    <a:pt x="24225" y="67824"/>
                  </a:cubicBezTo>
                  <a:close/>
                </a:path>
              </a:pathLst>
            </a:custGeom>
            <a:solidFill>
              <a:srgbClr val="000000"/>
            </a:solidFill>
            <a:ln w="2922"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E5CC2FC9-4192-94CD-8C18-4FA208B976E9}"/>
                </a:ext>
              </a:extLst>
            </p:cNvPr>
            <p:cNvSpPr/>
            <p:nvPr/>
          </p:nvSpPr>
          <p:spPr>
            <a:xfrm>
              <a:off x="4801720" y="-637388"/>
              <a:ext cx="51845" cy="77332"/>
            </a:xfrm>
            <a:custGeom>
              <a:avLst/>
              <a:gdLst>
                <a:gd name="connsiteX0" fmla="*/ 27181 w 51845"/>
                <a:gd name="connsiteY0" fmla="*/ 0 h 77332"/>
                <a:gd name="connsiteX1" fmla="*/ 49885 w 51845"/>
                <a:gd name="connsiteY1" fmla="*/ 8427 h 77332"/>
                <a:gd name="connsiteX2" fmla="*/ 44560 w 51845"/>
                <a:gd name="connsiteY2" fmla="*/ 15859 h 77332"/>
                <a:gd name="connsiteX3" fmla="*/ 36134 w 51845"/>
                <a:gd name="connsiteY3" fmla="*/ 11236 h 77332"/>
                <a:gd name="connsiteX4" fmla="*/ 27883 w 51845"/>
                <a:gd name="connsiteY4" fmla="*/ 9685 h 77332"/>
                <a:gd name="connsiteX5" fmla="*/ 18842 w 51845"/>
                <a:gd name="connsiteY5" fmla="*/ 12406 h 77332"/>
                <a:gd name="connsiteX6" fmla="*/ 15565 w 51845"/>
                <a:gd name="connsiteY6" fmla="*/ 19897 h 77332"/>
                <a:gd name="connsiteX7" fmla="*/ 18696 w 51845"/>
                <a:gd name="connsiteY7" fmla="*/ 27182 h 77332"/>
                <a:gd name="connsiteX8" fmla="*/ 30692 w 51845"/>
                <a:gd name="connsiteY8" fmla="*/ 32654 h 77332"/>
                <a:gd name="connsiteX9" fmla="*/ 46783 w 51845"/>
                <a:gd name="connsiteY9" fmla="*/ 41197 h 77332"/>
                <a:gd name="connsiteX10" fmla="*/ 51845 w 51845"/>
                <a:gd name="connsiteY10" fmla="*/ 55066 h 77332"/>
                <a:gd name="connsiteX11" fmla="*/ 44267 w 51845"/>
                <a:gd name="connsiteY11" fmla="*/ 71393 h 77332"/>
                <a:gd name="connsiteX12" fmla="*/ 25367 w 51845"/>
                <a:gd name="connsiteY12" fmla="*/ 77333 h 77332"/>
                <a:gd name="connsiteX13" fmla="*/ 0 w 51845"/>
                <a:gd name="connsiteY13" fmla="*/ 67414 h 77332"/>
                <a:gd name="connsiteX14" fmla="*/ 6437 w 51845"/>
                <a:gd name="connsiteY14" fmla="*/ 60392 h 77332"/>
                <a:gd name="connsiteX15" fmla="*/ 25074 w 51845"/>
                <a:gd name="connsiteY15" fmla="*/ 67531 h 77332"/>
                <a:gd name="connsiteX16" fmla="*/ 35022 w 51845"/>
                <a:gd name="connsiteY16" fmla="*/ 64459 h 77332"/>
                <a:gd name="connsiteX17" fmla="*/ 38796 w 51845"/>
                <a:gd name="connsiteY17" fmla="*/ 55915 h 77332"/>
                <a:gd name="connsiteX18" fmla="*/ 37479 w 51845"/>
                <a:gd name="connsiteY18" fmla="*/ 49624 h 77332"/>
                <a:gd name="connsiteX19" fmla="*/ 32710 w 51845"/>
                <a:gd name="connsiteY19" fmla="*/ 45323 h 77332"/>
                <a:gd name="connsiteX20" fmla="*/ 22704 w 51845"/>
                <a:gd name="connsiteY20" fmla="*/ 41344 h 77332"/>
                <a:gd name="connsiteX21" fmla="*/ 7578 w 51845"/>
                <a:gd name="connsiteY21" fmla="*/ 32946 h 77332"/>
                <a:gd name="connsiteX22" fmla="*/ 2955 w 51845"/>
                <a:gd name="connsiteY22" fmla="*/ 20482 h 77332"/>
                <a:gd name="connsiteX23" fmla="*/ 6027 w 51845"/>
                <a:gd name="connsiteY23" fmla="*/ 9948 h 77332"/>
                <a:gd name="connsiteX24" fmla="*/ 14571 w 51845"/>
                <a:gd name="connsiteY24" fmla="*/ 2663 h 77332"/>
                <a:gd name="connsiteX25" fmla="*/ 27181 w 51845"/>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45" h="77332">
                  <a:moveTo>
                    <a:pt x="27181" y="0"/>
                  </a:moveTo>
                  <a:cubicBezTo>
                    <a:pt x="35665" y="0"/>
                    <a:pt x="43243" y="2809"/>
                    <a:pt x="49885" y="8427"/>
                  </a:cubicBezTo>
                  <a:lnTo>
                    <a:pt x="44560" y="15859"/>
                  </a:lnTo>
                  <a:cubicBezTo>
                    <a:pt x="41575" y="13781"/>
                    <a:pt x="38767" y="12260"/>
                    <a:pt x="36134" y="11236"/>
                  </a:cubicBezTo>
                  <a:cubicBezTo>
                    <a:pt x="33530" y="10182"/>
                    <a:pt x="30779" y="9685"/>
                    <a:pt x="27883" y="9685"/>
                  </a:cubicBezTo>
                  <a:cubicBezTo>
                    <a:pt x="24050" y="9685"/>
                    <a:pt x="21036" y="10592"/>
                    <a:pt x="18842" y="12406"/>
                  </a:cubicBezTo>
                  <a:cubicBezTo>
                    <a:pt x="16648" y="14220"/>
                    <a:pt x="15565" y="16736"/>
                    <a:pt x="15565" y="19897"/>
                  </a:cubicBezTo>
                  <a:cubicBezTo>
                    <a:pt x="15565" y="22998"/>
                    <a:pt x="16618" y="25426"/>
                    <a:pt x="18696" y="27182"/>
                  </a:cubicBezTo>
                  <a:cubicBezTo>
                    <a:pt x="20802" y="28967"/>
                    <a:pt x="24811" y="30781"/>
                    <a:pt x="30692" y="32654"/>
                  </a:cubicBezTo>
                  <a:cubicBezTo>
                    <a:pt x="38065" y="34994"/>
                    <a:pt x="43419" y="37833"/>
                    <a:pt x="46783" y="41197"/>
                  </a:cubicBezTo>
                  <a:cubicBezTo>
                    <a:pt x="50148" y="44562"/>
                    <a:pt x="51845" y="49185"/>
                    <a:pt x="51845" y="55066"/>
                  </a:cubicBezTo>
                  <a:cubicBezTo>
                    <a:pt x="51845" y="61972"/>
                    <a:pt x="49300" y="67414"/>
                    <a:pt x="44267" y="71393"/>
                  </a:cubicBezTo>
                  <a:cubicBezTo>
                    <a:pt x="39235" y="75372"/>
                    <a:pt x="32915" y="77333"/>
                    <a:pt x="25367" y="77333"/>
                  </a:cubicBezTo>
                  <a:cubicBezTo>
                    <a:pt x="15360" y="77333"/>
                    <a:pt x="6905" y="74027"/>
                    <a:pt x="0" y="67414"/>
                  </a:cubicBezTo>
                  <a:lnTo>
                    <a:pt x="6437" y="60392"/>
                  </a:lnTo>
                  <a:cubicBezTo>
                    <a:pt x="12318" y="65161"/>
                    <a:pt x="18550" y="67531"/>
                    <a:pt x="25074" y="67531"/>
                  </a:cubicBezTo>
                  <a:cubicBezTo>
                    <a:pt x="29199" y="67531"/>
                    <a:pt x="32506" y="66507"/>
                    <a:pt x="35022" y="64459"/>
                  </a:cubicBezTo>
                  <a:cubicBezTo>
                    <a:pt x="37538" y="62410"/>
                    <a:pt x="38796" y="59543"/>
                    <a:pt x="38796" y="55915"/>
                  </a:cubicBezTo>
                  <a:cubicBezTo>
                    <a:pt x="38796" y="53311"/>
                    <a:pt x="38357" y="51204"/>
                    <a:pt x="37479" y="49624"/>
                  </a:cubicBezTo>
                  <a:cubicBezTo>
                    <a:pt x="36602" y="48015"/>
                    <a:pt x="34992" y="46610"/>
                    <a:pt x="32710" y="45323"/>
                  </a:cubicBezTo>
                  <a:cubicBezTo>
                    <a:pt x="30428" y="44065"/>
                    <a:pt x="27093" y="42748"/>
                    <a:pt x="22704" y="41344"/>
                  </a:cubicBezTo>
                  <a:cubicBezTo>
                    <a:pt x="15682" y="39003"/>
                    <a:pt x="10650" y="36194"/>
                    <a:pt x="7578" y="32946"/>
                  </a:cubicBezTo>
                  <a:cubicBezTo>
                    <a:pt x="4477" y="29669"/>
                    <a:pt x="2955" y="25514"/>
                    <a:pt x="2955" y="20482"/>
                  </a:cubicBezTo>
                  <a:cubicBezTo>
                    <a:pt x="2955" y="16532"/>
                    <a:pt x="3979" y="13050"/>
                    <a:pt x="6027" y="9948"/>
                  </a:cubicBezTo>
                  <a:cubicBezTo>
                    <a:pt x="8075" y="6876"/>
                    <a:pt x="10913" y="4447"/>
                    <a:pt x="14571" y="2663"/>
                  </a:cubicBezTo>
                  <a:cubicBezTo>
                    <a:pt x="18228" y="907"/>
                    <a:pt x="22412" y="0"/>
                    <a:pt x="27181" y="0"/>
                  </a:cubicBezTo>
                  <a:close/>
                </a:path>
              </a:pathLst>
            </a:custGeom>
            <a:solidFill>
              <a:srgbClr val="000000"/>
            </a:solidFill>
            <a:ln w="2922"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D1D0181-077B-8B7E-97BE-8AFE316C2418}"/>
                </a:ext>
              </a:extLst>
            </p:cNvPr>
            <p:cNvSpPr/>
            <p:nvPr/>
          </p:nvSpPr>
          <p:spPr>
            <a:xfrm>
              <a:off x="4865180" y="-637388"/>
              <a:ext cx="59949" cy="77332"/>
            </a:xfrm>
            <a:custGeom>
              <a:avLst/>
              <a:gdLst>
                <a:gd name="connsiteX0" fmla="*/ 30136 w 59949"/>
                <a:gd name="connsiteY0" fmla="*/ 0 h 77332"/>
                <a:gd name="connsiteX1" fmla="*/ 52108 w 59949"/>
                <a:gd name="connsiteY1" fmla="*/ 9948 h 77332"/>
                <a:gd name="connsiteX2" fmla="*/ 59949 w 59949"/>
                <a:gd name="connsiteY2" fmla="*/ 38535 h 77332"/>
                <a:gd name="connsiteX3" fmla="*/ 51962 w 59949"/>
                <a:gd name="connsiteY3" fmla="*/ 66917 h 77332"/>
                <a:gd name="connsiteX4" fmla="*/ 29989 w 59949"/>
                <a:gd name="connsiteY4" fmla="*/ 77333 h 77332"/>
                <a:gd name="connsiteX5" fmla="*/ 7929 w 59949"/>
                <a:gd name="connsiteY5" fmla="*/ 67121 h 77332"/>
                <a:gd name="connsiteX6" fmla="*/ 0 w 59949"/>
                <a:gd name="connsiteY6" fmla="*/ 38681 h 77332"/>
                <a:gd name="connsiteX7" fmla="*/ 7988 w 59949"/>
                <a:gd name="connsiteY7" fmla="*/ 10182 h 77332"/>
                <a:gd name="connsiteX8" fmla="*/ 30136 w 59949"/>
                <a:gd name="connsiteY8" fmla="*/ 0 h 77332"/>
                <a:gd name="connsiteX9" fmla="*/ 30136 w 59949"/>
                <a:gd name="connsiteY9" fmla="*/ 10095 h 77332"/>
                <a:gd name="connsiteX10" fmla="*/ 17525 w 59949"/>
                <a:gd name="connsiteY10" fmla="*/ 17029 h 77332"/>
                <a:gd name="connsiteX11" fmla="*/ 13166 w 59949"/>
                <a:gd name="connsiteY11" fmla="*/ 38681 h 77332"/>
                <a:gd name="connsiteX12" fmla="*/ 29989 w 59949"/>
                <a:gd name="connsiteY12" fmla="*/ 67414 h 77332"/>
                <a:gd name="connsiteX13" fmla="*/ 46783 w 59949"/>
                <a:gd name="connsiteY13" fmla="*/ 38535 h 77332"/>
                <a:gd name="connsiteX14" fmla="*/ 42599 w 59949"/>
                <a:gd name="connsiteY14" fmla="*/ 16971 h 77332"/>
                <a:gd name="connsiteX15" fmla="*/ 30136 w 59949"/>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36"/>
                    <a:pt x="52108" y="9948"/>
                  </a:cubicBezTo>
                  <a:cubicBezTo>
                    <a:pt x="57346" y="16590"/>
                    <a:pt x="59949" y="26129"/>
                    <a:pt x="59949" y="38535"/>
                  </a:cubicBezTo>
                  <a:cubicBezTo>
                    <a:pt x="59949" y="50502"/>
                    <a:pt x="57287" y="59953"/>
                    <a:pt x="51962" y="66917"/>
                  </a:cubicBezTo>
                  <a:cubicBezTo>
                    <a:pt x="46637" y="73880"/>
                    <a:pt x="39323" y="77333"/>
                    <a:pt x="29989" y="77333"/>
                  </a:cubicBezTo>
                  <a:cubicBezTo>
                    <a:pt x="20539" y="77333"/>
                    <a:pt x="13195" y="73939"/>
                    <a:pt x="7929" y="67121"/>
                  </a:cubicBezTo>
                  <a:cubicBezTo>
                    <a:pt x="2633" y="60304"/>
                    <a:pt x="0" y="50824"/>
                    <a:pt x="0" y="38681"/>
                  </a:cubicBezTo>
                  <a:cubicBezTo>
                    <a:pt x="0" y="26451"/>
                    <a:pt x="2663" y="16941"/>
                    <a:pt x="7988" y="10182"/>
                  </a:cubicBezTo>
                  <a:cubicBezTo>
                    <a:pt x="13312" y="3394"/>
                    <a:pt x="20685" y="0"/>
                    <a:pt x="30136" y="0"/>
                  </a:cubicBezTo>
                  <a:close/>
                  <a:moveTo>
                    <a:pt x="30136" y="10095"/>
                  </a:moveTo>
                  <a:cubicBezTo>
                    <a:pt x="24606" y="10095"/>
                    <a:pt x="20422" y="12406"/>
                    <a:pt x="17525" y="17029"/>
                  </a:cubicBezTo>
                  <a:cubicBezTo>
                    <a:pt x="14629" y="21652"/>
                    <a:pt x="13166" y="28879"/>
                    <a:pt x="13166" y="38681"/>
                  </a:cubicBezTo>
                  <a:cubicBezTo>
                    <a:pt x="13166" y="57817"/>
                    <a:pt x="18784" y="67414"/>
                    <a:pt x="29989" y="67414"/>
                  </a:cubicBezTo>
                  <a:cubicBezTo>
                    <a:pt x="41195" y="67414"/>
                    <a:pt x="46783" y="57787"/>
                    <a:pt x="46783" y="38535"/>
                  </a:cubicBezTo>
                  <a:cubicBezTo>
                    <a:pt x="46783" y="28733"/>
                    <a:pt x="45379" y="21535"/>
                    <a:pt x="42599" y="16971"/>
                  </a:cubicBezTo>
                  <a:cubicBezTo>
                    <a:pt x="39791" y="12377"/>
                    <a:pt x="35636" y="10095"/>
                    <a:pt x="30136" y="10095"/>
                  </a:cubicBezTo>
                  <a:close/>
                </a:path>
              </a:pathLst>
            </a:custGeom>
            <a:solidFill>
              <a:srgbClr val="000000"/>
            </a:solidFill>
            <a:ln w="2922"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5B701C79-ACD7-AA3F-E914-70B77F090ED1}"/>
                </a:ext>
              </a:extLst>
            </p:cNvPr>
            <p:cNvSpPr/>
            <p:nvPr/>
          </p:nvSpPr>
          <p:spPr>
            <a:xfrm>
              <a:off x="4938881" y="-637388"/>
              <a:ext cx="50557" cy="77332"/>
            </a:xfrm>
            <a:custGeom>
              <a:avLst/>
              <a:gdLst>
                <a:gd name="connsiteX0" fmla="*/ 30106 w 50557"/>
                <a:gd name="connsiteY0" fmla="*/ 0 h 77332"/>
                <a:gd name="connsiteX1" fmla="*/ 40903 w 50557"/>
                <a:gd name="connsiteY1" fmla="*/ 1961 h 77332"/>
                <a:gd name="connsiteX2" fmla="*/ 50294 w 50557"/>
                <a:gd name="connsiteY2" fmla="*/ 7988 h 77332"/>
                <a:gd name="connsiteX3" fmla="*/ 44677 w 50557"/>
                <a:gd name="connsiteY3" fmla="*/ 15566 h 77332"/>
                <a:gd name="connsiteX4" fmla="*/ 37948 w 50557"/>
                <a:gd name="connsiteY4" fmla="*/ 11558 h 77332"/>
                <a:gd name="connsiteX5" fmla="*/ 30662 w 50557"/>
                <a:gd name="connsiteY5" fmla="*/ 10241 h 77332"/>
                <a:gd name="connsiteX6" fmla="*/ 17847 w 50557"/>
                <a:gd name="connsiteY6" fmla="*/ 17234 h 77332"/>
                <a:gd name="connsiteX7" fmla="*/ 13283 w 50557"/>
                <a:gd name="connsiteY7" fmla="*/ 39091 h 77332"/>
                <a:gd name="connsiteX8" fmla="*/ 30662 w 50557"/>
                <a:gd name="connsiteY8" fmla="*/ 66829 h 77332"/>
                <a:gd name="connsiteX9" fmla="*/ 37801 w 50557"/>
                <a:gd name="connsiteY9" fmla="*/ 65512 h 77332"/>
                <a:gd name="connsiteX10" fmla="*/ 44677 w 50557"/>
                <a:gd name="connsiteY10" fmla="*/ 61503 h 77332"/>
                <a:gd name="connsiteX11" fmla="*/ 50558 w 50557"/>
                <a:gd name="connsiteY11" fmla="*/ 69228 h 77332"/>
                <a:gd name="connsiteX12" fmla="*/ 30253 w 50557"/>
                <a:gd name="connsiteY12" fmla="*/ 77333 h 77332"/>
                <a:gd name="connsiteX13" fmla="*/ 8046 w 50557"/>
                <a:gd name="connsiteY13" fmla="*/ 67531 h 77332"/>
                <a:gd name="connsiteX14" fmla="*/ 0 w 50557"/>
                <a:gd name="connsiteY14" fmla="*/ 39237 h 77332"/>
                <a:gd name="connsiteX15" fmla="*/ 3687 w 50557"/>
                <a:gd name="connsiteY15" fmla="*/ 18375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73"/>
                    <a:pt x="40903" y="1961"/>
                  </a:cubicBezTo>
                  <a:cubicBezTo>
                    <a:pt x="44150" y="3277"/>
                    <a:pt x="47281" y="5296"/>
                    <a:pt x="50294" y="7988"/>
                  </a:cubicBezTo>
                  <a:lnTo>
                    <a:pt x="44677" y="15566"/>
                  </a:lnTo>
                  <a:cubicBezTo>
                    <a:pt x="42424" y="13781"/>
                    <a:pt x="40200" y="12465"/>
                    <a:pt x="37948" y="11558"/>
                  </a:cubicBezTo>
                  <a:cubicBezTo>
                    <a:pt x="35724" y="10680"/>
                    <a:pt x="33295" y="10241"/>
                    <a:pt x="30662" y="10241"/>
                  </a:cubicBezTo>
                  <a:cubicBezTo>
                    <a:pt x="25162" y="10241"/>
                    <a:pt x="20890" y="12582"/>
                    <a:pt x="17847" y="17234"/>
                  </a:cubicBezTo>
                  <a:cubicBezTo>
                    <a:pt x="14804" y="21915"/>
                    <a:pt x="13283" y="29201"/>
                    <a:pt x="13283" y="39091"/>
                  </a:cubicBezTo>
                  <a:cubicBezTo>
                    <a:pt x="13283" y="57583"/>
                    <a:pt x="19076" y="66829"/>
                    <a:pt x="30662" y="66829"/>
                  </a:cubicBezTo>
                  <a:cubicBezTo>
                    <a:pt x="33295" y="66829"/>
                    <a:pt x="35665" y="66390"/>
                    <a:pt x="37801" y="65512"/>
                  </a:cubicBezTo>
                  <a:cubicBezTo>
                    <a:pt x="39966" y="64634"/>
                    <a:pt x="42248" y="63288"/>
                    <a:pt x="44677" y="61503"/>
                  </a:cubicBezTo>
                  <a:lnTo>
                    <a:pt x="50558" y="69228"/>
                  </a:lnTo>
                  <a:cubicBezTo>
                    <a:pt x="44589" y="74641"/>
                    <a:pt x="37801" y="77333"/>
                    <a:pt x="30253" y="77333"/>
                  </a:cubicBezTo>
                  <a:cubicBezTo>
                    <a:pt x="20802" y="77333"/>
                    <a:pt x="13400" y="74085"/>
                    <a:pt x="8046" y="67531"/>
                  </a:cubicBezTo>
                  <a:cubicBezTo>
                    <a:pt x="2663" y="61006"/>
                    <a:pt x="0" y="51584"/>
                    <a:pt x="0" y="39237"/>
                  </a:cubicBezTo>
                  <a:cubicBezTo>
                    <a:pt x="0" y="31220"/>
                    <a:pt x="1229" y="24256"/>
                    <a:pt x="3687" y="18375"/>
                  </a:cubicBezTo>
                  <a:cubicBezTo>
                    <a:pt x="6174" y="12494"/>
                    <a:pt x="9684" y="7959"/>
                    <a:pt x="14219" y="4769"/>
                  </a:cubicBezTo>
                  <a:cubicBezTo>
                    <a:pt x="18725" y="1609"/>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2141657-D95E-0C38-10DD-F476BA3C6026}"/>
                </a:ext>
              </a:extLst>
            </p:cNvPr>
            <p:cNvSpPr/>
            <p:nvPr/>
          </p:nvSpPr>
          <p:spPr>
            <a:xfrm>
              <a:off x="5001346" y="-670305"/>
              <a:ext cx="16530" cy="108435"/>
            </a:xfrm>
            <a:custGeom>
              <a:avLst/>
              <a:gdLst>
                <a:gd name="connsiteX0" fmla="*/ 14570 w 16530"/>
                <a:gd name="connsiteY0" fmla="*/ 34760 h 108435"/>
                <a:gd name="connsiteX1" fmla="*/ 14570 w 16530"/>
                <a:gd name="connsiteY1" fmla="*/ 108436 h 108435"/>
                <a:gd name="connsiteX2" fmla="*/ 1960 w 16530"/>
                <a:gd name="connsiteY2" fmla="*/ 108436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1 w 16530"/>
                <a:gd name="connsiteY7" fmla="*/ 8280 h 108435"/>
                <a:gd name="connsiteX8" fmla="*/ 14307 w 16530"/>
                <a:gd name="connsiteY8" fmla="*/ 14103 h 108435"/>
                <a:gd name="connsiteX9" fmla="*/ 8280 w 16530"/>
                <a:gd name="connsiteY9" fmla="*/ 16385 h 108435"/>
                <a:gd name="connsiteX10" fmla="*/ 2311 w 16530"/>
                <a:gd name="connsiteY10" fmla="*/ 14103 h 108435"/>
                <a:gd name="connsiteX11" fmla="*/ 0 w 16530"/>
                <a:gd name="connsiteY11" fmla="*/ 8280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6"/>
                  </a:lnTo>
                  <a:lnTo>
                    <a:pt x="1960" y="108436"/>
                  </a:lnTo>
                  <a:lnTo>
                    <a:pt x="1960" y="34760"/>
                  </a:lnTo>
                  <a:lnTo>
                    <a:pt x="14570" y="34760"/>
                  </a:lnTo>
                  <a:close/>
                  <a:moveTo>
                    <a:pt x="8280" y="0"/>
                  </a:moveTo>
                  <a:cubicBezTo>
                    <a:pt x="10708" y="0"/>
                    <a:pt x="12698" y="790"/>
                    <a:pt x="14219" y="2399"/>
                  </a:cubicBezTo>
                  <a:cubicBezTo>
                    <a:pt x="15770" y="3979"/>
                    <a:pt x="16531" y="5940"/>
                    <a:pt x="16531" y="8280"/>
                  </a:cubicBezTo>
                  <a:cubicBezTo>
                    <a:pt x="16531" y="10621"/>
                    <a:pt x="15799" y="12552"/>
                    <a:pt x="14307" y="14103"/>
                  </a:cubicBezTo>
                  <a:cubicBezTo>
                    <a:pt x="12786" y="15625"/>
                    <a:pt x="10796" y="16385"/>
                    <a:pt x="8280" y="16385"/>
                  </a:cubicBezTo>
                  <a:cubicBezTo>
                    <a:pt x="5852" y="16385"/>
                    <a:pt x="3862" y="15625"/>
                    <a:pt x="2311" y="14103"/>
                  </a:cubicBezTo>
                  <a:cubicBezTo>
                    <a:pt x="761" y="12552"/>
                    <a:pt x="0" y="10621"/>
                    <a:pt x="0" y="8280"/>
                  </a:cubicBezTo>
                  <a:cubicBezTo>
                    <a:pt x="0" y="5940"/>
                    <a:pt x="761" y="3979"/>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85FD919-A5BA-7FFE-C82A-FD99E7476F79}"/>
                </a:ext>
              </a:extLst>
            </p:cNvPr>
            <p:cNvSpPr/>
            <p:nvPr/>
          </p:nvSpPr>
          <p:spPr>
            <a:xfrm>
              <a:off x="5032857" y="-63738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2 w 56877"/>
                <a:gd name="connsiteY4" fmla="*/ 73851 h 77332"/>
                <a:gd name="connsiteX5" fmla="*/ 41341 w 56877"/>
                <a:gd name="connsiteY5" fmla="*/ 66126 h 77332"/>
                <a:gd name="connsiteX6" fmla="*/ 21300 w 56877"/>
                <a:gd name="connsiteY6" fmla="*/ 77333 h 77332"/>
                <a:gd name="connsiteX7" fmla="*/ 5764 w 56877"/>
                <a:gd name="connsiteY7" fmla="*/ 71247 h 77332"/>
                <a:gd name="connsiteX8" fmla="*/ 0 w 56877"/>
                <a:gd name="connsiteY8" fmla="*/ 54920 h 77332"/>
                <a:gd name="connsiteX9" fmla="*/ 7724 w 56877"/>
                <a:gd name="connsiteY9" fmla="*/ 37013 h 77332"/>
                <a:gd name="connsiteX10" fmla="*/ 29697 w 56877"/>
                <a:gd name="connsiteY10" fmla="*/ 30840 h 77332"/>
                <a:gd name="connsiteX11" fmla="*/ 39235 w 56877"/>
                <a:gd name="connsiteY11" fmla="*/ 30840 h 77332"/>
                <a:gd name="connsiteX12" fmla="*/ 39235 w 56877"/>
                <a:gd name="connsiteY12" fmla="*/ 24519 h 77332"/>
                <a:gd name="connsiteX13" fmla="*/ 36075 w 56877"/>
                <a:gd name="connsiteY13" fmla="*/ 13401 h 77332"/>
                <a:gd name="connsiteX14" fmla="*/ 25776 w 56877"/>
                <a:gd name="connsiteY14" fmla="*/ 9948 h 77332"/>
                <a:gd name="connsiteX15" fmla="*/ 7870 w 56877"/>
                <a:gd name="connsiteY15" fmla="*/ 13898 h 77332"/>
                <a:gd name="connsiteX16" fmla="*/ 4769 w 56877"/>
                <a:gd name="connsiteY16" fmla="*/ 5062 h 77332"/>
                <a:gd name="connsiteX17" fmla="*/ 27737 w 56877"/>
                <a:gd name="connsiteY17" fmla="*/ 0 h 77332"/>
                <a:gd name="connsiteX18" fmla="*/ 51699 w 56877"/>
                <a:gd name="connsiteY18" fmla="*/ 23963 h 77332"/>
                <a:gd name="connsiteX19" fmla="*/ 51699 w 56877"/>
                <a:gd name="connsiteY19" fmla="*/ 58724 h 77332"/>
                <a:gd name="connsiteX20" fmla="*/ 24255 w 56877"/>
                <a:gd name="connsiteY20" fmla="*/ 67824 h 77332"/>
                <a:gd name="connsiteX21" fmla="*/ 39235 w 56877"/>
                <a:gd name="connsiteY21" fmla="*/ 56324 h 77332"/>
                <a:gd name="connsiteX22" fmla="*/ 39235 w 56877"/>
                <a:gd name="connsiteY22" fmla="*/ 38974 h 77332"/>
                <a:gd name="connsiteX23" fmla="*/ 31101 w 56877"/>
                <a:gd name="connsiteY23" fmla="*/ 38974 h 77332"/>
                <a:gd name="connsiteX24" fmla="*/ 12903 w 56877"/>
                <a:gd name="connsiteY24" fmla="*/ 54247 h 77332"/>
                <a:gd name="connsiteX25" fmla="*/ 15829 w 56877"/>
                <a:gd name="connsiteY25" fmla="*/ 64312 h 77332"/>
                <a:gd name="connsiteX26" fmla="*/ 24255 w 56877"/>
                <a:gd name="connsiteY26" fmla="*/ 678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38" y="63932"/>
                    <a:pt x="52957" y="65366"/>
                  </a:cubicBezTo>
                  <a:cubicBezTo>
                    <a:pt x="53805" y="66829"/>
                    <a:pt x="55122" y="67911"/>
                    <a:pt x="56877" y="68672"/>
                  </a:cubicBezTo>
                  <a:lnTo>
                    <a:pt x="54215" y="77216"/>
                  </a:lnTo>
                  <a:cubicBezTo>
                    <a:pt x="50587" y="76660"/>
                    <a:pt x="47749" y="75519"/>
                    <a:pt x="45672" y="73851"/>
                  </a:cubicBezTo>
                  <a:cubicBezTo>
                    <a:pt x="43624" y="72154"/>
                    <a:pt x="42190" y="69608"/>
                    <a:pt x="41341" y="66126"/>
                  </a:cubicBezTo>
                  <a:cubicBezTo>
                    <a:pt x="36572" y="73617"/>
                    <a:pt x="29902" y="77333"/>
                    <a:pt x="21300" y="77333"/>
                  </a:cubicBezTo>
                  <a:cubicBezTo>
                    <a:pt x="14775" y="77333"/>
                    <a:pt x="9597" y="75314"/>
                    <a:pt x="5764" y="71247"/>
                  </a:cubicBezTo>
                  <a:cubicBezTo>
                    <a:pt x="1931" y="67180"/>
                    <a:pt x="0" y="61738"/>
                    <a:pt x="0" y="54920"/>
                  </a:cubicBezTo>
                  <a:cubicBezTo>
                    <a:pt x="0" y="47079"/>
                    <a:pt x="2575" y="41110"/>
                    <a:pt x="7724" y="37013"/>
                  </a:cubicBezTo>
                  <a:cubicBezTo>
                    <a:pt x="12844" y="32888"/>
                    <a:pt x="20188" y="30840"/>
                    <a:pt x="29697" y="30840"/>
                  </a:cubicBezTo>
                  <a:lnTo>
                    <a:pt x="39235" y="30840"/>
                  </a:lnTo>
                  <a:lnTo>
                    <a:pt x="39235" y="24519"/>
                  </a:lnTo>
                  <a:cubicBezTo>
                    <a:pt x="39235" y="19399"/>
                    <a:pt x="38182" y="15683"/>
                    <a:pt x="36075" y="13401"/>
                  </a:cubicBezTo>
                  <a:cubicBezTo>
                    <a:pt x="33998" y="11119"/>
                    <a:pt x="30545" y="9948"/>
                    <a:pt x="25776" y="9948"/>
                  </a:cubicBezTo>
                  <a:cubicBezTo>
                    <a:pt x="20656" y="9948"/>
                    <a:pt x="14688" y="11265"/>
                    <a:pt x="7870" y="13898"/>
                  </a:cubicBezTo>
                  <a:lnTo>
                    <a:pt x="4769" y="5062"/>
                  </a:lnTo>
                  <a:cubicBezTo>
                    <a:pt x="12990" y="1697"/>
                    <a:pt x="20656" y="0"/>
                    <a:pt x="27737" y="0"/>
                  </a:cubicBezTo>
                  <a:cubicBezTo>
                    <a:pt x="43711" y="0"/>
                    <a:pt x="51699" y="7988"/>
                    <a:pt x="51699" y="23963"/>
                  </a:cubicBezTo>
                  <a:lnTo>
                    <a:pt x="51699" y="58724"/>
                  </a:lnTo>
                  <a:close/>
                  <a:moveTo>
                    <a:pt x="24255" y="67824"/>
                  </a:moveTo>
                  <a:cubicBezTo>
                    <a:pt x="30779" y="67824"/>
                    <a:pt x="35782" y="63991"/>
                    <a:pt x="39235" y="56324"/>
                  </a:cubicBezTo>
                  <a:lnTo>
                    <a:pt x="39235" y="38974"/>
                  </a:lnTo>
                  <a:lnTo>
                    <a:pt x="31101" y="38974"/>
                  </a:lnTo>
                  <a:cubicBezTo>
                    <a:pt x="18959" y="38974"/>
                    <a:pt x="12903" y="44036"/>
                    <a:pt x="12903" y="54247"/>
                  </a:cubicBezTo>
                  <a:cubicBezTo>
                    <a:pt x="12903" y="58636"/>
                    <a:pt x="13868" y="61972"/>
                    <a:pt x="15829" y="64312"/>
                  </a:cubicBezTo>
                  <a:cubicBezTo>
                    <a:pt x="17818" y="66653"/>
                    <a:pt x="20598" y="67824"/>
                    <a:pt x="24255" y="67824"/>
                  </a:cubicBezTo>
                  <a:close/>
                </a:path>
              </a:pathLst>
            </a:custGeom>
            <a:solidFill>
              <a:srgbClr val="000000"/>
            </a:solidFill>
            <a:ln w="2922"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AF6C14A7-0763-FC4D-BC29-D655CD3F84CA}"/>
                </a:ext>
              </a:extLst>
            </p:cNvPr>
            <p:cNvSpPr/>
            <p:nvPr/>
          </p:nvSpPr>
          <p:spPr>
            <a:xfrm>
              <a:off x="5105153" y="-666794"/>
              <a:ext cx="23962" cy="106738"/>
            </a:xfrm>
            <a:custGeom>
              <a:avLst/>
              <a:gdLst>
                <a:gd name="connsiteX0" fmla="*/ 14570 w 23962"/>
                <a:gd name="connsiteY0" fmla="*/ 106739 h 106738"/>
                <a:gd name="connsiteX1" fmla="*/ 3921 w 23962"/>
                <a:gd name="connsiteY1" fmla="*/ 102701 h 106738"/>
                <a:gd name="connsiteX2" fmla="*/ 0 w 23962"/>
                <a:gd name="connsiteY2" fmla="*/ 91348 h 106738"/>
                <a:gd name="connsiteX3" fmla="*/ 0 w 23962"/>
                <a:gd name="connsiteY3" fmla="*/ 1405 h 106738"/>
                <a:gd name="connsiteX4" fmla="*/ 12610 w 23962"/>
                <a:gd name="connsiteY4" fmla="*/ 0 h 106738"/>
                <a:gd name="connsiteX5" fmla="*/ 12610 w 23962"/>
                <a:gd name="connsiteY5" fmla="*/ 90909 h 106738"/>
                <a:gd name="connsiteX6" fmla="*/ 17087 w 23962"/>
                <a:gd name="connsiteY6" fmla="*/ 96381 h 106738"/>
                <a:gd name="connsiteX7" fmla="*/ 21153 w 23962"/>
                <a:gd name="connsiteY7" fmla="*/ 95532 h 106738"/>
                <a:gd name="connsiteX8" fmla="*/ 23962 w 23962"/>
                <a:gd name="connsiteY8" fmla="*/ 104369 h 106738"/>
                <a:gd name="connsiteX9" fmla="*/ 14570 w 23962"/>
                <a:gd name="connsiteY9" fmla="*/ 106739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9"/>
                  </a:moveTo>
                  <a:cubicBezTo>
                    <a:pt x="10094" y="106739"/>
                    <a:pt x="6524" y="105393"/>
                    <a:pt x="3921" y="102701"/>
                  </a:cubicBezTo>
                  <a:cubicBezTo>
                    <a:pt x="1317" y="99980"/>
                    <a:pt x="0" y="96205"/>
                    <a:pt x="0" y="91348"/>
                  </a:cubicBezTo>
                  <a:lnTo>
                    <a:pt x="0" y="1405"/>
                  </a:lnTo>
                  <a:lnTo>
                    <a:pt x="12610" y="0"/>
                  </a:lnTo>
                  <a:lnTo>
                    <a:pt x="12610" y="90909"/>
                  </a:lnTo>
                  <a:cubicBezTo>
                    <a:pt x="12610" y="94567"/>
                    <a:pt x="14102" y="96381"/>
                    <a:pt x="17087" y="96381"/>
                  </a:cubicBezTo>
                  <a:cubicBezTo>
                    <a:pt x="18315" y="96381"/>
                    <a:pt x="19661" y="96117"/>
                    <a:pt x="21153" y="95532"/>
                  </a:cubicBezTo>
                  <a:lnTo>
                    <a:pt x="23962" y="104369"/>
                  </a:lnTo>
                  <a:cubicBezTo>
                    <a:pt x="20978" y="105949"/>
                    <a:pt x="17847" y="106739"/>
                    <a:pt x="14570" y="106739"/>
                  </a:cubicBezTo>
                  <a:close/>
                </a:path>
              </a:pathLst>
            </a:custGeom>
            <a:solidFill>
              <a:srgbClr val="000000"/>
            </a:solidFill>
            <a:ln w="2922"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D9A8BA54-E78A-1424-AAF3-18417E22EA8F}"/>
                </a:ext>
              </a:extLst>
            </p:cNvPr>
            <p:cNvSpPr/>
            <p:nvPr/>
          </p:nvSpPr>
          <p:spPr>
            <a:xfrm>
              <a:off x="5136400" y="-672265"/>
              <a:ext cx="56877" cy="112210"/>
            </a:xfrm>
            <a:custGeom>
              <a:avLst/>
              <a:gdLst>
                <a:gd name="connsiteX0" fmla="*/ 51699 w 56877"/>
                <a:gd name="connsiteY0" fmla="*/ 93601 h 112210"/>
                <a:gd name="connsiteX1" fmla="*/ 52957 w 56877"/>
                <a:gd name="connsiteY1" fmla="*/ 100243 h 112210"/>
                <a:gd name="connsiteX2" fmla="*/ 56877 w 56877"/>
                <a:gd name="connsiteY2" fmla="*/ 103549 h 112210"/>
                <a:gd name="connsiteX3" fmla="*/ 54215 w 56877"/>
                <a:gd name="connsiteY3" fmla="*/ 112093 h 112210"/>
                <a:gd name="connsiteX4" fmla="*/ 45671 w 56877"/>
                <a:gd name="connsiteY4" fmla="*/ 108728 h 112210"/>
                <a:gd name="connsiteX5" fmla="*/ 41312 w 56877"/>
                <a:gd name="connsiteY5" fmla="*/ 101004 h 112210"/>
                <a:gd name="connsiteX6" fmla="*/ 21300 w 56877"/>
                <a:gd name="connsiteY6" fmla="*/ 112210 h 112210"/>
                <a:gd name="connsiteX7" fmla="*/ 5735 w 56877"/>
                <a:gd name="connsiteY7" fmla="*/ 106124 h 112210"/>
                <a:gd name="connsiteX8" fmla="*/ 0 w 56877"/>
                <a:gd name="connsiteY8" fmla="*/ 89797 h 112210"/>
                <a:gd name="connsiteX9" fmla="*/ 7695 w 56877"/>
                <a:gd name="connsiteY9" fmla="*/ 71890 h 112210"/>
                <a:gd name="connsiteX10" fmla="*/ 29697 w 56877"/>
                <a:gd name="connsiteY10" fmla="*/ 65717 h 112210"/>
                <a:gd name="connsiteX11" fmla="*/ 39206 w 56877"/>
                <a:gd name="connsiteY11" fmla="*/ 65717 h 112210"/>
                <a:gd name="connsiteX12" fmla="*/ 39206 w 56877"/>
                <a:gd name="connsiteY12" fmla="*/ 59397 h 112210"/>
                <a:gd name="connsiteX13" fmla="*/ 36075 w 56877"/>
                <a:gd name="connsiteY13" fmla="*/ 48278 h 112210"/>
                <a:gd name="connsiteX14" fmla="*/ 25776 w 56877"/>
                <a:gd name="connsiteY14" fmla="*/ 44825 h 112210"/>
                <a:gd name="connsiteX15" fmla="*/ 7841 w 56877"/>
                <a:gd name="connsiteY15" fmla="*/ 48775 h 112210"/>
                <a:gd name="connsiteX16" fmla="*/ 4769 w 56877"/>
                <a:gd name="connsiteY16" fmla="*/ 39939 h 112210"/>
                <a:gd name="connsiteX17" fmla="*/ 27736 w 56877"/>
                <a:gd name="connsiteY17" fmla="*/ 34877 h 112210"/>
                <a:gd name="connsiteX18" fmla="*/ 51699 w 56877"/>
                <a:gd name="connsiteY18" fmla="*/ 58841 h 112210"/>
                <a:gd name="connsiteX19" fmla="*/ 51699 w 56877"/>
                <a:gd name="connsiteY19" fmla="*/ 93601 h 112210"/>
                <a:gd name="connsiteX20" fmla="*/ 24226 w 56877"/>
                <a:gd name="connsiteY20" fmla="*/ 102701 h 112210"/>
                <a:gd name="connsiteX21" fmla="*/ 39206 w 56877"/>
                <a:gd name="connsiteY21" fmla="*/ 91202 h 112210"/>
                <a:gd name="connsiteX22" fmla="*/ 39206 w 56877"/>
                <a:gd name="connsiteY22" fmla="*/ 73851 h 112210"/>
                <a:gd name="connsiteX23" fmla="*/ 31101 w 56877"/>
                <a:gd name="connsiteY23" fmla="*/ 73851 h 112210"/>
                <a:gd name="connsiteX24" fmla="*/ 12874 w 56877"/>
                <a:gd name="connsiteY24" fmla="*/ 89124 h 112210"/>
                <a:gd name="connsiteX25" fmla="*/ 15829 w 56877"/>
                <a:gd name="connsiteY25" fmla="*/ 99190 h 112210"/>
                <a:gd name="connsiteX26" fmla="*/ 24226 w 56877"/>
                <a:gd name="connsiteY26" fmla="*/ 102701 h 112210"/>
                <a:gd name="connsiteX27" fmla="*/ 27444 w 56877"/>
                <a:gd name="connsiteY27" fmla="*/ 20043 h 112210"/>
                <a:gd name="connsiteX28" fmla="*/ 14629 w 56877"/>
                <a:gd name="connsiteY28" fmla="*/ 15127 h 112210"/>
                <a:gd name="connsiteX29" fmla="*/ 8807 w 56877"/>
                <a:gd name="connsiteY29" fmla="*/ 1697 h 112210"/>
                <a:gd name="connsiteX30" fmla="*/ 16385 w 56877"/>
                <a:gd name="connsiteY30" fmla="*/ 0 h 112210"/>
                <a:gd name="connsiteX31" fmla="*/ 27444 w 56877"/>
                <a:gd name="connsiteY31" fmla="*/ 10650 h 112210"/>
                <a:gd name="connsiteX32" fmla="*/ 38796 w 56877"/>
                <a:gd name="connsiteY32" fmla="*/ 0 h 112210"/>
                <a:gd name="connsiteX33" fmla="*/ 46374 w 56877"/>
                <a:gd name="connsiteY33" fmla="*/ 1697 h 112210"/>
                <a:gd name="connsiteX34" fmla="*/ 40493 w 56877"/>
                <a:gd name="connsiteY34" fmla="*/ 15127 h 112210"/>
                <a:gd name="connsiteX35" fmla="*/ 27444 w 56877"/>
                <a:gd name="connsiteY35" fmla="*/ 20043 h 1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10">
                  <a:moveTo>
                    <a:pt x="51699" y="93601"/>
                  </a:moveTo>
                  <a:cubicBezTo>
                    <a:pt x="51699" y="96585"/>
                    <a:pt x="52108" y="98809"/>
                    <a:pt x="52957" y="100243"/>
                  </a:cubicBezTo>
                  <a:cubicBezTo>
                    <a:pt x="53776" y="101706"/>
                    <a:pt x="55093" y="102788"/>
                    <a:pt x="56877" y="103549"/>
                  </a:cubicBezTo>
                  <a:lnTo>
                    <a:pt x="54215" y="112093"/>
                  </a:lnTo>
                  <a:cubicBezTo>
                    <a:pt x="50558" y="111537"/>
                    <a:pt x="47720" y="110396"/>
                    <a:pt x="45671" y="108728"/>
                  </a:cubicBezTo>
                  <a:cubicBezTo>
                    <a:pt x="43594" y="107031"/>
                    <a:pt x="42161" y="104486"/>
                    <a:pt x="41312" y="101004"/>
                  </a:cubicBezTo>
                  <a:cubicBezTo>
                    <a:pt x="36543" y="108494"/>
                    <a:pt x="29872" y="112210"/>
                    <a:pt x="21300" y="112210"/>
                  </a:cubicBezTo>
                  <a:cubicBezTo>
                    <a:pt x="14746" y="112210"/>
                    <a:pt x="9567" y="110191"/>
                    <a:pt x="5735" y="106124"/>
                  </a:cubicBezTo>
                  <a:cubicBezTo>
                    <a:pt x="1902" y="102057"/>
                    <a:pt x="0" y="96615"/>
                    <a:pt x="0" y="89797"/>
                  </a:cubicBezTo>
                  <a:cubicBezTo>
                    <a:pt x="0" y="81956"/>
                    <a:pt x="2575" y="75987"/>
                    <a:pt x="7695" y="71890"/>
                  </a:cubicBezTo>
                  <a:cubicBezTo>
                    <a:pt x="12844" y="67765"/>
                    <a:pt x="20159" y="65717"/>
                    <a:pt x="29697" y="65717"/>
                  </a:cubicBezTo>
                  <a:lnTo>
                    <a:pt x="39206" y="65717"/>
                  </a:lnTo>
                  <a:lnTo>
                    <a:pt x="39206" y="59397"/>
                  </a:lnTo>
                  <a:cubicBezTo>
                    <a:pt x="39206" y="54276"/>
                    <a:pt x="38181" y="50560"/>
                    <a:pt x="36075" y="48278"/>
                  </a:cubicBezTo>
                  <a:cubicBezTo>
                    <a:pt x="33968" y="45996"/>
                    <a:pt x="30545" y="44825"/>
                    <a:pt x="25776" y="44825"/>
                  </a:cubicBezTo>
                  <a:cubicBezTo>
                    <a:pt x="20627" y="44825"/>
                    <a:pt x="14658" y="46142"/>
                    <a:pt x="7841" y="48775"/>
                  </a:cubicBezTo>
                  <a:lnTo>
                    <a:pt x="4769" y="39939"/>
                  </a:lnTo>
                  <a:cubicBezTo>
                    <a:pt x="12961" y="36574"/>
                    <a:pt x="20627" y="34877"/>
                    <a:pt x="27736" y="34877"/>
                  </a:cubicBezTo>
                  <a:cubicBezTo>
                    <a:pt x="43711" y="34877"/>
                    <a:pt x="51699" y="42865"/>
                    <a:pt x="51699" y="58841"/>
                  </a:cubicBezTo>
                  <a:lnTo>
                    <a:pt x="51699" y="93601"/>
                  </a:lnTo>
                  <a:close/>
                  <a:moveTo>
                    <a:pt x="24226" y="102701"/>
                  </a:moveTo>
                  <a:cubicBezTo>
                    <a:pt x="30779" y="102701"/>
                    <a:pt x="35753" y="98868"/>
                    <a:pt x="39206" y="91202"/>
                  </a:cubicBezTo>
                  <a:lnTo>
                    <a:pt x="39206" y="73851"/>
                  </a:lnTo>
                  <a:lnTo>
                    <a:pt x="31101" y="73851"/>
                  </a:lnTo>
                  <a:cubicBezTo>
                    <a:pt x="18959" y="73851"/>
                    <a:pt x="12874" y="78913"/>
                    <a:pt x="12874" y="89124"/>
                  </a:cubicBezTo>
                  <a:cubicBezTo>
                    <a:pt x="12874" y="93513"/>
                    <a:pt x="13868" y="96849"/>
                    <a:pt x="15829" y="99190"/>
                  </a:cubicBezTo>
                  <a:cubicBezTo>
                    <a:pt x="17789" y="101530"/>
                    <a:pt x="20597" y="102701"/>
                    <a:pt x="24226" y="102701"/>
                  </a:cubicBezTo>
                  <a:close/>
                  <a:moveTo>
                    <a:pt x="27444" y="20043"/>
                  </a:moveTo>
                  <a:cubicBezTo>
                    <a:pt x="22236" y="20043"/>
                    <a:pt x="17935" y="18404"/>
                    <a:pt x="14629" y="15127"/>
                  </a:cubicBezTo>
                  <a:cubicBezTo>
                    <a:pt x="11323" y="11879"/>
                    <a:pt x="9392" y="7373"/>
                    <a:pt x="8807" y="1697"/>
                  </a:cubicBezTo>
                  <a:lnTo>
                    <a:pt x="16385" y="0"/>
                  </a:lnTo>
                  <a:cubicBezTo>
                    <a:pt x="18052" y="7110"/>
                    <a:pt x="21739" y="10650"/>
                    <a:pt x="27444" y="10650"/>
                  </a:cubicBezTo>
                  <a:cubicBezTo>
                    <a:pt x="33325" y="10650"/>
                    <a:pt x="37128" y="7110"/>
                    <a:pt x="38796" y="0"/>
                  </a:cubicBezTo>
                  <a:lnTo>
                    <a:pt x="46374" y="1697"/>
                  </a:lnTo>
                  <a:cubicBezTo>
                    <a:pt x="45818" y="7373"/>
                    <a:pt x="43828" y="11879"/>
                    <a:pt x="40493" y="15127"/>
                  </a:cubicBezTo>
                  <a:cubicBezTo>
                    <a:pt x="37128" y="18404"/>
                    <a:pt x="32769" y="20043"/>
                    <a:pt x="27444" y="20043"/>
                  </a:cubicBezTo>
                  <a:close/>
                </a:path>
              </a:pathLst>
            </a:custGeom>
            <a:solidFill>
              <a:srgbClr val="000000"/>
            </a:solidFill>
            <a:ln w="2922" cap="flat">
              <a:noFill/>
              <a:prstDash val="solid"/>
              <a:miter/>
            </a:ln>
          </p:spPr>
          <p:txBody>
            <a:bodyPr rtlCol="0" anchor="ctr"/>
            <a:lstStyle/>
            <a:p>
              <a:endParaRPr lang="en-US"/>
            </a:p>
          </p:txBody>
        </p:sp>
        <p:grpSp>
          <p:nvGrpSpPr>
            <p:cNvPr id="176" name="Graphic 12">
              <a:extLst>
                <a:ext uri="{FF2B5EF4-FFF2-40B4-BE49-F238E27FC236}">
                  <a16:creationId xmlns:a16="http://schemas.microsoft.com/office/drawing/2014/main" id="{63574AA4-3539-24F4-5673-C4E94031ED62}"/>
                </a:ext>
              </a:extLst>
            </p:cNvPr>
            <p:cNvGrpSpPr/>
            <p:nvPr/>
          </p:nvGrpSpPr>
          <p:grpSpPr>
            <a:xfrm>
              <a:off x="3160851" y="-951020"/>
              <a:ext cx="171041" cy="73207"/>
              <a:chOff x="4935482" y="-1293920"/>
              <a:chExt cx="171041" cy="73207"/>
            </a:xfrm>
            <a:noFill/>
          </p:grpSpPr>
          <p:sp>
            <p:nvSpPr>
              <p:cNvPr id="177" name="Freeform: Shape 176">
                <a:extLst>
                  <a:ext uri="{FF2B5EF4-FFF2-40B4-BE49-F238E27FC236}">
                    <a16:creationId xmlns:a16="http://schemas.microsoft.com/office/drawing/2014/main" id="{0FFE5436-CDBD-1211-9653-5BBEBBB1E558}"/>
                  </a:ext>
                </a:extLst>
              </p:cNvPr>
              <p:cNvSpPr/>
              <p:nvPr/>
            </p:nvSpPr>
            <p:spPr>
              <a:xfrm>
                <a:off x="4935482" y="-1256263"/>
                <a:ext cx="167471" cy="2925"/>
              </a:xfrm>
              <a:custGeom>
                <a:avLst/>
                <a:gdLst>
                  <a:gd name="connsiteX0" fmla="*/ 0 w 167471"/>
                  <a:gd name="connsiteY0" fmla="*/ 0 h 2925"/>
                  <a:gd name="connsiteX1" fmla="*/ 167472 w 167471"/>
                  <a:gd name="connsiteY1" fmla="*/ 0 h 2925"/>
                </a:gdLst>
                <a:ahLst/>
                <a:cxnLst>
                  <a:cxn ang="0">
                    <a:pos x="connsiteX0" y="connsiteY0"/>
                  </a:cxn>
                  <a:cxn ang="0">
                    <a:pos x="connsiteX1" y="connsiteY1"/>
                  </a:cxn>
                </a:cxnLst>
                <a:rect l="l" t="t" r="r" b="b"/>
                <a:pathLst>
                  <a:path w="167471" h="2925">
                    <a:moveTo>
                      <a:pt x="0" y="0"/>
                    </a:moveTo>
                    <a:lnTo>
                      <a:pt x="167472" y="0"/>
                    </a:lnTo>
                  </a:path>
                </a:pathLst>
              </a:custGeom>
              <a:ln w="14611" cap="rnd">
                <a:solidFill>
                  <a:srgbClr val="FD6234"/>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EAD7B58-08F7-3405-712D-5E48F6A41DA7}"/>
                  </a:ext>
                </a:extLst>
              </p:cNvPr>
              <p:cNvSpPr/>
              <p:nvPr/>
            </p:nvSpPr>
            <p:spPr>
              <a:xfrm>
                <a:off x="5069951" y="-1293920"/>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sp>
          <p:nvSpPr>
            <p:cNvPr id="480" name="Freeform: Shape 479">
              <a:extLst>
                <a:ext uri="{FF2B5EF4-FFF2-40B4-BE49-F238E27FC236}">
                  <a16:creationId xmlns:a16="http://schemas.microsoft.com/office/drawing/2014/main" id="{5A561883-B5C1-AE1B-A582-E589CA80D895}"/>
                </a:ext>
              </a:extLst>
            </p:cNvPr>
            <p:cNvSpPr/>
            <p:nvPr/>
          </p:nvSpPr>
          <p:spPr>
            <a:xfrm>
              <a:off x="6590223" y="1677882"/>
              <a:ext cx="2368598" cy="2369459"/>
            </a:xfrm>
            <a:custGeom>
              <a:avLst/>
              <a:gdLst>
                <a:gd name="connsiteX0" fmla="*/ 1722615 w 2368598"/>
                <a:gd name="connsiteY0" fmla="*/ 1184715 h 2369459"/>
                <a:gd name="connsiteX1" fmla="*/ 1184300 w 2368598"/>
                <a:gd name="connsiteY1" fmla="*/ 646225 h 2369459"/>
                <a:gd name="connsiteX2" fmla="*/ 645984 w 2368598"/>
                <a:gd name="connsiteY2" fmla="*/ 1184715 h 2369459"/>
                <a:gd name="connsiteX3" fmla="*/ 1184300 w 2368598"/>
                <a:gd name="connsiteY3" fmla="*/ 1723235 h 2369459"/>
                <a:gd name="connsiteX4" fmla="*/ 1722615 w 2368598"/>
                <a:gd name="connsiteY4" fmla="*/ 1184715 h 2369459"/>
                <a:gd name="connsiteX5" fmla="*/ 1184300 w 2368598"/>
                <a:gd name="connsiteY5" fmla="*/ 0 h 2369459"/>
                <a:gd name="connsiteX6" fmla="*/ 2368599 w 2368598"/>
                <a:gd name="connsiteY6" fmla="*/ 1184715 h 2369459"/>
                <a:gd name="connsiteX7" fmla="*/ 1184300 w 2368598"/>
                <a:gd name="connsiteY7" fmla="*/ 2369460 h 2369459"/>
                <a:gd name="connsiteX8" fmla="*/ 0 w 2368598"/>
                <a:gd name="connsiteY8" fmla="*/ 1184715 h 2369459"/>
                <a:gd name="connsiteX9" fmla="*/ 1184300 w 2368598"/>
                <a:gd name="connsiteY9" fmla="*/ 0 h 236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8598" h="2369459">
                  <a:moveTo>
                    <a:pt x="1722615" y="1184715"/>
                  </a:moveTo>
                  <a:cubicBezTo>
                    <a:pt x="1722615" y="887322"/>
                    <a:pt x="1481618" y="646225"/>
                    <a:pt x="1184300" y="646225"/>
                  </a:cubicBezTo>
                  <a:cubicBezTo>
                    <a:pt x="886981" y="646225"/>
                    <a:pt x="645984" y="887322"/>
                    <a:pt x="645984" y="1184715"/>
                  </a:cubicBezTo>
                  <a:cubicBezTo>
                    <a:pt x="645984" y="1482138"/>
                    <a:pt x="886981" y="1723235"/>
                    <a:pt x="1184300" y="1723235"/>
                  </a:cubicBezTo>
                  <a:cubicBezTo>
                    <a:pt x="1481618" y="1723235"/>
                    <a:pt x="1722615" y="1482138"/>
                    <a:pt x="1722615" y="1184715"/>
                  </a:cubicBezTo>
                  <a:close/>
                  <a:moveTo>
                    <a:pt x="1184300" y="0"/>
                  </a:moveTo>
                  <a:cubicBezTo>
                    <a:pt x="1838388" y="0"/>
                    <a:pt x="2368599" y="530415"/>
                    <a:pt x="2368599" y="1184715"/>
                  </a:cubicBezTo>
                  <a:cubicBezTo>
                    <a:pt x="2368599" y="1839044"/>
                    <a:pt x="1838388" y="2369460"/>
                    <a:pt x="1184300" y="2369460"/>
                  </a:cubicBezTo>
                  <a:cubicBezTo>
                    <a:pt x="530211" y="2369460"/>
                    <a:pt x="0" y="1839044"/>
                    <a:pt x="0" y="1184715"/>
                  </a:cubicBezTo>
                  <a:cubicBezTo>
                    <a:pt x="0" y="530415"/>
                    <a:pt x="530211" y="0"/>
                    <a:pt x="1184300" y="0"/>
                  </a:cubicBezTo>
                  <a:close/>
                </a:path>
              </a:pathLst>
            </a:custGeom>
            <a:solidFill>
              <a:srgbClr val="F7F5FF"/>
            </a:solidFill>
            <a:ln w="2922"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BFF6D7BC-7F34-4756-EA1B-D7CBDAF8C752}"/>
                </a:ext>
              </a:extLst>
            </p:cNvPr>
            <p:cNvSpPr/>
            <p:nvPr/>
          </p:nvSpPr>
          <p:spPr>
            <a:xfrm>
              <a:off x="7425273" y="1682302"/>
              <a:ext cx="1520719" cy="2369443"/>
            </a:xfrm>
            <a:custGeom>
              <a:avLst/>
              <a:gdLst>
                <a:gd name="connsiteX0" fmla="*/ 341701 w 1520719"/>
                <a:gd name="connsiteY0" fmla="*/ 646194 h 2369443"/>
                <a:gd name="connsiteX1" fmla="*/ 873755 w 1520719"/>
                <a:gd name="connsiteY1" fmla="*/ 1191677 h 2369443"/>
                <a:gd name="connsiteX2" fmla="*/ 327686 w 1520719"/>
                <a:gd name="connsiteY2" fmla="*/ 1723175 h 2369443"/>
                <a:gd name="connsiteX3" fmla="*/ 28 w 1520719"/>
                <a:gd name="connsiteY3" fmla="*/ 2042045 h 2369443"/>
                <a:gd name="connsiteX4" fmla="*/ 319260 w 1520719"/>
                <a:gd name="connsiteY4" fmla="*/ 2369341 h 2369443"/>
                <a:gd name="connsiteX5" fmla="*/ 1520617 w 1520719"/>
                <a:gd name="connsiteY5" fmla="*/ 1200075 h 2369443"/>
                <a:gd name="connsiteX6" fmla="*/ 350098 w 1520719"/>
                <a:gd name="connsiteY6" fmla="*/ 28 h 2369443"/>
                <a:gd name="connsiteX7" fmla="*/ 22469 w 1520719"/>
                <a:gd name="connsiteY7" fmla="*/ 318926 h 2369443"/>
                <a:gd name="connsiteX8" fmla="*/ 341701 w 1520719"/>
                <a:gd name="connsiteY8" fmla="*/ 646194 h 236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0719" h="2369443">
                  <a:moveTo>
                    <a:pt x="341701" y="646194"/>
                  </a:moveTo>
                  <a:cubicBezTo>
                    <a:pt x="639400" y="650085"/>
                    <a:pt x="877617" y="894284"/>
                    <a:pt x="873755" y="1191677"/>
                  </a:cubicBezTo>
                  <a:cubicBezTo>
                    <a:pt x="869864" y="1489070"/>
                    <a:pt x="625385" y="1727037"/>
                    <a:pt x="327686" y="1723175"/>
                  </a:cubicBezTo>
                  <a:cubicBezTo>
                    <a:pt x="149038" y="1720835"/>
                    <a:pt x="2339" y="1863620"/>
                    <a:pt x="28" y="2042045"/>
                  </a:cubicBezTo>
                  <a:cubicBezTo>
                    <a:pt x="-2284" y="2220469"/>
                    <a:pt x="140641" y="2367029"/>
                    <a:pt x="319260" y="2369341"/>
                  </a:cubicBezTo>
                  <a:cubicBezTo>
                    <a:pt x="974226" y="2377855"/>
                    <a:pt x="1512103" y="1854375"/>
                    <a:pt x="1520617" y="1200075"/>
                  </a:cubicBezTo>
                  <a:cubicBezTo>
                    <a:pt x="1529131" y="545834"/>
                    <a:pt x="1005094" y="8542"/>
                    <a:pt x="350098" y="28"/>
                  </a:cubicBezTo>
                  <a:cubicBezTo>
                    <a:pt x="171479" y="-2284"/>
                    <a:pt x="24780" y="140473"/>
                    <a:pt x="22469" y="318926"/>
                  </a:cubicBezTo>
                  <a:cubicBezTo>
                    <a:pt x="20128" y="497350"/>
                    <a:pt x="163052" y="643911"/>
                    <a:pt x="341701" y="646194"/>
                  </a:cubicBezTo>
                  <a:close/>
                </a:path>
              </a:pathLst>
            </a:custGeom>
            <a:solidFill>
              <a:srgbClr val="F7F5FF"/>
            </a:solidFill>
            <a:ln w="2922"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F10ABF77-65E8-D965-EB07-7D406AE26BD4}"/>
                </a:ext>
              </a:extLst>
            </p:cNvPr>
            <p:cNvSpPr/>
            <p:nvPr/>
          </p:nvSpPr>
          <p:spPr>
            <a:xfrm>
              <a:off x="7448327" y="1677882"/>
              <a:ext cx="645165" cy="645375"/>
            </a:xfrm>
            <a:custGeom>
              <a:avLst/>
              <a:gdLst>
                <a:gd name="connsiteX0" fmla="*/ 645165 w 645165"/>
                <a:gd name="connsiteY0" fmla="*/ 322703 h 645375"/>
                <a:gd name="connsiteX1" fmla="*/ 322568 w 645165"/>
                <a:gd name="connsiteY1" fmla="*/ 0 h 645375"/>
                <a:gd name="connsiteX2" fmla="*/ 0 w 645165"/>
                <a:gd name="connsiteY2" fmla="*/ 322703 h 645375"/>
                <a:gd name="connsiteX3" fmla="*/ 322568 w 645165"/>
                <a:gd name="connsiteY3" fmla="*/ 645376 h 645375"/>
                <a:gd name="connsiteX4" fmla="*/ 645165 w 645165"/>
                <a:gd name="connsiteY4" fmla="*/ 322703 h 64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5" h="645375">
                  <a:moveTo>
                    <a:pt x="645165" y="322703"/>
                  </a:moveTo>
                  <a:cubicBezTo>
                    <a:pt x="645165" y="144483"/>
                    <a:pt x="500719" y="0"/>
                    <a:pt x="322568" y="0"/>
                  </a:cubicBezTo>
                  <a:cubicBezTo>
                    <a:pt x="144417" y="0"/>
                    <a:pt x="0" y="144483"/>
                    <a:pt x="0" y="322703"/>
                  </a:cubicBezTo>
                  <a:cubicBezTo>
                    <a:pt x="0" y="500893"/>
                    <a:pt x="144417" y="645376"/>
                    <a:pt x="322568" y="645376"/>
                  </a:cubicBezTo>
                  <a:cubicBezTo>
                    <a:pt x="500719" y="645376"/>
                    <a:pt x="645165" y="500893"/>
                    <a:pt x="645165" y="322703"/>
                  </a:cubicBezTo>
                  <a:close/>
                </a:path>
              </a:pathLst>
            </a:custGeom>
            <a:solidFill>
              <a:srgbClr val="463C74"/>
            </a:solidFill>
            <a:ln w="2922" cap="flat">
              <a:noFill/>
              <a:prstDash val="solid"/>
              <a:miter/>
            </a:ln>
          </p:spPr>
          <p:txBody>
            <a:bodyPr rtlCol="0" anchor="ctr"/>
            <a:lstStyle/>
            <a:p>
              <a:endParaRPr lang="en-US"/>
            </a:p>
          </p:txBody>
        </p:sp>
        <p:grpSp>
          <p:nvGrpSpPr>
            <p:cNvPr id="483" name="Graphic 12">
              <a:extLst>
                <a:ext uri="{FF2B5EF4-FFF2-40B4-BE49-F238E27FC236}">
                  <a16:creationId xmlns:a16="http://schemas.microsoft.com/office/drawing/2014/main" id="{1CEC2C9A-03B8-BFFA-45F6-6ADFC9859A54}"/>
                </a:ext>
              </a:extLst>
            </p:cNvPr>
            <p:cNvGrpSpPr/>
            <p:nvPr/>
          </p:nvGrpSpPr>
          <p:grpSpPr>
            <a:xfrm>
              <a:off x="3718682" y="1833016"/>
              <a:ext cx="364699" cy="335105"/>
              <a:chOff x="5493313" y="1490116"/>
              <a:chExt cx="364699" cy="335105"/>
            </a:xfrm>
            <a:solidFill>
              <a:srgbClr val="F7F5FF"/>
            </a:solidFill>
          </p:grpSpPr>
          <p:sp>
            <p:nvSpPr>
              <p:cNvPr id="484" name="Freeform: Shape 483">
                <a:extLst>
                  <a:ext uri="{FF2B5EF4-FFF2-40B4-BE49-F238E27FC236}">
                    <a16:creationId xmlns:a16="http://schemas.microsoft.com/office/drawing/2014/main" id="{DC1B8A4F-B9F1-A87E-941B-2B69BF2D4A9C}"/>
                  </a:ext>
                </a:extLst>
              </p:cNvPr>
              <p:cNvSpPr/>
              <p:nvPr/>
            </p:nvSpPr>
            <p:spPr>
              <a:xfrm>
                <a:off x="5493313" y="1490116"/>
                <a:ext cx="364699" cy="335105"/>
              </a:xfrm>
              <a:custGeom>
                <a:avLst/>
                <a:gdLst>
                  <a:gd name="connsiteX0" fmla="*/ 248604 w 364699"/>
                  <a:gd name="connsiteY0" fmla="*/ 188782 h 335105"/>
                  <a:gd name="connsiteX1" fmla="*/ 283918 w 364699"/>
                  <a:gd name="connsiteY1" fmla="*/ 193493 h 335105"/>
                  <a:gd name="connsiteX2" fmla="*/ 292754 w 364699"/>
                  <a:gd name="connsiteY2" fmla="*/ 191649 h 335105"/>
                  <a:gd name="connsiteX3" fmla="*/ 297904 w 364699"/>
                  <a:gd name="connsiteY3" fmla="*/ 211429 h 335105"/>
                  <a:gd name="connsiteX4" fmla="*/ 314844 w 364699"/>
                  <a:gd name="connsiteY4" fmla="*/ 219417 h 335105"/>
                  <a:gd name="connsiteX5" fmla="*/ 310016 w 364699"/>
                  <a:gd name="connsiteY5" fmla="*/ 230974 h 335105"/>
                  <a:gd name="connsiteX6" fmla="*/ 301883 w 364699"/>
                  <a:gd name="connsiteY6" fmla="*/ 239927 h 335105"/>
                  <a:gd name="connsiteX7" fmla="*/ 251647 w 364699"/>
                  <a:gd name="connsiteY7" fmla="*/ 244141 h 335105"/>
                  <a:gd name="connsiteX8" fmla="*/ 237925 w 364699"/>
                  <a:gd name="connsiteY8" fmla="*/ 230828 h 335105"/>
                  <a:gd name="connsiteX9" fmla="*/ 234414 w 364699"/>
                  <a:gd name="connsiteY9" fmla="*/ 245077 h 335105"/>
                  <a:gd name="connsiteX10" fmla="*/ 292344 w 364699"/>
                  <a:gd name="connsiteY10" fmla="*/ 258185 h 335105"/>
                  <a:gd name="connsiteX11" fmla="*/ 299747 w 364699"/>
                  <a:gd name="connsiteY11" fmla="*/ 254908 h 335105"/>
                  <a:gd name="connsiteX12" fmla="*/ 306739 w 364699"/>
                  <a:gd name="connsiteY12" fmla="*/ 250490 h 335105"/>
                  <a:gd name="connsiteX13" fmla="*/ 325523 w 364699"/>
                  <a:gd name="connsiteY13" fmla="*/ 224420 h 335105"/>
                  <a:gd name="connsiteX14" fmla="*/ 344160 w 364699"/>
                  <a:gd name="connsiteY14" fmla="*/ 231413 h 335105"/>
                  <a:gd name="connsiteX15" fmla="*/ 354020 w 364699"/>
                  <a:gd name="connsiteY15" fmla="*/ 268573 h 335105"/>
                  <a:gd name="connsiteX16" fmla="*/ 334066 w 364699"/>
                  <a:gd name="connsiteY16" fmla="*/ 268573 h 335105"/>
                  <a:gd name="connsiteX17" fmla="*/ 329092 w 364699"/>
                  <a:gd name="connsiteY17" fmla="*/ 256459 h 335105"/>
                  <a:gd name="connsiteX18" fmla="*/ 323387 w 364699"/>
                  <a:gd name="connsiteY18" fmla="*/ 262165 h 335105"/>
                  <a:gd name="connsiteX19" fmla="*/ 323387 w 364699"/>
                  <a:gd name="connsiteY19" fmla="*/ 329140 h 335105"/>
                  <a:gd name="connsiteX20" fmla="*/ 334066 w 364699"/>
                  <a:gd name="connsiteY20" fmla="*/ 330544 h 335105"/>
                  <a:gd name="connsiteX21" fmla="*/ 334066 w 364699"/>
                  <a:gd name="connsiteY21" fmla="*/ 279984 h 335105"/>
                  <a:gd name="connsiteX22" fmla="*/ 347613 w 364699"/>
                  <a:gd name="connsiteY22" fmla="*/ 279984 h 335105"/>
                  <a:gd name="connsiteX23" fmla="*/ 347613 w 364699"/>
                  <a:gd name="connsiteY23" fmla="*/ 328408 h 335105"/>
                  <a:gd name="connsiteX24" fmla="*/ 353318 w 364699"/>
                  <a:gd name="connsiteY24" fmla="*/ 334816 h 335105"/>
                  <a:gd name="connsiteX25" fmla="*/ 359023 w 364699"/>
                  <a:gd name="connsiteY25" fmla="*/ 310618 h 335105"/>
                  <a:gd name="connsiteX26" fmla="*/ 359023 w 364699"/>
                  <a:gd name="connsiteY26" fmla="*/ 279984 h 335105"/>
                  <a:gd name="connsiteX27" fmla="*/ 364699 w 364699"/>
                  <a:gd name="connsiteY27" fmla="*/ 274278 h 335105"/>
                  <a:gd name="connsiteX28" fmla="*/ 364699 w 364699"/>
                  <a:gd name="connsiteY28" fmla="*/ 241508 h 335105"/>
                  <a:gd name="connsiteX29" fmla="*/ 357063 w 364699"/>
                  <a:gd name="connsiteY29" fmla="*/ 226351 h 335105"/>
                  <a:gd name="connsiteX30" fmla="*/ 324733 w 364699"/>
                  <a:gd name="connsiteY30" fmla="*/ 211692 h 335105"/>
                  <a:gd name="connsiteX31" fmla="*/ 308436 w 364699"/>
                  <a:gd name="connsiteY31" fmla="*/ 204465 h 335105"/>
                  <a:gd name="connsiteX32" fmla="*/ 351036 w 364699"/>
                  <a:gd name="connsiteY32" fmla="*/ 186500 h 335105"/>
                  <a:gd name="connsiteX33" fmla="*/ 351680 w 364699"/>
                  <a:gd name="connsiteY33" fmla="*/ 174035 h 335105"/>
                  <a:gd name="connsiteX34" fmla="*/ 347730 w 364699"/>
                  <a:gd name="connsiteY34" fmla="*/ 132399 h 335105"/>
                  <a:gd name="connsiteX35" fmla="*/ 346910 w 364699"/>
                  <a:gd name="connsiteY35" fmla="*/ 103286 h 335105"/>
                  <a:gd name="connsiteX36" fmla="*/ 299279 w 364699"/>
                  <a:gd name="connsiteY36" fmla="*/ 29113 h 335105"/>
                  <a:gd name="connsiteX37" fmla="*/ 204161 w 364699"/>
                  <a:gd name="connsiteY37" fmla="*/ 76689 h 335105"/>
                  <a:gd name="connsiteX38" fmla="*/ 200153 w 364699"/>
                  <a:gd name="connsiteY38" fmla="*/ 133950 h 335105"/>
                  <a:gd name="connsiteX39" fmla="*/ 198281 w 364699"/>
                  <a:gd name="connsiteY39" fmla="*/ 134945 h 335105"/>
                  <a:gd name="connsiteX40" fmla="*/ 211564 w 364699"/>
                  <a:gd name="connsiteY40" fmla="*/ 128215 h 335105"/>
                  <a:gd name="connsiteX41" fmla="*/ 212558 w 364699"/>
                  <a:gd name="connsiteY41" fmla="*/ 91465 h 335105"/>
                  <a:gd name="connsiteX42" fmla="*/ 242401 w 364699"/>
                  <a:gd name="connsiteY42" fmla="*/ 44387 h 335105"/>
                  <a:gd name="connsiteX43" fmla="*/ 313264 w 364699"/>
                  <a:gd name="connsiteY43" fmla="*/ 50034 h 335105"/>
                  <a:gd name="connsiteX44" fmla="*/ 322802 w 364699"/>
                  <a:gd name="connsiteY44" fmla="*/ 59748 h 335105"/>
                  <a:gd name="connsiteX45" fmla="*/ 335471 w 364699"/>
                  <a:gd name="connsiteY45" fmla="*/ 106885 h 335105"/>
                  <a:gd name="connsiteX46" fmla="*/ 336231 w 364699"/>
                  <a:gd name="connsiteY46" fmla="*/ 118969 h 335105"/>
                  <a:gd name="connsiteX47" fmla="*/ 339801 w 364699"/>
                  <a:gd name="connsiteY47" fmla="*/ 168125 h 335105"/>
                  <a:gd name="connsiteX48" fmla="*/ 341205 w 364699"/>
                  <a:gd name="connsiteY48" fmla="*/ 180238 h 335105"/>
                  <a:gd name="connsiteX49" fmla="*/ 304165 w 364699"/>
                  <a:gd name="connsiteY49" fmla="*/ 194487 h 335105"/>
                  <a:gd name="connsiteX50" fmla="*/ 304165 w 364699"/>
                  <a:gd name="connsiteY50" fmla="*/ 185944 h 335105"/>
                  <a:gd name="connsiteX51" fmla="*/ 309870 w 364699"/>
                  <a:gd name="connsiteY51" fmla="*/ 182404 h 335105"/>
                  <a:gd name="connsiteX52" fmla="*/ 334066 w 364699"/>
                  <a:gd name="connsiteY52" fmla="*/ 137490 h 335105"/>
                  <a:gd name="connsiteX53" fmla="*/ 323943 w 364699"/>
                  <a:gd name="connsiteY53" fmla="*/ 107031 h 335105"/>
                  <a:gd name="connsiteX54" fmla="*/ 261448 w 364699"/>
                  <a:gd name="connsiteY54" fmla="*/ 86169 h 335105"/>
                  <a:gd name="connsiteX55" fmla="*/ 249306 w 364699"/>
                  <a:gd name="connsiteY55" fmla="*/ 79791 h 335105"/>
                  <a:gd name="connsiteX56" fmla="*/ 227509 w 364699"/>
                  <a:gd name="connsiteY56" fmla="*/ 102876 h 335105"/>
                  <a:gd name="connsiteX57" fmla="*/ 219405 w 364699"/>
                  <a:gd name="connsiteY57" fmla="*/ 109723 h 335105"/>
                  <a:gd name="connsiteX58" fmla="*/ 252876 w 364699"/>
                  <a:gd name="connsiteY58" fmla="*/ 94040 h 335105"/>
                  <a:gd name="connsiteX59" fmla="*/ 272654 w 364699"/>
                  <a:gd name="connsiteY59" fmla="*/ 102028 h 335105"/>
                  <a:gd name="connsiteX60" fmla="*/ 295329 w 364699"/>
                  <a:gd name="connsiteY60" fmla="*/ 107148 h 335105"/>
                  <a:gd name="connsiteX61" fmla="*/ 315692 w 364699"/>
                  <a:gd name="connsiteY61" fmla="*/ 114580 h 335105"/>
                  <a:gd name="connsiteX62" fmla="*/ 319086 w 364699"/>
                  <a:gd name="connsiteY62" fmla="*/ 153846 h 335105"/>
                  <a:gd name="connsiteX63" fmla="*/ 316980 w 364699"/>
                  <a:gd name="connsiteY63" fmla="*/ 157445 h 335105"/>
                  <a:gd name="connsiteX64" fmla="*/ 309343 w 364699"/>
                  <a:gd name="connsiteY64" fmla="*/ 168330 h 335105"/>
                  <a:gd name="connsiteX65" fmla="*/ 244742 w 364699"/>
                  <a:gd name="connsiteY65" fmla="*/ 172748 h 335105"/>
                  <a:gd name="connsiteX66" fmla="*/ 244800 w 364699"/>
                  <a:gd name="connsiteY66" fmla="*/ 172836 h 335105"/>
                  <a:gd name="connsiteX67" fmla="*/ 248604 w 364699"/>
                  <a:gd name="connsiteY67" fmla="*/ 189075 h 335105"/>
                  <a:gd name="connsiteX68" fmla="*/ 248604 w 364699"/>
                  <a:gd name="connsiteY68" fmla="*/ 188782 h 335105"/>
                  <a:gd name="connsiteX69" fmla="*/ 49153 w 364699"/>
                  <a:gd name="connsiteY69" fmla="*/ 182374 h 335105"/>
                  <a:gd name="connsiteX70" fmla="*/ 61968 w 364699"/>
                  <a:gd name="connsiteY70" fmla="*/ 178102 h 335105"/>
                  <a:gd name="connsiteX71" fmla="*/ 107815 w 364699"/>
                  <a:gd name="connsiteY71" fmla="*/ 204728 h 335105"/>
                  <a:gd name="connsiteX72" fmla="*/ 116066 w 364699"/>
                  <a:gd name="connsiteY72" fmla="*/ 200866 h 335105"/>
                  <a:gd name="connsiteX73" fmla="*/ 128208 w 364699"/>
                  <a:gd name="connsiteY73" fmla="*/ 188782 h 335105"/>
                  <a:gd name="connsiteX74" fmla="*/ 128208 w 364699"/>
                  <a:gd name="connsiteY74" fmla="*/ 188899 h 335105"/>
                  <a:gd name="connsiteX75" fmla="*/ 133767 w 364699"/>
                  <a:gd name="connsiteY75" fmla="*/ 168885 h 335105"/>
                  <a:gd name="connsiteX76" fmla="*/ 133211 w 364699"/>
                  <a:gd name="connsiteY76" fmla="*/ 169559 h 335105"/>
                  <a:gd name="connsiteX77" fmla="*/ 133211 w 364699"/>
                  <a:gd name="connsiteY77" fmla="*/ 151037 h 335105"/>
                  <a:gd name="connsiteX78" fmla="*/ 145968 w 364699"/>
                  <a:gd name="connsiteY78" fmla="*/ 138953 h 335105"/>
                  <a:gd name="connsiteX79" fmla="*/ 155067 w 364699"/>
                  <a:gd name="connsiteY79" fmla="*/ 123387 h 335105"/>
                  <a:gd name="connsiteX80" fmla="*/ 154569 w 364699"/>
                  <a:gd name="connsiteY80" fmla="*/ 123241 h 335105"/>
                  <a:gd name="connsiteX81" fmla="*/ 155944 w 364699"/>
                  <a:gd name="connsiteY81" fmla="*/ 116072 h 335105"/>
                  <a:gd name="connsiteX82" fmla="*/ 159075 w 364699"/>
                  <a:gd name="connsiteY82" fmla="*/ 107090 h 335105"/>
                  <a:gd name="connsiteX83" fmla="*/ 165278 w 364699"/>
                  <a:gd name="connsiteY83" fmla="*/ 102613 h 335105"/>
                  <a:gd name="connsiteX84" fmla="*/ 166565 w 364699"/>
                  <a:gd name="connsiteY84" fmla="*/ 81341 h 335105"/>
                  <a:gd name="connsiteX85" fmla="*/ 163815 w 364699"/>
                  <a:gd name="connsiteY85" fmla="*/ 63405 h 335105"/>
                  <a:gd name="connsiteX86" fmla="*/ 161591 w 364699"/>
                  <a:gd name="connsiteY86" fmla="*/ 32156 h 335105"/>
                  <a:gd name="connsiteX87" fmla="*/ 151205 w 364699"/>
                  <a:gd name="connsiteY87" fmla="*/ 18316 h 335105"/>
                  <a:gd name="connsiteX88" fmla="*/ 127506 w 364699"/>
                  <a:gd name="connsiteY88" fmla="*/ 0 h 335105"/>
                  <a:gd name="connsiteX89" fmla="*/ 78353 w 364699"/>
                  <a:gd name="connsiteY89" fmla="*/ 0 h 335105"/>
                  <a:gd name="connsiteX90" fmla="*/ 34671 w 364699"/>
                  <a:gd name="connsiteY90" fmla="*/ 28294 h 335105"/>
                  <a:gd name="connsiteX91" fmla="*/ 30019 w 364699"/>
                  <a:gd name="connsiteY91" fmla="*/ 77772 h 335105"/>
                  <a:gd name="connsiteX92" fmla="*/ 26127 w 364699"/>
                  <a:gd name="connsiteY92" fmla="*/ 83155 h 335105"/>
                  <a:gd name="connsiteX93" fmla="*/ 24196 w 364699"/>
                  <a:gd name="connsiteY93" fmla="*/ 90470 h 335105"/>
                  <a:gd name="connsiteX94" fmla="*/ 34232 w 364699"/>
                  <a:gd name="connsiteY94" fmla="*/ 106826 h 335105"/>
                  <a:gd name="connsiteX95" fmla="*/ 37655 w 364699"/>
                  <a:gd name="connsiteY95" fmla="*/ 115487 h 335105"/>
                  <a:gd name="connsiteX96" fmla="*/ 55736 w 364699"/>
                  <a:gd name="connsiteY96" fmla="*/ 147292 h 335105"/>
                  <a:gd name="connsiteX97" fmla="*/ 60535 w 364699"/>
                  <a:gd name="connsiteY97" fmla="*/ 151037 h 335105"/>
                  <a:gd name="connsiteX98" fmla="*/ 60535 w 364699"/>
                  <a:gd name="connsiteY98" fmla="*/ 166691 h 335105"/>
                  <a:gd name="connsiteX99" fmla="*/ 24108 w 364699"/>
                  <a:gd name="connsiteY99" fmla="*/ 177312 h 335105"/>
                  <a:gd name="connsiteX100" fmla="*/ 7168 w 364699"/>
                  <a:gd name="connsiteY100" fmla="*/ 185300 h 335105"/>
                  <a:gd name="connsiteX101" fmla="*/ 5120 w 364699"/>
                  <a:gd name="connsiteY101" fmla="*/ 187495 h 335105"/>
                  <a:gd name="connsiteX102" fmla="*/ 0 w 364699"/>
                  <a:gd name="connsiteY102" fmla="*/ 200895 h 335105"/>
                  <a:gd name="connsiteX103" fmla="*/ 0 w 364699"/>
                  <a:gd name="connsiteY103" fmla="*/ 262165 h 335105"/>
                  <a:gd name="connsiteX104" fmla="*/ 5676 w 364699"/>
                  <a:gd name="connsiteY104" fmla="*/ 267870 h 335105"/>
                  <a:gd name="connsiteX105" fmla="*/ 5676 w 364699"/>
                  <a:gd name="connsiteY105" fmla="*/ 322000 h 335105"/>
                  <a:gd name="connsiteX106" fmla="*/ 17087 w 364699"/>
                  <a:gd name="connsiteY106" fmla="*/ 328408 h 335105"/>
                  <a:gd name="connsiteX107" fmla="*/ 17087 w 364699"/>
                  <a:gd name="connsiteY107" fmla="*/ 267870 h 335105"/>
                  <a:gd name="connsiteX108" fmla="*/ 36309 w 364699"/>
                  <a:gd name="connsiteY108" fmla="*/ 267870 h 335105"/>
                  <a:gd name="connsiteX109" fmla="*/ 36309 w 364699"/>
                  <a:gd name="connsiteY109" fmla="*/ 328408 h 335105"/>
                  <a:gd name="connsiteX110" fmla="*/ 47720 w 364699"/>
                  <a:gd name="connsiteY110" fmla="*/ 327004 h 335105"/>
                  <a:gd name="connsiteX111" fmla="*/ 47720 w 364699"/>
                  <a:gd name="connsiteY111" fmla="*/ 240074 h 335105"/>
                  <a:gd name="connsiteX112" fmla="*/ 36894 w 364699"/>
                  <a:gd name="connsiteY112" fmla="*/ 213858 h 335105"/>
                  <a:gd name="connsiteX113" fmla="*/ 28468 w 364699"/>
                  <a:gd name="connsiteY113" fmla="*/ 208035 h 335105"/>
                  <a:gd name="connsiteX114" fmla="*/ 24196 w 364699"/>
                  <a:gd name="connsiteY114" fmla="*/ 213009 h 335105"/>
                  <a:gd name="connsiteX115" fmla="*/ 36309 w 364699"/>
                  <a:gd name="connsiteY115" fmla="*/ 237236 h 335105"/>
                  <a:gd name="connsiteX116" fmla="*/ 36309 w 364699"/>
                  <a:gd name="connsiteY116" fmla="*/ 256459 h 335105"/>
                  <a:gd name="connsiteX117" fmla="*/ 10679 w 364699"/>
                  <a:gd name="connsiteY117" fmla="*/ 256459 h 335105"/>
                  <a:gd name="connsiteX118" fmla="*/ 10679 w 364699"/>
                  <a:gd name="connsiteY118" fmla="*/ 205899 h 335105"/>
                  <a:gd name="connsiteX119" fmla="*/ 19486 w 364699"/>
                  <a:gd name="connsiteY119" fmla="*/ 190479 h 335105"/>
                  <a:gd name="connsiteX120" fmla="*/ 38445 w 364699"/>
                  <a:gd name="connsiteY120" fmla="*/ 184510 h 335105"/>
                  <a:gd name="connsiteX121" fmla="*/ 57843 w 364699"/>
                  <a:gd name="connsiteY121" fmla="*/ 216403 h 335105"/>
                  <a:gd name="connsiteX122" fmla="*/ 125370 w 364699"/>
                  <a:gd name="connsiteY122" fmla="*/ 223689 h 335105"/>
                  <a:gd name="connsiteX123" fmla="*/ 129261 w 364699"/>
                  <a:gd name="connsiteY123" fmla="*/ 227492 h 335105"/>
                  <a:gd name="connsiteX124" fmla="*/ 121596 w 364699"/>
                  <a:gd name="connsiteY124" fmla="*/ 212248 h 335105"/>
                  <a:gd name="connsiteX125" fmla="*/ 117558 w 364699"/>
                  <a:gd name="connsiteY125" fmla="*/ 215174 h 335105"/>
                  <a:gd name="connsiteX126" fmla="*/ 86808 w 364699"/>
                  <a:gd name="connsiteY126" fmla="*/ 218802 h 335105"/>
                  <a:gd name="connsiteX127" fmla="*/ 73349 w 364699"/>
                  <a:gd name="connsiteY127" fmla="*/ 213740 h 335105"/>
                  <a:gd name="connsiteX128" fmla="*/ 67644 w 364699"/>
                  <a:gd name="connsiteY128" fmla="*/ 210171 h 335105"/>
                  <a:gd name="connsiteX129" fmla="*/ 49153 w 364699"/>
                  <a:gd name="connsiteY129" fmla="*/ 182374 h 335105"/>
                  <a:gd name="connsiteX130" fmla="*/ 71945 w 364699"/>
                  <a:gd name="connsiteY130" fmla="*/ 158879 h 335105"/>
                  <a:gd name="connsiteX131" fmla="*/ 115861 w 364699"/>
                  <a:gd name="connsiteY131" fmla="*/ 160752 h 335105"/>
                  <a:gd name="connsiteX132" fmla="*/ 121800 w 364699"/>
                  <a:gd name="connsiteY132" fmla="*/ 158879 h 335105"/>
                  <a:gd name="connsiteX133" fmla="*/ 117529 w 364699"/>
                  <a:gd name="connsiteY133" fmla="*/ 184510 h 335105"/>
                  <a:gd name="connsiteX134" fmla="*/ 76217 w 364699"/>
                  <a:gd name="connsiteY134" fmla="*/ 184510 h 335105"/>
                  <a:gd name="connsiteX135" fmla="*/ 71945 w 364699"/>
                  <a:gd name="connsiteY135" fmla="*/ 158879 h 335105"/>
                  <a:gd name="connsiteX136" fmla="*/ 145119 w 364699"/>
                  <a:gd name="connsiteY136" fmla="*/ 152764 h 335105"/>
                  <a:gd name="connsiteX137" fmla="*/ 144680 w 364699"/>
                  <a:gd name="connsiteY137" fmla="*/ 153349 h 335105"/>
                  <a:gd name="connsiteX138" fmla="*/ 145119 w 364699"/>
                  <a:gd name="connsiteY138" fmla="*/ 152764 h 335105"/>
                  <a:gd name="connsiteX139" fmla="*/ 50558 w 364699"/>
                  <a:gd name="connsiteY139" fmla="*/ 73383 h 335105"/>
                  <a:gd name="connsiteX140" fmla="*/ 41312 w 364699"/>
                  <a:gd name="connsiteY140" fmla="*/ 73383 h 335105"/>
                  <a:gd name="connsiteX141" fmla="*/ 62202 w 364699"/>
                  <a:gd name="connsiteY141" fmla="*/ 15186 h 335105"/>
                  <a:gd name="connsiteX142" fmla="*/ 76919 w 364699"/>
                  <a:gd name="connsiteY142" fmla="*/ 11411 h 335105"/>
                  <a:gd name="connsiteX143" fmla="*/ 128208 w 364699"/>
                  <a:gd name="connsiteY143" fmla="*/ 11411 h 335105"/>
                  <a:gd name="connsiteX144" fmla="*/ 142427 w 364699"/>
                  <a:gd name="connsiteY144" fmla="*/ 25690 h 335105"/>
                  <a:gd name="connsiteX145" fmla="*/ 152433 w 364699"/>
                  <a:gd name="connsiteY145" fmla="*/ 44182 h 335105"/>
                  <a:gd name="connsiteX146" fmla="*/ 152433 w 364699"/>
                  <a:gd name="connsiteY146" fmla="*/ 73383 h 335105"/>
                  <a:gd name="connsiteX147" fmla="*/ 140321 w 364699"/>
                  <a:gd name="connsiteY147" fmla="*/ 79791 h 335105"/>
                  <a:gd name="connsiteX148" fmla="*/ 158139 w 364699"/>
                  <a:gd name="connsiteY148" fmla="*/ 90470 h 335105"/>
                  <a:gd name="connsiteX149" fmla="*/ 155184 w 364699"/>
                  <a:gd name="connsiteY149" fmla="*/ 96790 h 335105"/>
                  <a:gd name="connsiteX150" fmla="*/ 149654 w 364699"/>
                  <a:gd name="connsiteY150" fmla="*/ 98400 h 335105"/>
                  <a:gd name="connsiteX151" fmla="*/ 137600 w 364699"/>
                  <a:gd name="connsiteY151" fmla="*/ 131200 h 335105"/>
                  <a:gd name="connsiteX152" fmla="*/ 47983 w 364699"/>
                  <a:gd name="connsiteY152" fmla="*/ 110162 h 335105"/>
                  <a:gd name="connsiteX153" fmla="*/ 44560 w 364699"/>
                  <a:gd name="connsiteY153" fmla="*/ 98605 h 335105"/>
                  <a:gd name="connsiteX154" fmla="*/ 39030 w 364699"/>
                  <a:gd name="connsiteY154" fmla="*/ 97024 h 335105"/>
                  <a:gd name="connsiteX155" fmla="*/ 35607 w 364699"/>
                  <a:gd name="connsiteY155" fmla="*/ 90470 h 335105"/>
                  <a:gd name="connsiteX156" fmla="*/ 55619 w 364699"/>
                  <a:gd name="connsiteY156" fmla="*/ 84121 h 335105"/>
                  <a:gd name="connsiteX157" fmla="*/ 60798 w 364699"/>
                  <a:gd name="connsiteY157" fmla="*/ 76514 h 335105"/>
                  <a:gd name="connsiteX158" fmla="*/ 64104 w 364699"/>
                  <a:gd name="connsiteY158" fmla="*/ 66273 h 335105"/>
                  <a:gd name="connsiteX159" fmla="*/ 74783 w 364699"/>
                  <a:gd name="connsiteY159" fmla="*/ 65541 h 335105"/>
                  <a:gd name="connsiteX160" fmla="*/ 85462 w 364699"/>
                  <a:gd name="connsiteY160" fmla="*/ 64810 h 335105"/>
                  <a:gd name="connsiteX161" fmla="*/ 124668 w 364699"/>
                  <a:gd name="connsiteY161" fmla="*/ 57729 h 335105"/>
                  <a:gd name="connsiteX162" fmla="*/ 134615 w 364699"/>
                  <a:gd name="connsiteY162" fmla="*/ 42748 h 335105"/>
                  <a:gd name="connsiteX163" fmla="*/ 123936 w 364699"/>
                  <a:gd name="connsiteY163" fmla="*/ 46318 h 335105"/>
                  <a:gd name="connsiteX164" fmla="*/ 61237 w 364699"/>
                  <a:gd name="connsiteY164" fmla="*/ 54861 h 335105"/>
                  <a:gd name="connsiteX165" fmla="*/ 54039 w 364699"/>
                  <a:gd name="connsiteY165" fmla="*/ 61884 h 335105"/>
                  <a:gd name="connsiteX166" fmla="*/ 50558 w 364699"/>
                  <a:gd name="connsiteY166" fmla="*/ 73383 h 33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364699" h="335105">
                    <a:moveTo>
                      <a:pt x="248604" y="188782"/>
                    </a:moveTo>
                    <a:cubicBezTo>
                      <a:pt x="258932" y="193756"/>
                      <a:pt x="271250" y="195570"/>
                      <a:pt x="283918" y="193493"/>
                    </a:cubicBezTo>
                    <a:cubicBezTo>
                      <a:pt x="287224" y="192937"/>
                      <a:pt x="289858" y="191884"/>
                      <a:pt x="292754" y="191649"/>
                    </a:cubicBezTo>
                    <a:cubicBezTo>
                      <a:pt x="292754" y="201276"/>
                      <a:pt x="292930" y="206455"/>
                      <a:pt x="297904" y="211429"/>
                    </a:cubicBezTo>
                    <a:cubicBezTo>
                      <a:pt x="300859" y="214384"/>
                      <a:pt x="310104" y="218305"/>
                      <a:pt x="314844" y="219417"/>
                    </a:cubicBezTo>
                    <a:cubicBezTo>
                      <a:pt x="314522" y="223484"/>
                      <a:pt x="311860" y="228048"/>
                      <a:pt x="310016" y="230974"/>
                    </a:cubicBezTo>
                    <a:cubicBezTo>
                      <a:pt x="307763" y="234544"/>
                      <a:pt x="304808" y="237353"/>
                      <a:pt x="301883" y="239927"/>
                    </a:cubicBezTo>
                    <a:cubicBezTo>
                      <a:pt x="287810" y="252100"/>
                      <a:pt x="267505" y="253387"/>
                      <a:pt x="251647" y="244141"/>
                    </a:cubicBezTo>
                    <a:cubicBezTo>
                      <a:pt x="245854" y="240776"/>
                      <a:pt x="241465" y="236153"/>
                      <a:pt x="237925" y="230828"/>
                    </a:cubicBezTo>
                    <a:cubicBezTo>
                      <a:pt x="236959" y="236095"/>
                      <a:pt x="235935" y="238055"/>
                      <a:pt x="234414" y="245077"/>
                    </a:cubicBezTo>
                    <a:cubicBezTo>
                      <a:pt x="239212" y="246482"/>
                      <a:pt x="257001" y="270445"/>
                      <a:pt x="292344" y="258185"/>
                    </a:cubicBezTo>
                    <a:cubicBezTo>
                      <a:pt x="294656" y="257395"/>
                      <a:pt x="297874" y="255991"/>
                      <a:pt x="299747" y="254908"/>
                    </a:cubicBezTo>
                    <a:lnTo>
                      <a:pt x="306739" y="250490"/>
                    </a:lnTo>
                    <a:cubicBezTo>
                      <a:pt x="318501" y="241566"/>
                      <a:pt x="319408" y="235948"/>
                      <a:pt x="325523" y="224420"/>
                    </a:cubicBezTo>
                    <a:cubicBezTo>
                      <a:pt x="328449" y="224654"/>
                      <a:pt x="341000" y="230126"/>
                      <a:pt x="344160" y="231413"/>
                    </a:cubicBezTo>
                    <a:cubicBezTo>
                      <a:pt x="357268" y="236680"/>
                      <a:pt x="354020" y="249964"/>
                      <a:pt x="354020" y="268573"/>
                    </a:cubicBezTo>
                    <a:lnTo>
                      <a:pt x="334066" y="268573"/>
                    </a:lnTo>
                    <a:cubicBezTo>
                      <a:pt x="334066" y="264593"/>
                      <a:pt x="335441" y="256459"/>
                      <a:pt x="329092" y="256459"/>
                    </a:cubicBezTo>
                    <a:cubicBezTo>
                      <a:pt x="325640" y="256459"/>
                      <a:pt x="323387" y="258712"/>
                      <a:pt x="323387" y="262165"/>
                    </a:cubicBezTo>
                    <a:lnTo>
                      <a:pt x="323387" y="329140"/>
                    </a:lnTo>
                    <a:cubicBezTo>
                      <a:pt x="323387" y="335840"/>
                      <a:pt x="334066" y="336601"/>
                      <a:pt x="334066" y="330544"/>
                    </a:cubicBezTo>
                    <a:lnTo>
                      <a:pt x="334066" y="279984"/>
                    </a:lnTo>
                    <a:lnTo>
                      <a:pt x="347613" y="279984"/>
                    </a:lnTo>
                    <a:lnTo>
                      <a:pt x="347613" y="328408"/>
                    </a:lnTo>
                    <a:cubicBezTo>
                      <a:pt x="347613" y="331861"/>
                      <a:pt x="349982" y="334816"/>
                      <a:pt x="353318" y="334816"/>
                    </a:cubicBezTo>
                    <a:cubicBezTo>
                      <a:pt x="361481" y="334816"/>
                      <a:pt x="359023" y="318811"/>
                      <a:pt x="359023" y="310618"/>
                    </a:cubicBezTo>
                    <a:cubicBezTo>
                      <a:pt x="359023" y="300407"/>
                      <a:pt x="359023" y="290195"/>
                      <a:pt x="359023" y="279984"/>
                    </a:cubicBezTo>
                    <a:cubicBezTo>
                      <a:pt x="362125" y="279252"/>
                      <a:pt x="364699" y="278170"/>
                      <a:pt x="364699" y="274278"/>
                    </a:cubicBezTo>
                    <a:lnTo>
                      <a:pt x="364699" y="241508"/>
                    </a:lnTo>
                    <a:cubicBezTo>
                      <a:pt x="364699" y="235392"/>
                      <a:pt x="360398" y="229541"/>
                      <a:pt x="357063" y="226351"/>
                    </a:cubicBezTo>
                    <a:cubicBezTo>
                      <a:pt x="351299" y="220792"/>
                      <a:pt x="332808" y="214911"/>
                      <a:pt x="324733" y="211692"/>
                    </a:cubicBezTo>
                    <a:cubicBezTo>
                      <a:pt x="321983" y="210609"/>
                      <a:pt x="310133" y="206777"/>
                      <a:pt x="308436" y="204465"/>
                    </a:cubicBezTo>
                    <a:cubicBezTo>
                      <a:pt x="317770" y="204260"/>
                      <a:pt x="345184" y="193054"/>
                      <a:pt x="351036" y="186500"/>
                    </a:cubicBezTo>
                    <a:cubicBezTo>
                      <a:pt x="353698" y="183515"/>
                      <a:pt x="352265" y="178512"/>
                      <a:pt x="351680" y="174035"/>
                    </a:cubicBezTo>
                    <a:cubicBezTo>
                      <a:pt x="349866" y="160810"/>
                      <a:pt x="349251" y="146093"/>
                      <a:pt x="347730" y="132399"/>
                    </a:cubicBezTo>
                    <a:lnTo>
                      <a:pt x="346910" y="103286"/>
                    </a:lnTo>
                    <a:cubicBezTo>
                      <a:pt x="347086" y="69842"/>
                      <a:pt x="330526" y="40407"/>
                      <a:pt x="299279" y="29113"/>
                    </a:cubicBezTo>
                    <a:cubicBezTo>
                      <a:pt x="259459" y="14747"/>
                      <a:pt x="215894" y="36867"/>
                      <a:pt x="204161" y="76689"/>
                    </a:cubicBezTo>
                    <a:cubicBezTo>
                      <a:pt x="200241" y="90031"/>
                      <a:pt x="200153" y="119232"/>
                      <a:pt x="200153" y="133950"/>
                    </a:cubicBezTo>
                    <a:lnTo>
                      <a:pt x="198281" y="134945"/>
                    </a:lnTo>
                    <a:lnTo>
                      <a:pt x="211564" y="128215"/>
                    </a:lnTo>
                    <a:lnTo>
                      <a:pt x="212558" y="91465"/>
                    </a:lnTo>
                    <a:cubicBezTo>
                      <a:pt x="215601" y="70544"/>
                      <a:pt x="224817" y="54832"/>
                      <a:pt x="242401" y="44387"/>
                    </a:cubicBezTo>
                    <a:cubicBezTo>
                      <a:pt x="265047" y="30986"/>
                      <a:pt x="293807" y="32975"/>
                      <a:pt x="313264" y="50034"/>
                    </a:cubicBezTo>
                    <a:cubicBezTo>
                      <a:pt x="318062" y="54247"/>
                      <a:pt x="318589" y="54510"/>
                      <a:pt x="322802" y="59748"/>
                    </a:cubicBezTo>
                    <a:cubicBezTo>
                      <a:pt x="334827" y="74729"/>
                      <a:pt x="335266" y="88978"/>
                      <a:pt x="335471" y="106885"/>
                    </a:cubicBezTo>
                    <a:cubicBezTo>
                      <a:pt x="335529" y="111215"/>
                      <a:pt x="336231" y="113790"/>
                      <a:pt x="336231" y="118969"/>
                    </a:cubicBezTo>
                    <a:cubicBezTo>
                      <a:pt x="336173" y="132897"/>
                      <a:pt x="338572" y="153905"/>
                      <a:pt x="339801" y="168125"/>
                    </a:cubicBezTo>
                    <a:cubicBezTo>
                      <a:pt x="340123" y="171958"/>
                      <a:pt x="341205" y="176435"/>
                      <a:pt x="341205" y="180238"/>
                    </a:cubicBezTo>
                    <a:cubicBezTo>
                      <a:pt x="328068" y="187202"/>
                      <a:pt x="319408" y="190947"/>
                      <a:pt x="304165" y="194487"/>
                    </a:cubicBezTo>
                    <a:lnTo>
                      <a:pt x="304165" y="185944"/>
                    </a:lnTo>
                    <a:cubicBezTo>
                      <a:pt x="306856" y="184510"/>
                      <a:pt x="307559" y="184188"/>
                      <a:pt x="309870" y="182404"/>
                    </a:cubicBezTo>
                    <a:cubicBezTo>
                      <a:pt x="323182" y="172075"/>
                      <a:pt x="334066" y="156041"/>
                      <a:pt x="334066" y="137490"/>
                    </a:cubicBezTo>
                    <a:cubicBezTo>
                      <a:pt x="334066" y="124353"/>
                      <a:pt x="334212" y="116657"/>
                      <a:pt x="323943" y="107031"/>
                    </a:cubicBezTo>
                    <a:cubicBezTo>
                      <a:pt x="311128" y="95035"/>
                      <a:pt x="278827" y="95123"/>
                      <a:pt x="261448" y="86169"/>
                    </a:cubicBezTo>
                    <a:cubicBezTo>
                      <a:pt x="256621" y="83653"/>
                      <a:pt x="253373" y="79791"/>
                      <a:pt x="249306" y="79791"/>
                    </a:cubicBezTo>
                    <a:cubicBezTo>
                      <a:pt x="239827" y="79791"/>
                      <a:pt x="249131" y="95532"/>
                      <a:pt x="227509" y="102876"/>
                    </a:cubicBezTo>
                    <a:cubicBezTo>
                      <a:pt x="224262" y="103959"/>
                      <a:pt x="219405" y="104515"/>
                      <a:pt x="219405" y="109723"/>
                    </a:cubicBezTo>
                    <a:cubicBezTo>
                      <a:pt x="219405" y="122187"/>
                      <a:pt x="249540" y="108319"/>
                      <a:pt x="252876" y="94040"/>
                    </a:cubicBezTo>
                    <a:cubicBezTo>
                      <a:pt x="259137" y="97376"/>
                      <a:pt x="264813" y="100038"/>
                      <a:pt x="272654" y="102028"/>
                    </a:cubicBezTo>
                    <a:cubicBezTo>
                      <a:pt x="279822" y="103842"/>
                      <a:pt x="287458" y="105334"/>
                      <a:pt x="295329" y="107148"/>
                    </a:cubicBezTo>
                    <a:cubicBezTo>
                      <a:pt x="303024" y="108904"/>
                      <a:pt x="310367" y="110659"/>
                      <a:pt x="315692" y="114580"/>
                    </a:cubicBezTo>
                    <a:cubicBezTo>
                      <a:pt x="326605" y="122597"/>
                      <a:pt x="323797" y="144922"/>
                      <a:pt x="319086" y="153846"/>
                    </a:cubicBezTo>
                    <a:cubicBezTo>
                      <a:pt x="318443" y="155075"/>
                      <a:pt x="317740" y="155953"/>
                      <a:pt x="316980" y="157445"/>
                    </a:cubicBezTo>
                    <a:lnTo>
                      <a:pt x="309343" y="168330"/>
                    </a:lnTo>
                    <a:cubicBezTo>
                      <a:pt x="286581" y="192176"/>
                      <a:pt x="250945" y="181935"/>
                      <a:pt x="244742" y="172748"/>
                    </a:cubicBezTo>
                    <a:lnTo>
                      <a:pt x="244800" y="172836"/>
                    </a:lnTo>
                    <a:cubicBezTo>
                      <a:pt x="248809" y="180706"/>
                      <a:pt x="248399" y="185856"/>
                      <a:pt x="248604" y="189075"/>
                    </a:cubicBezTo>
                    <a:lnTo>
                      <a:pt x="248604" y="188782"/>
                    </a:lnTo>
                    <a:close/>
                    <a:moveTo>
                      <a:pt x="49153" y="182374"/>
                    </a:moveTo>
                    <a:cubicBezTo>
                      <a:pt x="49153" y="180794"/>
                      <a:pt x="59510" y="178161"/>
                      <a:pt x="61968" y="178102"/>
                    </a:cubicBezTo>
                    <a:cubicBezTo>
                      <a:pt x="63197" y="192878"/>
                      <a:pt x="82888" y="212043"/>
                      <a:pt x="107815" y="204728"/>
                    </a:cubicBezTo>
                    <a:cubicBezTo>
                      <a:pt x="111736" y="203587"/>
                      <a:pt x="113140" y="202622"/>
                      <a:pt x="116066" y="200866"/>
                    </a:cubicBezTo>
                    <a:lnTo>
                      <a:pt x="128208" y="188782"/>
                    </a:lnTo>
                    <a:lnTo>
                      <a:pt x="128208" y="188899"/>
                    </a:lnTo>
                    <a:cubicBezTo>
                      <a:pt x="128764" y="180648"/>
                      <a:pt x="131251" y="173479"/>
                      <a:pt x="133767" y="168885"/>
                    </a:cubicBezTo>
                    <a:cubicBezTo>
                      <a:pt x="133708" y="168973"/>
                      <a:pt x="133621" y="169061"/>
                      <a:pt x="133211" y="169559"/>
                    </a:cubicBezTo>
                    <a:lnTo>
                      <a:pt x="133211" y="151037"/>
                    </a:lnTo>
                    <a:cubicBezTo>
                      <a:pt x="137541" y="149867"/>
                      <a:pt x="143305" y="140972"/>
                      <a:pt x="145968" y="138953"/>
                    </a:cubicBezTo>
                    <a:cubicBezTo>
                      <a:pt x="145061" y="125289"/>
                      <a:pt x="150883" y="122626"/>
                      <a:pt x="155067" y="123387"/>
                    </a:cubicBezTo>
                    <a:lnTo>
                      <a:pt x="154569" y="123241"/>
                    </a:lnTo>
                    <a:cubicBezTo>
                      <a:pt x="154569" y="119905"/>
                      <a:pt x="155359" y="118677"/>
                      <a:pt x="155944" y="116072"/>
                    </a:cubicBezTo>
                    <a:cubicBezTo>
                      <a:pt x="156647" y="112941"/>
                      <a:pt x="156295" y="109021"/>
                      <a:pt x="159075" y="107090"/>
                    </a:cubicBezTo>
                    <a:cubicBezTo>
                      <a:pt x="161182" y="105598"/>
                      <a:pt x="163698" y="104632"/>
                      <a:pt x="165278" y="102613"/>
                    </a:cubicBezTo>
                    <a:cubicBezTo>
                      <a:pt x="169930" y="96790"/>
                      <a:pt x="170983" y="87866"/>
                      <a:pt x="166565" y="81341"/>
                    </a:cubicBezTo>
                    <a:cubicBezTo>
                      <a:pt x="161971" y="74553"/>
                      <a:pt x="163815" y="72183"/>
                      <a:pt x="163815" y="63405"/>
                    </a:cubicBezTo>
                    <a:cubicBezTo>
                      <a:pt x="163815" y="52843"/>
                      <a:pt x="164605" y="39851"/>
                      <a:pt x="161591" y="32156"/>
                    </a:cubicBezTo>
                    <a:cubicBezTo>
                      <a:pt x="157992" y="22852"/>
                      <a:pt x="156295" y="23583"/>
                      <a:pt x="151205" y="18316"/>
                    </a:cubicBezTo>
                    <a:cubicBezTo>
                      <a:pt x="148162" y="15157"/>
                      <a:pt x="145148" y="0"/>
                      <a:pt x="127506" y="0"/>
                    </a:cubicBezTo>
                    <a:lnTo>
                      <a:pt x="78353" y="0"/>
                    </a:lnTo>
                    <a:cubicBezTo>
                      <a:pt x="58018" y="0"/>
                      <a:pt x="40844" y="13869"/>
                      <a:pt x="34671" y="28294"/>
                    </a:cubicBezTo>
                    <a:cubicBezTo>
                      <a:pt x="27122" y="45967"/>
                      <a:pt x="33091" y="71978"/>
                      <a:pt x="30019" y="77772"/>
                    </a:cubicBezTo>
                    <a:cubicBezTo>
                      <a:pt x="29287" y="79118"/>
                      <a:pt x="27298" y="80698"/>
                      <a:pt x="26127" y="83155"/>
                    </a:cubicBezTo>
                    <a:cubicBezTo>
                      <a:pt x="25250" y="84970"/>
                      <a:pt x="24196" y="88071"/>
                      <a:pt x="24196" y="90470"/>
                    </a:cubicBezTo>
                    <a:cubicBezTo>
                      <a:pt x="24196" y="99248"/>
                      <a:pt x="27854" y="102906"/>
                      <a:pt x="34232" y="106826"/>
                    </a:cubicBezTo>
                    <a:cubicBezTo>
                      <a:pt x="37362" y="108758"/>
                      <a:pt x="36660" y="110338"/>
                      <a:pt x="37655" y="115487"/>
                    </a:cubicBezTo>
                    <a:cubicBezTo>
                      <a:pt x="40113" y="128157"/>
                      <a:pt x="46988" y="138397"/>
                      <a:pt x="55736" y="147292"/>
                    </a:cubicBezTo>
                    <a:cubicBezTo>
                      <a:pt x="57433" y="149019"/>
                      <a:pt x="58165" y="150394"/>
                      <a:pt x="60535" y="151037"/>
                    </a:cubicBezTo>
                    <a:lnTo>
                      <a:pt x="60535" y="166691"/>
                    </a:lnTo>
                    <a:cubicBezTo>
                      <a:pt x="55561" y="167130"/>
                      <a:pt x="29170" y="175732"/>
                      <a:pt x="24108" y="177312"/>
                    </a:cubicBezTo>
                    <a:cubicBezTo>
                      <a:pt x="16999" y="179507"/>
                      <a:pt x="12113" y="180531"/>
                      <a:pt x="7168" y="185300"/>
                    </a:cubicBezTo>
                    <a:lnTo>
                      <a:pt x="5120" y="187495"/>
                    </a:lnTo>
                    <a:cubicBezTo>
                      <a:pt x="2019" y="191094"/>
                      <a:pt x="0" y="195483"/>
                      <a:pt x="0" y="200895"/>
                    </a:cubicBezTo>
                    <a:lnTo>
                      <a:pt x="0" y="262165"/>
                    </a:lnTo>
                    <a:cubicBezTo>
                      <a:pt x="0" y="266759"/>
                      <a:pt x="2692" y="266437"/>
                      <a:pt x="5676" y="267870"/>
                    </a:cubicBezTo>
                    <a:lnTo>
                      <a:pt x="5676" y="322000"/>
                    </a:lnTo>
                    <a:cubicBezTo>
                      <a:pt x="5618" y="342131"/>
                      <a:pt x="17087" y="334670"/>
                      <a:pt x="17087" y="328408"/>
                    </a:cubicBezTo>
                    <a:lnTo>
                      <a:pt x="17087" y="267870"/>
                    </a:lnTo>
                    <a:lnTo>
                      <a:pt x="36309" y="267870"/>
                    </a:lnTo>
                    <a:lnTo>
                      <a:pt x="36309" y="328408"/>
                    </a:lnTo>
                    <a:cubicBezTo>
                      <a:pt x="36309" y="337303"/>
                      <a:pt x="47720" y="336776"/>
                      <a:pt x="47720" y="327004"/>
                    </a:cubicBezTo>
                    <a:lnTo>
                      <a:pt x="47720" y="240074"/>
                    </a:lnTo>
                    <a:cubicBezTo>
                      <a:pt x="47720" y="227931"/>
                      <a:pt x="42512" y="222401"/>
                      <a:pt x="36894" y="213858"/>
                    </a:cubicBezTo>
                    <a:cubicBezTo>
                      <a:pt x="34554" y="210346"/>
                      <a:pt x="33295" y="208035"/>
                      <a:pt x="28468" y="208035"/>
                    </a:cubicBezTo>
                    <a:cubicBezTo>
                      <a:pt x="26478" y="208035"/>
                      <a:pt x="24196" y="210990"/>
                      <a:pt x="24196" y="213009"/>
                    </a:cubicBezTo>
                    <a:cubicBezTo>
                      <a:pt x="24196" y="218451"/>
                      <a:pt x="36309" y="228341"/>
                      <a:pt x="36309" y="237236"/>
                    </a:cubicBezTo>
                    <a:lnTo>
                      <a:pt x="36309" y="256459"/>
                    </a:lnTo>
                    <a:lnTo>
                      <a:pt x="10679" y="256459"/>
                    </a:lnTo>
                    <a:lnTo>
                      <a:pt x="10679" y="205899"/>
                    </a:lnTo>
                    <a:cubicBezTo>
                      <a:pt x="10679" y="197648"/>
                      <a:pt x="13342" y="192908"/>
                      <a:pt x="19486" y="190479"/>
                    </a:cubicBezTo>
                    <a:cubicBezTo>
                      <a:pt x="25220" y="188256"/>
                      <a:pt x="32974" y="187144"/>
                      <a:pt x="38445" y="184510"/>
                    </a:cubicBezTo>
                    <a:cubicBezTo>
                      <a:pt x="38708" y="195599"/>
                      <a:pt x="49972" y="209527"/>
                      <a:pt x="57843" y="216403"/>
                    </a:cubicBezTo>
                    <a:cubicBezTo>
                      <a:pt x="76129" y="232437"/>
                      <a:pt x="103514" y="235246"/>
                      <a:pt x="125370" y="223689"/>
                    </a:cubicBezTo>
                    <a:cubicBezTo>
                      <a:pt x="126306" y="225122"/>
                      <a:pt x="127652" y="226410"/>
                      <a:pt x="129261" y="227492"/>
                    </a:cubicBezTo>
                    <a:cubicBezTo>
                      <a:pt x="124668" y="224186"/>
                      <a:pt x="121888" y="218744"/>
                      <a:pt x="121596" y="212248"/>
                    </a:cubicBezTo>
                    <a:cubicBezTo>
                      <a:pt x="120952" y="214150"/>
                      <a:pt x="120484" y="213799"/>
                      <a:pt x="117558" y="215174"/>
                    </a:cubicBezTo>
                    <a:cubicBezTo>
                      <a:pt x="109015" y="219212"/>
                      <a:pt x="97897" y="221143"/>
                      <a:pt x="86808" y="218802"/>
                    </a:cubicBezTo>
                    <a:cubicBezTo>
                      <a:pt x="81571" y="217690"/>
                      <a:pt x="77416" y="215847"/>
                      <a:pt x="73349" y="213740"/>
                    </a:cubicBezTo>
                    <a:cubicBezTo>
                      <a:pt x="71360" y="212687"/>
                      <a:pt x="69400" y="211429"/>
                      <a:pt x="67644" y="210171"/>
                    </a:cubicBezTo>
                    <a:cubicBezTo>
                      <a:pt x="60388" y="204992"/>
                      <a:pt x="49153" y="190625"/>
                      <a:pt x="49153" y="182374"/>
                    </a:cubicBezTo>
                    <a:close/>
                    <a:moveTo>
                      <a:pt x="71945" y="158879"/>
                    </a:moveTo>
                    <a:cubicBezTo>
                      <a:pt x="75953" y="159201"/>
                      <a:pt x="92747" y="168681"/>
                      <a:pt x="115861" y="160752"/>
                    </a:cubicBezTo>
                    <a:cubicBezTo>
                      <a:pt x="118348" y="159903"/>
                      <a:pt x="119226" y="159084"/>
                      <a:pt x="121800" y="158879"/>
                    </a:cubicBezTo>
                    <a:cubicBezTo>
                      <a:pt x="121800" y="171256"/>
                      <a:pt x="122473" y="176552"/>
                      <a:pt x="117529" y="184510"/>
                    </a:cubicBezTo>
                    <a:cubicBezTo>
                      <a:pt x="108488" y="198994"/>
                      <a:pt x="84994" y="198584"/>
                      <a:pt x="76217" y="184510"/>
                    </a:cubicBezTo>
                    <a:cubicBezTo>
                      <a:pt x="71506" y="176932"/>
                      <a:pt x="71945" y="170846"/>
                      <a:pt x="71945" y="158879"/>
                    </a:cubicBezTo>
                    <a:close/>
                    <a:moveTo>
                      <a:pt x="145119" y="152764"/>
                    </a:moveTo>
                    <a:cubicBezTo>
                      <a:pt x="144973" y="152939"/>
                      <a:pt x="144826" y="153115"/>
                      <a:pt x="144680" y="153349"/>
                    </a:cubicBezTo>
                    <a:cubicBezTo>
                      <a:pt x="144826" y="153115"/>
                      <a:pt x="144973" y="152939"/>
                      <a:pt x="145119" y="152764"/>
                    </a:cubicBezTo>
                    <a:close/>
                    <a:moveTo>
                      <a:pt x="50558" y="73383"/>
                    </a:moveTo>
                    <a:lnTo>
                      <a:pt x="41312" y="73383"/>
                    </a:lnTo>
                    <a:cubicBezTo>
                      <a:pt x="41312" y="50268"/>
                      <a:pt x="37801" y="27329"/>
                      <a:pt x="62202" y="15186"/>
                    </a:cubicBezTo>
                    <a:cubicBezTo>
                      <a:pt x="66357" y="13108"/>
                      <a:pt x="70980" y="11411"/>
                      <a:pt x="76919" y="11411"/>
                    </a:cubicBezTo>
                    <a:lnTo>
                      <a:pt x="128208" y="11411"/>
                    </a:lnTo>
                    <a:cubicBezTo>
                      <a:pt x="139355" y="11411"/>
                      <a:pt x="138741" y="22588"/>
                      <a:pt x="142427" y="25690"/>
                    </a:cubicBezTo>
                    <a:cubicBezTo>
                      <a:pt x="147928" y="30283"/>
                      <a:pt x="152433" y="33209"/>
                      <a:pt x="152433" y="44182"/>
                    </a:cubicBezTo>
                    <a:lnTo>
                      <a:pt x="152433" y="73383"/>
                    </a:lnTo>
                    <a:cubicBezTo>
                      <a:pt x="146026" y="73383"/>
                      <a:pt x="140321" y="72212"/>
                      <a:pt x="140321" y="79791"/>
                    </a:cubicBezTo>
                    <a:cubicBezTo>
                      <a:pt x="140321" y="88890"/>
                      <a:pt x="158139" y="80083"/>
                      <a:pt x="158139" y="90470"/>
                    </a:cubicBezTo>
                    <a:cubicBezTo>
                      <a:pt x="158139" y="92753"/>
                      <a:pt x="158256" y="95005"/>
                      <a:pt x="155184" y="96790"/>
                    </a:cubicBezTo>
                    <a:cubicBezTo>
                      <a:pt x="153019" y="98048"/>
                      <a:pt x="151965" y="97405"/>
                      <a:pt x="149654" y="98400"/>
                    </a:cubicBezTo>
                    <a:cubicBezTo>
                      <a:pt x="142457" y="101472"/>
                      <a:pt x="150210" y="114170"/>
                      <a:pt x="137600" y="131200"/>
                    </a:cubicBezTo>
                    <a:cubicBezTo>
                      <a:pt x="109366" y="169295"/>
                      <a:pt x="54712" y="153086"/>
                      <a:pt x="47983" y="110162"/>
                    </a:cubicBezTo>
                    <a:cubicBezTo>
                      <a:pt x="47164" y="104954"/>
                      <a:pt x="48597" y="100740"/>
                      <a:pt x="44560" y="98605"/>
                    </a:cubicBezTo>
                    <a:cubicBezTo>
                      <a:pt x="42512" y="97522"/>
                      <a:pt x="40932" y="97931"/>
                      <a:pt x="39030" y="97024"/>
                    </a:cubicBezTo>
                    <a:cubicBezTo>
                      <a:pt x="35578" y="95415"/>
                      <a:pt x="35607" y="92811"/>
                      <a:pt x="35607" y="90470"/>
                    </a:cubicBezTo>
                    <a:cubicBezTo>
                      <a:pt x="35607" y="81166"/>
                      <a:pt x="48597" y="86433"/>
                      <a:pt x="55619" y="84121"/>
                    </a:cubicBezTo>
                    <a:cubicBezTo>
                      <a:pt x="59276" y="82922"/>
                      <a:pt x="59569" y="80317"/>
                      <a:pt x="60798" y="76514"/>
                    </a:cubicBezTo>
                    <a:cubicBezTo>
                      <a:pt x="61968" y="72915"/>
                      <a:pt x="63285" y="69696"/>
                      <a:pt x="64104" y="66273"/>
                    </a:cubicBezTo>
                    <a:cubicBezTo>
                      <a:pt x="68288" y="66273"/>
                      <a:pt x="69985" y="65512"/>
                      <a:pt x="74783" y="65541"/>
                    </a:cubicBezTo>
                    <a:cubicBezTo>
                      <a:pt x="79084" y="65600"/>
                      <a:pt x="81278" y="65044"/>
                      <a:pt x="85462" y="64810"/>
                    </a:cubicBezTo>
                    <a:cubicBezTo>
                      <a:pt x="99535" y="64049"/>
                      <a:pt x="111824" y="61240"/>
                      <a:pt x="124668" y="57729"/>
                    </a:cubicBezTo>
                    <a:cubicBezTo>
                      <a:pt x="148776" y="51116"/>
                      <a:pt x="135727" y="42748"/>
                      <a:pt x="134615" y="42748"/>
                    </a:cubicBezTo>
                    <a:cubicBezTo>
                      <a:pt x="132011" y="42748"/>
                      <a:pt x="126189" y="45411"/>
                      <a:pt x="123936" y="46318"/>
                    </a:cubicBezTo>
                    <a:cubicBezTo>
                      <a:pt x="105094" y="53925"/>
                      <a:pt x="80137" y="53311"/>
                      <a:pt x="61237" y="54861"/>
                    </a:cubicBezTo>
                    <a:cubicBezTo>
                      <a:pt x="56087" y="55271"/>
                      <a:pt x="55414" y="57583"/>
                      <a:pt x="54039" y="61884"/>
                    </a:cubicBezTo>
                    <a:cubicBezTo>
                      <a:pt x="53103" y="64751"/>
                      <a:pt x="50821" y="70252"/>
                      <a:pt x="50558" y="73383"/>
                    </a:cubicBezTo>
                    <a:close/>
                  </a:path>
                </a:pathLst>
              </a:custGeom>
              <a:solidFill>
                <a:srgbClr val="F7F5FF"/>
              </a:solidFill>
              <a:ln w="2922"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8B70356A-8933-6C9C-BD4A-DB1709C07AE2}"/>
                  </a:ext>
                </a:extLst>
              </p:cNvPr>
              <p:cNvSpPr/>
              <p:nvPr/>
            </p:nvSpPr>
            <p:spPr>
              <a:xfrm>
                <a:off x="5572367" y="1606247"/>
                <a:ext cx="35587" cy="17161"/>
              </a:xfrm>
              <a:custGeom>
                <a:avLst/>
                <a:gdLst>
                  <a:gd name="connsiteX0" fmla="*/ 0 w 35587"/>
                  <a:gd name="connsiteY0" fmla="*/ 5705 h 17161"/>
                  <a:gd name="connsiteX1" fmla="*/ 28819 w 35587"/>
                  <a:gd name="connsiteY1" fmla="*/ 13840 h 17161"/>
                  <a:gd name="connsiteX2" fmla="*/ 30633 w 35587"/>
                  <a:gd name="connsiteY2" fmla="*/ 0 h 17161"/>
                  <a:gd name="connsiteX3" fmla="*/ 16384 w 35587"/>
                  <a:gd name="connsiteY3" fmla="*/ 5705 h 17161"/>
                  <a:gd name="connsiteX4" fmla="*/ 5705 w 35587"/>
                  <a:gd name="connsiteY4" fmla="*/ 0 h 17161"/>
                  <a:gd name="connsiteX5" fmla="*/ 0 w 35587"/>
                  <a:gd name="connsiteY5" fmla="*/ 5705 h 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87" h="17161">
                    <a:moveTo>
                      <a:pt x="0" y="5705"/>
                    </a:moveTo>
                    <a:cubicBezTo>
                      <a:pt x="0" y="10943"/>
                      <a:pt x="15536" y="22969"/>
                      <a:pt x="28819" y="13840"/>
                    </a:cubicBezTo>
                    <a:cubicBezTo>
                      <a:pt x="41224" y="5325"/>
                      <a:pt x="33295" y="0"/>
                      <a:pt x="30633" y="0"/>
                    </a:cubicBezTo>
                    <a:cubicBezTo>
                      <a:pt x="23728" y="0"/>
                      <a:pt x="27532" y="5705"/>
                      <a:pt x="16384" y="5705"/>
                    </a:cubicBezTo>
                    <a:cubicBezTo>
                      <a:pt x="11469" y="5705"/>
                      <a:pt x="10299" y="0"/>
                      <a:pt x="5705" y="0"/>
                    </a:cubicBezTo>
                    <a:cubicBezTo>
                      <a:pt x="2341" y="0"/>
                      <a:pt x="0" y="2897"/>
                      <a:pt x="0" y="5705"/>
                    </a:cubicBezTo>
                    <a:close/>
                  </a:path>
                </a:pathLst>
              </a:custGeom>
              <a:solidFill>
                <a:srgbClr val="F7F5FF"/>
              </a:solidFill>
              <a:ln w="2922"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2A4891E0-F48C-3313-05FC-58A3F2A67F00}"/>
                  </a:ext>
                </a:extLst>
              </p:cNvPr>
              <p:cNvSpPr/>
              <p:nvPr/>
            </p:nvSpPr>
            <p:spPr>
              <a:xfrm>
                <a:off x="5749758" y="1636881"/>
                <a:ext cx="34904" cy="17087"/>
              </a:xfrm>
              <a:custGeom>
                <a:avLst/>
                <a:gdLst>
                  <a:gd name="connsiteX0" fmla="*/ 0 w 34904"/>
                  <a:gd name="connsiteY0" fmla="*/ 4272 h 17087"/>
                  <a:gd name="connsiteX1" fmla="*/ 17086 w 34904"/>
                  <a:gd name="connsiteY1" fmla="*/ 17087 h 17087"/>
                  <a:gd name="connsiteX2" fmla="*/ 34905 w 34904"/>
                  <a:gd name="connsiteY2" fmla="*/ 4272 h 17087"/>
                  <a:gd name="connsiteX3" fmla="*/ 29901 w 34904"/>
                  <a:gd name="connsiteY3" fmla="*/ 0 h 17087"/>
                  <a:gd name="connsiteX4" fmla="*/ 16384 w 34904"/>
                  <a:gd name="connsiteY4" fmla="*/ 5705 h 17087"/>
                  <a:gd name="connsiteX5" fmla="*/ 4272 w 34904"/>
                  <a:gd name="connsiteY5" fmla="*/ 0 h 17087"/>
                  <a:gd name="connsiteX6" fmla="*/ 0 w 34904"/>
                  <a:gd name="connsiteY6" fmla="*/ 4272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4" h="17087">
                    <a:moveTo>
                      <a:pt x="0" y="4272"/>
                    </a:moveTo>
                    <a:cubicBezTo>
                      <a:pt x="0" y="12728"/>
                      <a:pt x="11645" y="17087"/>
                      <a:pt x="17086" y="17087"/>
                    </a:cubicBezTo>
                    <a:cubicBezTo>
                      <a:pt x="23377" y="17087"/>
                      <a:pt x="34905" y="12933"/>
                      <a:pt x="34905" y="4272"/>
                    </a:cubicBezTo>
                    <a:cubicBezTo>
                      <a:pt x="34905" y="2838"/>
                      <a:pt x="32944" y="0"/>
                      <a:pt x="29901" y="0"/>
                    </a:cubicBezTo>
                    <a:cubicBezTo>
                      <a:pt x="23523" y="0"/>
                      <a:pt x="26390" y="5705"/>
                      <a:pt x="16384" y="5705"/>
                    </a:cubicBezTo>
                    <a:cubicBezTo>
                      <a:pt x="10152" y="5705"/>
                      <a:pt x="11089" y="0"/>
                      <a:pt x="4272" y="0"/>
                    </a:cubicBezTo>
                    <a:cubicBezTo>
                      <a:pt x="2545" y="0"/>
                      <a:pt x="0" y="2546"/>
                      <a:pt x="0" y="4272"/>
                    </a:cubicBezTo>
                    <a:close/>
                  </a:path>
                </a:pathLst>
              </a:custGeom>
              <a:solidFill>
                <a:srgbClr val="F7F5FF"/>
              </a:solidFill>
              <a:ln w="2922"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B34BA04B-AC9D-1E08-A78C-5AD5422E6A08}"/>
                  </a:ext>
                </a:extLst>
              </p:cNvPr>
              <p:cNvSpPr/>
              <p:nvPr/>
            </p:nvSpPr>
            <p:spPr>
              <a:xfrm>
                <a:off x="5664266" y="1728411"/>
                <a:ext cx="34904" cy="16759"/>
              </a:xfrm>
              <a:custGeom>
                <a:avLst/>
                <a:gdLst>
                  <a:gd name="connsiteX0" fmla="*/ 0 w 34904"/>
                  <a:gd name="connsiteY0" fmla="*/ 5348 h 16759"/>
                  <a:gd name="connsiteX1" fmla="*/ 15682 w 34904"/>
                  <a:gd name="connsiteY1" fmla="*/ 16759 h 16759"/>
                  <a:gd name="connsiteX2" fmla="*/ 20656 w 34904"/>
                  <a:gd name="connsiteY2" fmla="*/ 16759 h 16759"/>
                  <a:gd name="connsiteX3" fmla="*/ 34905 w 34904"/>
                  <a:gd name="connsiteY3" fmla="*/ 6782 h 16759"/>
                  <a:gd name="connsiteX4" fmla="*/ 34905 w 34904"/>
                  <a:gd name="connsiteY4" fmla="*/ 3914 h 16759"/>
                  <a:gd name="connsiteX5" fmla="*/ 26888 w 34904"/>
                  <a:gd name="connsiteY5" fmla="*/ 842 h 16759"/>
                  <a:gd name="connsiteX6" fmla="*/ 18520 w 34904"/>
                  <a:gd name="connsiteY6" fmla="*/ 6050 h 16759"/>
                  <a:gd name="connsiteX7" fmla="*/ 8543 w 34904"/>
                  <a:gd name="connsiteY7" fmla="*/ 1018 h 16759"/>
                  <a:gd name="connsiteX8" fmla="*/ 0 w 34904"/>
                  <a:gd name="connsiteY8" fmla="*/ 5348 h 1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04" h="16759">
                    <a:moveTo>
                      <a:pt x="0" y="5348"/>
                    </a:moveTo>
                    <a:cubicBezTo>
                      <a:pt x="0" y="10966"/>
                      <a:pt x="9626" y="16759"/>
                      <a:pt x="15682" y="16759"/>
                    </a:cubicBezTo>
                    <a:lnTo>
                      <a:pt x="20656" y="16759"/>
                    </a:lnTo>
                    <a:cubicBezTo>
                      <a:pt x="24811" y="16759"/>
                      <a:pt x="34905" y="10205"/>
                      <a:pt x="34905" y="6782"/>
                    </a:cubicBezTo>
                    <a:lnTo>
                      <a:pt x="34905" y="3914"/>
                    </a:lnTo>
                    <a:cubicBezTo>
                      <a:pt x="34905" y="667"/>
                      <a:pt x="30194" y="-1177"/>
                      <a:pt x="26888" y="842"/>
                    </a:cubicBezTo>
                    <a:cubicBezTo>
                      <a:pt x="24460" y="2363"/>
                      <a:pt x="21680" y="6050"/>
                      <a:pt x="18520" y="6050"/>
                    </a:cubicBezTo>
                    <a:cubicBezTo>
                      <a:pt x="12318" y="6050"/>
                      <a:pt x="12025" y="3271"/>
                      <a:pt x="8543" y="1018"/>
                    </a:cubicBezTo>
                    <a:cubicBezTo>
                      <a:pt x="5179" y="-1118"/>
                      <a:pt x="0" y="228"/>
                      <a:pt x="0" y="5348"/>
                    </a:cubicBezTo>
                    <a:close/>
                  </a:path>
                </a:pathLst>
              </a:custGeom>
              <a:solidFill>
                <a:srgbClr val="F7F5FF"/>
              </a:solidFill>
              <a:ln w="2922"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A1936CBC-CE28-1EE2-813D-7750EC2BEC7A}"/>
                  </a:ext>
                </a:extLst>
              </p:cNvPr>
              <p:cNvSpPr/>
              <p:nvPr/>
            </p:nvSpPr>
            <p:spPr>
              <a:xfrm>
                <a:off x="5786012" y="1606247"/>
                <a:ext cx="11520" cy="17087"/>
              </a:xfrm>
              <a:custGeom>
                <a:avLst/>
                <a:gdLst>
                  <a:gd name="connsiteX0" fmla="*/ 54 w 11520"/>
                  <a:gd name="connsiteY0" fmla="*/ 5705 h 17087"/>
                  <a:gd name="connsiteX1" fmla="*/ 6462 w 11520"/>
                  <a:gd name="connsiteY1" fmla="*/ 17087 h 17087"/>
                  <a:gd name="connsiteX2" fmla="*/ 5760 w 11520"/>
                  <a:gd name="connsiteY2" fmla="*/ 0 h 17087"/>
                  <a:gd name="connsiteX3" fmla="*/ 54 w 11520"/>
                  <a:gd name="connsiteY3" fmla="*/ 5705 h 17087"/>
                </a:gdLst>
                <a:ahLst/>
                <a:cxnLst>
                  <a:cxn ang="0">
                    <a:pos x="connsiteX0" y="connsiteY0"/>
                  </a:cxn>
                  <a:cxn ang="0">
                    <a:pos x="connsiteX1" y="connsiteY1"/>
                  </a:cxn>
                  <a:cxn ang="0">
                    <a:pos x="connsiteX2" y="connsiteY2"/>
                  </a:cxn>
                  <a:cxn ang="0">
                    <a:pos x="connsiteX3" y="connsiteY3"/>
                  </a:cxn>
                </a:cxnLst>
                <a:rect l="l" t="t" r="r" b="b"/>
                <a:pathLst>
                  <a:path w="11520" h="17087">
                    <a:moveTo>
                      <a:pt x="54" y="5705"/>
                    </a:moveTo>
                    <a:cubicBezTo>
                      <a:pt x="54" y="11469"/>
                      <a:pt x="-1028" y="17087"/>
                      <a:pt x="6462" y="17087"/>
                    </a:cubicBezTo>
                    <a:cubicBezTo>
                      <a:pt x="13045" y="17087"/>
                      <a:pt x="13601" y="0"/>
                      <a:pt x="5760" y="0"/>
                    </a:cubicBezTo>
                    <a:cubicBezTo>
                      <a:pt x="2307" y="0"/>
                      <a:pt x="54" y="2253"/>
                      <a:pt x="54" y="5705"/>
                    </a:cubicBezTo>
                    <a:close/>
                  </a:path>
                </a:pathLst>
              </a:custGeom>
              <a:solidFill>
                <a:srgbClr val="F7F5FF"/>
              </a:solidFill>
              <a:ln w="2922"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9A9F2A27-2431-EBD7-1C83-7F44C3D8EA16}"/>
                  </a:ext>
                </a:extLst>
              </p:cNvPr>
              <p:cNvSpPr/>
              <p:nvPr/>
            </p:nvSpPr>
            <p:spPr>
              <a:xfrm>
                <a:off x="5560189" y="1575612"/>
                <a:ext cx="11509" cy="17087"/>
              </a:xfrm>
              <a:custGeom>
                <a:avLst/>
                <a:gdLst>
                  <a:gd name="connsiteX0" fmla="*/ 65 w 11509"/>
                  <a:gd name="connsiteY0" fmla="*/ 4974 h 17087"/>
                  <a:gd name="connsiteX1" fmla="*/ 6473 w 11509"/>
                  <a:gd name="connsiteY1" fmla="*/ 17088 h 17087"/>
                  <a:gd name="connsiteX2" fmla="*/ 5770 w 11509"/>
                  <a:gd name="connsiteY2" fmla="*/ 0 h 17087"/>
                  <a:gd name="connsiteX3" fmla="*/ 65 w 11509"/>
                  <a:gd name="connsiteY3" fmla="*/ 4974 h 17087"/>
                </a:gdLst>
                <a:ahLst/>
                <a:cxnLst>
                  <a:cxn ang="0">
                    <a:pos x="connsiteX0" y="connsiteY0"/>
                  </a:cxn>
                  <a:cxn ang="0">
                    <a:pos x="connsiteX1" y="connsiteY1"/>
                  </a:cxn>
                  <a:cxn ang="0">
                    <a:pos x="connsiteX2" y="connsiteY2"/>
                  </a:cxn>
                  <a:cxn ang="0">
                    <a:pos x="connsiteX3" y="connsiteY3"/>
                  </a:cxn>
                </a:cxnLst>
                <a:rect l="l" t="t" r="r" b="b"/>
                <a:pathLst>
                  <a:path w="11509" h="17087">
                    <a:moveTo>
                      <a:pt x="65" y="4974"/>
                    </a:moveTo>
                    <a:cubicBezTo>
                      <a:pt x="65" y="11382"/>
                      <a:pt x="-1105" y="17088"/>
                      <a:pt x="6473" y="17088"/>
                    </a:cubicBezTo>
                    <a:cubicBezTo>
                      <a:pt x="13114" y="17088"/>
                      <a:pt x="13495" y="0"/>
                      <a:pt x="5770" y="0"/>
                    </a:cubicBezTo>
                    <a:cubicBezTo>
                      <a:pt x="3401" y="0"/>
                      <a:pt x="65" y="2633"/>
                      <a:pt x="65" y="4974"/>
                    </a:cubicBezTo>
                    <a:close/>
                  </a:path>
                </a:pathLst>
              </a:custGeom>
              <a:solidFill>
                <a:srgbClr val="F7F5FF"/>
              </a:solidFill>
              <a:ln w="2922"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B22FF4DA-14EB-D722-B3E2-D184A08256A0}"/>
                  </a:ext>
                </a:extLst>
              </p:cNvPr>
              <p:cNvSpPr/>
              <p:nvPr/>
            </p:nvSpPr>
            <p:spPr>
              <a:xfrm>
                <a:off x="5736914" y="1606247"/>
                <a:ext cx="11460" cy="17183"/>
              </a:xfrm>
              <a:custGeom>
                <a:avLst/>
                <a:gdLst>
                  <a:gd name="connsiteX0" fmla="*/ 0 w 11460"/>
                  <a:gd name="connsiteY0" fmla="*/ 7841 h 17183"/>
                  <a:gd name="connsiteX1" fmla="*/ 11411 w 11460"/>
                  <a:gd name="connsiteY1" fmla="*/ 11382 h 17183"/>
                  <a:gd name="connsiteX2" fmla="*/ 6407 w 11460"/>
                  <a:gd name="connsiteY2" fmla="*/ 0 h 17183"/>
                  <a:gd name="connsiteX3" fmla="*/ 0 w 11460"/>
                  <a:gd name="connsiteY3" fmla="*/ 7841 h 17183"/>
                </a:gdLst>
                <a:ahLst/>
                <a:cxnLst>
                  <a:cxn ang="0">
                    <a:pos x="connsiteX0" y="connsiteY0"/>
                  </a:cxn>
                  <a:cxn ang="0">
                    <a:pos x="connsiteX1" y="connsiteY1"/>
                  </a:cxn>
                  <a:cxn ang="0">
                    <a:pos x="connsiteX2" y="connsiteY2"/>
                  </a:cxn>
                  <a:cxn ang="0">
                    <a:pos x="connsiteX3" y="connsiteY3"/>
                  </a:cxn>
                </a:cxnLst>
                <a:rect l="l" t="t" r="r" b="b"/>
                <a:pathLst>
                  <a:path w="11460" h="17183">
                    <a:moveTo>
                      <a:pt x="0" y="7841"/>
                    </a:moveTo>
                    <a:cubicBezTo>
                      <a:pt x="0" y="21213"/>
                      <a:pt x="11411" y="18199"/>
                      <a:pt x="11411" y="11382"/>
                    </a:cubicBezTo>
                    <a:cubicBezTo>
                      <a:pt x="11411" y="7695"/>
                      <a:pt x="12318" y="0"/>
                      <a:pt x="6407" y="0"/>
                    </a:cubicBezTo>
                    <a:cubicBezTo>
                      <a:pt x="2048" y="0"/>
                      <a:pt x="0" y="3394"/>
                      <a:pt x="0" y="7841"/>
                    </a:cubicBezTo>
                    <a:close/>
                  </a:path>
                </a:pathLst>
              </a:custGeom>
              <a:solidFill>
                <a:srgbClr val="F7F5FF"/>
              </a:solidFill>
              <a:ln w="2922"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BC263AC7-F428-CA6F-C771-B2677FDC5C24}"/>
                  </a:ext>
                </a:extLst>
              </p:cNvPr>
              <p:cNvSpPr/>
              <p:nvPr/>
            </p:nvSpPr>
            <p:spPr>
              <a:xfrm>
                <a:off x="5609283" y="1575612"/>
                <a:ext cx="11142" cy="17087"/>
              </a:xfrm>
              <a:custGeom>
                <a:avLst/>
                <a:gdLst>
                  <a:gd name="connsiteX0" fmla="*/ 125 w 11142"/>
                  <a:gd name="connsiteY0" fmla="*/ 4272 h 17087"/>
                  <a:gd name="connsiteX1" fmla="*/ 5128 w 11142"/>
                  <a:gd name="connsiteY1" fmla="*/ 17088 h 17087"/>
                  <a:gd name="connsiteX2" fmla="*/ 5128 w 11142"/>
                  <a:gd name="connsiteY2" fmla="*/ 0 h 17087"/>
                  <a:gd name="connsiteX3" fmla="*/ 125 w 11142"/>
                  <a:gd name="connsiteY3" fmla="*/ 4272 h 17087"/>
                </a:gdLst>
                <a:ahLst/>
                <a:cxnLst>
                  <a:cxn ang="0">
                    <a:pos x="connsiteX0" y="connsiteY0"/>
                  </a:cxn>
                  <a:cxn ang="0">
                    <a:pos x="connsiteX1" y="connsiteY1"/>
                  </a:cxn>
                  <a:cxn ang="0">
                    <a:pos x="connsiteX2" y="connsiteY2"/>
                  </a:cxn>
                  <a:cxn ang="0">
                    <a:pos x="connsiteX3" y="connsiteY3"/>
                  </a:cxn>
                </a:cxnLst>
                <a:rect l="l" t="t" r="r" b="b"/>
                <a:pathLst>
                  <a:path w="11142" h="17087">
                    <a:moveTo>
                      <a:pt x="125" y="4272"/>
                    </a:moveTo>
                    <a:cubicBezTo>
                      <a:pt x="125" y="9422"/>
                      <a:pt x="-1250" y="17088"/>
                      <a:pt x="5128" y="17088"/>
                    </a:cubicBezTo>
                    <a:cubicBezTo>
                      <a:pt x="13408" y="17088"/>
                      <a:pt x="12881" y="0"/>
                      <a:pt x="5128" y="0"/>
                    </a:cubicBezTo>
                    <a:cubicBezTo>
                      <a:pt x="3109" y="0"/>
                      <a:pt x="125" y="2253"/>
                      <a:pt x="125" y="4272"/>
                    </a:cubicBezTo>
                    <a:close/>
                  </a:path>
                </a:pathLst>
              </a:custGeom>
              <a:solidFill>
                <a:srgbClr val="F7F5FF"/>
              </a:solidFill>
              <a:ln w="2922"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9813D64A-9301-BFB4-2DF0-8DA3ED03CCAB}"/>
                  </a:ext>
                </a:extLst>
              </p:cNvPr>
              <p:cNvSpPr/>
              <p:nvPr/>
            </p:nvSpPr>
            <p:spPr>
              <a:xfrm>
                <a:off x="5658166" y="1703827"/>
                <a:ext cx="10785" cy="11147"/>
              </a:xfrm>
              <a:custGeom>
                <a:avLst/>
                <a:gdLst>
                  <a:gd name="connsiteX0" fmla="*/ 5398 w 10785"/>
                  <a:gd name="connsiteY0" fmla="*/ 0 h 11147"/>
                  <a:gd name="connsiteX1" fmla="*/ 5398 w 10785"/>
                  <a:gd name="connsiteY1" fmla="*/ 11148 h 11147"/>
                  <a:gd name="connsiteX2" fmla="*/ 5398 w 10785"/>
                  <a:gd name="connsiteY2" fmla="*/ 0 h 11147"/>
                </a:gdLst>
                <a:ahLst/>
                <a:cxnLst>
                  <a:cxn ang="0">
                    <a:pos x="connsiteX0" y="connsiteY0"/>
                  </a:cxn>
                  <a:cxn ang="0">
                    <a:pos x="connsiteX1" y="connsiteY1"/>
                  </a:cxn>
                  <a:cxn ang="0">
                    <a:pos x="connsiteX2" y="connsiteY2"/>
                  </a:cxn>
                </a:cxnLst>
                <a:rect l="l" t="t" r="r" b="b"/>
                <a:pathLst>
                  <a:path w="10785" h="11147">
                    <a:moveTo>
                      <a:pt x="5398" y="0"/>
                    </a:moveTo>
                    <a:cubicBezTo>
                      <a:pt x="-1916" y="0"/>
                      <a:pt x="-1682" y="11148"/>
                      <a:pt x="5398" y="11148"/>
                    </a:cubicBezTo>
                    <a:cubicBezTo>
                      <a:pt x="12449" y="11148"/>
                      <a:pt x="12713" y="0"/>
                      <a:pt x="5398" y="0"/>
                    </a:cubicBezTo>
                    <a:close/>
                  </a:path>
                </a:pathLst>
              </a:custGeom>
              <a:solidFill>
                <a:srgbClr val="F7F5FF"/>
              </a:solidFill>
              <a:ln w="2922"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29E7BB2B-2236-4906-1AA3-C05B182F14B2}"/>
                  </a:ext>
                </a:extLst>
              </p:cNvPr>
              <p:cNvSpPr/>
              <p:nvPr/>
            </p:nvSpPr>
            <p:spPr>
              <a:xfrm>
                <a:off x="5694475" y="1703827"/>
                <a:ext cx="10796" cy="11147"/>
              </a:xfrm>
              <a:custGeom>
                <a:avLst/>
                <a:gdLst>
                  <a:gd name="connsiteX0" fmla="*/ 5398 w 10796"/>
                  <a:gd name="connsiteY0" fmla="*/ 0 h 11147"/>
                  <a:gd name="connsiteX1" fmla="*/ 5398 w 10796"/>
                  <a:gd name="connsiteY1" fmla="*/ 11148 h 11147"/>
                  <a:gd name="connsiteX2" fmla="*/ 5398 w 10796"/>
                  <a:gd name="connsiteY2" fmla="*/ 0 h 11147"/>
                </a:gdLst>
                <a:ahLst/>
                <a:cxnLst>
                  <a:cxn ang="0">
                    <a:pos x="connsiteX0" y="connsiteY0"/>
                  </a:cxn>
                  <a:cxn ang="0">
                    <a:pos x="connsiteX1" y="connsiteY1"/>
                  </a:cxn>
                  <a:cxn ang="0">
                    <a:pos x="connsiteX2" y="connsiteY2"/>
                  </a:cxn>
                </a:cxnLst>
                <a:rect l="l" t="t" r="r" b="b"/>
                <a:pathLst>
                  <a:path w="10796" h="11147">
                    <a:moveTo>
                      <a:pt x="5398" y="0"/>
                    </a:moveTo>
                    <a:cubicBezTo>
                      <a:pt x="-1916" y="0"/>
                      <a:pt x="-1682" y="11148"/>
                      <a:pt x="5398" y="11148"/>
                    </a:cubicBezTo>
                    <a:cubicBezTo>
                      <a:pt x="12479" y="11148"/>
                      <a:pt x="12713" y="0"/>
                      <a:pt x="5398" y="0"/>
                    </a:cubicBezTo>
                    <a:close/>
                  </a:path>
                </a:pathLst>
              </a:custGeom>
              <a:solidFill>
                <a:srgbClr val="F7F5FF"/>
              </a:solidFill>
              <a:ln w="2922"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B7E628C3-DED7-2975-707E-2AA382D5225C}"/>
                  </a:ext>
                </a:extLst>
              </p:cNvPr>
              <p:cNvSpPr/>
              <p:nvPr/>
            </p:nvSpPr>
            <p:spPr>
              <a:xfrm>
                <a:off x="5614908" y="1612566"/>
                <a:ext cx="133461" cy="212236"/>
              </a:xfrm>
              <a:custGeom>
                <a:avLst/>
                <a:gdLst>
                  <a:gd name="connsiteX0" fmla="*/ 33471 w 133461"/>
                  <a:gd name="connsiteY0" fmla="*/ 937 h 212236"/>
                  <a:gd name="connsiteX1" fmla="*/ 24430 w 133461"/>
                  <a:gd name="connsiteY1" fmla="*/ 17235 h 212236"/>
                  <a:gd name="connsiteX2" fmla="*/ 12786 w 133461"/>
                  <a:gd name="connsiteY2" fmla="*/ 45411 h 212236"/>
                  <a:gd name="connsiteX3" fmla="*/ 6612 w 133461"/>
                  <a:gd name="connsiteY3" fmla="*/ 66449 h 212236"/>
                  <a:gd name="connsiteX4" fmla="*/ 3043 w 133461"/>
                  <a:gd name="connsiteY4" fmla="*/ 81313 h 212236"/>
                  <a:gd name="connsiteX5" fmla="*/ 556 w 133461"/>
                  <a:gd name="connsiteY5" fmla="*/ 88072 h 212236"/>
                  <a:gd name="connsiteX6" fmla="*/ 0 w 133461"/>
                  <a:gd name="connsiteY6" fmla="*/ 89798 h 212236"/>
                  <a:gd name="connsiteX7" fmla="*/ 18725 w 133461"/>
                  <a:gd name="connsiteY7" fmla="*/ 108378 h 212236"/>
                  <a:gd name="connsiteX8" fmla="*/ 26537 w 133461"/>
                  <a:gd name="connsiteY8" fmla="*/ 135443 h 212236"/>
                  <a:gd name="connsiteX9" fmla="*/ 42951 w 133461"/>
                  <a:gd name="connsiteY9" fmla="*/ 150394 h 212236"/>
                  <a:gd name="connsiteX10" fmla="*/ 42951 w 133461"/>
                  <a:gd name="connsiteY10" fmla="*/ 160372 h 212236"/>
                  <a:gd name="connsiteX11" fmla="*/ 18959 w 133461"/>
                  <a:gd name="connsiteY11" fmla="*/ 168448 h 212236"/>
                  <a:gd name="connsiteX12" fmla="*/ 6612 w 133461"/>
                  <a:gd name="connsiteY12" fmla="*/ 206690 h 212236"/>
                  <a:gd name="connsiteX13" fmla="*/ 16063 w 133461"/>
                  <a:gd name="connsiteY13" fmla="*/ 210435 h 212236"/>
                  <a:gd name="connsiteX14" fmla="*/ 17291 w 133461"/>
                  <a:gd name="connsiteY14" fmla="*/ 194547 h 212236"/>
                  <a:gd name="connsiteX15" fmla="*/ 32272 w 133461"/>
                  <a:gd name="connsiteY15" fmla="*/ 175323 h 212236"/>
                  <a:gd name="connsiteX16" fmla="*/ 88417 w 133461"/>
                  <a:gd name="connsiteY16" fmla="*/ 188022 h 212236"/>
                  <a:gd name="connsiteX17" fmla="*/ 95790 w 133461"/>
                  <a:gd name="connsiteY17" fmla="*/ 182580 h 212236"/>
                  <a:gd name="connsiteX18" fmla="*/ 101349 w 133461"/>
                  <a:gd name="connsiteY18" fmla="*/ 175323 h 212236"/>
                  <a:gd name="connsiteX19" fmla="*/ 117002 w 133461"/>
                  <a:gd name="connsiteY19" fmla="*/ 209557 h 212236"/>
                  <a:gd name="connsiteX20" fmla="*/ 127008 w 133461"/>
                  <a:gd name="connsiteY20" fmla="*/ 208094 h 212236"/>
                  <a:gd name="connsiteX21" fmla="*/ 122737 w 133461"/>
                  <a:gd name="connsiteY21" fmla="*/ 175323 h 212236"/>
                  <a:gd name="connsiteX22" fmla="*/ 101612 w 133461"/>
                  <a:gd name="connsiteY22" fmla="*/ 163678 h 212236"/>
                  <a:gd name="connsiteX23" fmla="*/ 90670 w 133461"/>
                  <a:gd name="connsiteY23" fmla="*/ 152530 h 212236"/>
                  <a:gd name="connsiteX24" fmla="*/ 97312 w 133461"/>
                  <a:gd name="connsiteY24" fmla="*/ 146357 h 212236"/>
                  <a:gd name="connsiteX25" fmla="*/ 103719 w 133461"/>
                  <a:gd name="connsiteY25" fmla="*/ 139949 h 212236"/>
                  <a:gd name="connsiteX26" fmla="*/ 112731 w 133461"/>
                  <a:gd name="connsiteY26" fmla="*/ 123037 h 212236"/>
                  <a:gd name="connsiteX27" fmla="*/ 116329 w 133461"/>
                  <a:gd name="connsiteY27" fmla="*/ 108378 h 212236"/>
                  <a:gd name="connsiteX28" fmla="*/ 125867 w 133461"/>
                  <a:gd name="connsiteY28" fmla="*/ 105277 h 212236"/>
                  <a:gd name="connsiteX29" fmla="*/ 128939 w 133461"/>
                  <a:gd name="connsiteY29" fmla="*/ 79352 h 212236"/>
                  <a:gd name="connsiteX30" fmla="*/ 127008 w 133461"/>
                  <a:gd name="connsiteY30" fmla="*/ 66625 h 212236"/>
                  <a:gd name="connsiteX31" fmla="*/ 123205 w 133461"/>
                  <a:gd name="connsiteY31" fmla="*/ 50386 h 212236"/>
                  <a:gd name="connsiteX32" fmla="*/ 122620 w 133461"/>
                  <a:gd name="connsiteY32" fmla="*/ 49361 h 212236"/>
                  <a:gd name="connsiteX33" fmla="*/ 109190 w 133461"/>
                  <a:gd name="connsiteY33" fmla="*/ 22882 h 212236"/>
                  <a:gd name="connsiteX34" fmla="*/ 91460 w 133461"/>
                  <a:gd name="connsiteY34" fmla="*/ 5004 h 212236"/>
                  <a:gd name="connsiteX35" fmla="*/ 76626 w 133461"/>
                  <a:gd name="connsiteY35" fmla="*/ 12495 h 212236"/>
                  <a:gd name="connsiteX36" fmla="*/ 44618 w 133461"/>
                  <a:gd name="connsiteY36" fmla="*/ 6262 h 212236"/>
                  <a:gd name="connsiteX37" fmla="*/ 33471 w 133461"/>
                  <a:gd name="connsiteY37" fmla="*/ 937 h 212236"/>
                  <a:gd name="connsiteX38" fmla="*/ 30838 w 133461"/>
                  <a:gd name="connsiteY38" fmla="*/ 47109 h 212236"/>
                  <a:gd name="connsiteX39" fmla="*/ 66562 w 133461"/>
                  <a:gd name="connsiteY39" fmla="*/ 30226 h 212236"/>
                  <a:gd name="connsiteX40" fmla="*/ 104919 w 133461"/>
                  <a:gd name="connsiteY40" fmla="*/ 47109 h 212236"/>
                  <a:gd name="connsiteX41" fmla="*/ 108488 w 133461"/>
                  <a:gd name="connsiteY41" fmla="*/ 45675 h 212236"/>
                  <a:gd name="connsiteX42" fmla="*/ 115744 w 133461"/>
                  <a:gd name="connsiteY42" fmla="*/ 66917 h 212236"/>
                  <a:gd name="connsiteX43" fmla="*/ 116359 w 133461"/>
                  <a:gd name="connsiteY43" fmla="*/ 80552 h 212236"/>
                  <a:gd name="connsiteX44" fmla="*/ 122005 w 133461"/>
                  <a:gd name="connsiteY44" fmla="*/ 91261 h 212236"/>
                  <a:gd name="connsiteX45" fmla="*/ 114837 w 133461"/>
                  <a:gd name="connsiteY45" fmla="*/ 97611 h 212236"/>
                  <a:gd name="connsiteX46" fmla="*/ 104538 w 133461"/>
                  <a:gd name="connsiteY46" fmla="*/ 100858 h 212236"/>
                  <a:gd name="connsiteX47" fmla="*/ 92513 w 133461"/>
                  <a:gd name="connsiteY47" fmla="*/ 135853 h 212236"/>
                  <a:gd name="connsiteX48" fmla="*/ 88651 w 133461"/>
                  <a:gd name="connsiteY48" fmla="*/ 139100 h 212236"/>
                  <a:gd name="connsiteX49" fmla="*/ 54244 w 133461"/>
                  <a:gd name="connsiteY49" fmla="*/ 144104 h 212236"/>
                  <a:gd name="connsiteX50" fmla="*/ 49914 w 133461"/>
                  <a:gd name="connsiteY50" fmla="*/ 141997 h 212236"/>
                  <a:gd name="connsiteX51" fmla="*/ 45379 w 133461"/>
                  <a:gd name="connsiteY51" fmla="*/ 139422 h 212236"/>
                  <a:gd name="connsiteX52" fmla="*/ 41927 w 133461"/>
                  <a:gd name="connsiteY52" fmla="*/ 136467 h 212236"/>
                  <a:gd name="connsiteX53" fmla="*/ 29229 w 133461"/>
                  <a:gd name="connsiteY53" fmla="*/ 101414 h 212236"/>
                  <a:gd name="connsiteX54" fmla="*/ 11615 w 133461"/>
                  <a:gd name="connsiteY54" fmla="*/ 90559 h 212236"/>
                  <a:gd name="connsiteX55" fmla="*/ 33734 w 133461"/>
                  <a:gd name="connsiteY55" fmla="*/ 82776 h 212236"/>
                  <a:gd name="connsiteX56" fmla="*/ 72442 w 133461"/>
                  <a:gd name="connsiteY56" fmla="*/ 75900 h 212236"/>
                  <a:gd name="connsiteX57" fmla="*/ 84350 w 133461"/>
                  <a:gd name="connsiteY57" fmla="*/ 72125 h 212236"/>
                  <a:gd name="connsiteX58" fmla="*/ 102783 w 133461"/>
                  <a:gd name="connsiteY58" fmla="*/ 59924 h 212236"/>
                  <a:gd name="connsiteX59" fmla="*/ 97078 w 133461"/>
                  <a:gd name="connsiteY59" fmla="*/ 54950 h 212236"/>
                  <a:gd name="connsiteX60" fmla="*/ 88534 w 133461"/>
                  <a:gd name="connsiteY60" fmla="*/ 58520 h 212236"/>
                  <a:gd name="connsiteX61" fmla="*/ 61061 w 133461"/>
                  <a:gd name="connsiteY61" fmla="*/ 67356 h 212236"/>
                  <a:gd name="connsiteX62" fmla="*/ 17291 w 133461"/>
                  <a:gd name="connsiteY62" fmla="*/ 72740 h 212236"/>
                  <a:gd name="connsiteX63" fmla="*/ 25133 w 133461"/>
                  <a:gd name="connsiteY63" fmla="*/ 45675 h 212236"/>
                  <a:gd name="connsiteX64" fmla="*/ 30838 w 133461"/>
                  <a:gd name="connsiteY64" fmla="*/ 47109 h 212236"/>
                  <a:gd name="connsiteX65" fmla="*/ 43653 w 133461"/>
                  <a:gd name="connsiteY65" fmla="*/ 171052 h 212236"/>
                  <a:gd name="connsiteX66" fmla="*/ 54332 w 133461"/>
                  <a:gd name="connsiteY66" fmla="*/ 155398 h 212236"/>
                  <a:gd name="connsiteX67" fmla="*/ 79260 w 133461"/>
                  <a:gd name="connsiteY67" fmla="*/ 156100 h 212236"/>
                  <a:gd name="connsiteX68" fmla="*/ 90670 w 133461"/>
                  <a:gd name="connsiteY68" fmla="*/ 171783 h 212236"/>
                  <a:gd name="connsiteX69" fmla="*/ 52928 w 133461"/>
                  <a:gd name="connsiteY69" fmla="*/ 179625 h 212236"/>
                  <a:gd name="connsiteX70" fmla="*/ 45379 w 133461"/>
                  <a:gd name="connsiteY70" fmla="*/ 174329 h 212236"/>
                  <a:gd name="connsiteX71" fmla="*/ 43653 w 133461"/>
                  <a:gd name="connsiteY71" fmla="*/ 171052 h 212236"/>
                  <a:gd name="connsiteX72" fmla="*/ 80108 w 133461"/>
                  <a:gd name="connsiteY72" fmla="*/ 24052 h 212236"/>
                  <a:gd name="connsiteX73" fmla="*/ 79991 w 133461"/>
                  <a:gd name="connsiteY73" fmla="*/ 22882 h 212236"/>
                  <a:gd name="connsiteX74" fmla="*/ 97809 w 133461"/>
                  <a:gd name="connsiteY74" fmla="*/ 14338 h 212236"/>
                  <a:gd name="connsiteX75" fmla="*/ 97809 w 133461"/>
                  <a:gd name="connsiteY75" fmla="*/ 32859 h 212236"/>
                  <a:gd name="connsiteX76" fmla="*/ 80108 w 133461"/>
                  <a:gd name="connsiteY76" fmla="*/ 24052 h 212236"/>
                  <a:gd name="connsiteX77" fmla="*/ 35812 w 133461"/>
                  <a:gd name="connsiteY77" fmla="*/ 32859 h 212236"/>
                  <a:gd name="connsiteX78" fmla="*/ 35812 w 133461"/>
                  <a:gd name="connsiteY78" fmla="*/ 14338 h 212236"/>
                  <a:gd name="connsiteX79" fmla="*/ 53513 w 133461"/>
                  <a:gd name="connsiteY79" fmla="*/ 23145 h 212236"/>
                  <a:gd name="connsiteX80" fmla="*/ 35812 w 133461"/>
                  <a:gd name="connsiteY80" fmla="*/ 32859 h 21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33461" h="212236">
                    <a:moveTo>
                      <a:pt x="33471" y="937"/>
                    </a:moveTo>
                    <a:cubicBezTo>
                      <a:pt x="29199" y="176"/>
                      <a:pt x="23260" y="2956"/>
                      <a:pt x="24430" y="17235"/>
                    </a:cubicBezTo>
                    <a:cubicBezTo>
                      <a:pt x="24489" y="36107"/>
                      <a:pt x="26361" y="23028"/>
                      <a:pt x="12786" y="45411"/>
                    </a:cubicBezTo>
                    <a:cubicBezTo>
                      <a:pt x="10035" y="49918"/>
                      <a:pt x="7197" y="57554"/>
                      <a:pt x="6612" y="66449"/>
                    </a:cubicBezTo>
                    <a:cubicBezTo>
                      <a:pt x="6612" y="82688"/>
                      <a:pt x="6759" y="75402"/>
                      <a:pt x="3043" y="81313"/>
                    </a:cubicBezTo>
                    <a:cubicBezTo>
                      <a:pt x="1843" y="83244"/>
                      <a:pt x="1346" y="85351"/>
                      <a:pt x="556" y="88072"/>
                    </a:cubicBezTo>
                    <a:cubicBezTo>
                      <a:pt x="351" y="88803"/>
                      <a:pt x="176" y="89359"/>
                      <a:pt x="0" y="89798"/>
                    </a:cubicBezTo>
                    <a:cubicBezTo>
                      <a:pt x="468" y="100478"/>
                      <a:pt x="7695" y="108378"/>
                      <a:pt x="18725" y="108378"/>
                    </a:cubicBezTo>
                    <a:cubicBezTo>
                      <a:pt x="18725" y="118004"/>
                      <a:pt x="21446" y="127718"/>
                      <a:pt x="26537" y="135443"/>
                    </a:cubicBezTo>
                    <a:cubicBezTo>
                      <a:pt x="29580" y="140066"/>
                      <a:pt x="37274" y="148873"/>
                      <a:pt x="42951" y="150394"/>
                    </a:cubicBezTo>
                    <a:lnTo>
                      <a:pt x="42951" y="160372"/>
                    </a:lnTo>
                    <a:cubicBezTo>
                      <a:pt x="39732" y="160635"/>
                      <a:pt x="21768" y="166926"/>
                      <a:pt x="18959" y="168448"/>
                    </a:cubicBezTo>
                    <a:cubicBezTo>
                      <a:pt x="4008" y="176406"/>
                      <a:pt x="6612" y="192001"/>
                      <a:pt x="6612" y="206690"/>
                    </a:cubicBezTo>
                    <a:cubicBezTo>
                      <a:pt x="6612" y="212395"/>
                      <a:pt x="13166" y="213800"/>
                      <a:pt x="16063" y="210435"/>
                    </a:cubicBezTo>
                    <a:cubicBezTo>
                      <a:pt x="18491" y="207626"/>
                      <a:pt x="17321" y="199229"/>
                      <a:pt x="17291" y="194547"/>
                    </a:cubicBezTo>
                    <a:cubicBezTo>
                      <a:pt x="17204" y="181058"/>
                      <a:pt x="21446" y="177840"/>
                      <a:pt x="32272" y="175323"/>
                    </a:cubicBezTo>
                    <a:cubicBezTo>
                      <a:pt x="41751" y="193289"/>
                      <a:pt x="70921" y="199375"/>
                      <a:pt x="88417" y="188022"/>
                    </a:cubicBezTo>
                    <a:cubicBezTo>
                      <a:pt x="91168" y="186237"/>
                      <a:pt x="93245" y="184599"/>
                      <a:pt x="95790" y="182580"/>
                    </a:cubicBezTo>
                    <a:cubicBezTo>
                      <a:pt x="97926" y="180854"/>
                      <a:pt x="100676" y="177898"/>
                      <a:pt x="101349" y="175323"/>
                    </a:cubicBezTo>
                    <a:cubicBezTo>
                      <a:pt x="125926" y="181058"/>
                      <a:pt x="112350" y="201482"/>
                      <a:pt x="117002" y="209557"/>
                    </a:cubicBezTo>
                    <a:cubicBezTo>
                      <a:pt x="119021" y="213098"/>
                      <a:pt x="127008" y="213273"/>
                      <a:pt x="127008" y="208094"/>
                    </a:cubicBezTo>
                    <a:cubicBezTo>
                      <a:pt x="127008" y="197648"/>
                      <a:pt x="129115" y="184160"/>
                      <a:pt x="122737" y="175323"/>
                    </a:cubicBezTo>
                    <a:cubicBezTo>
                      <a:pt x="117792" y="168418"/>
                      <a:pt x="109571" y="166312"/>
                      <a:pt x="101612" y="163678"/>
                    </a:cubicBezTo>
                    <a:cubicBezTo>
                      <a:pt x="91402" y="160255"/>
                      <a:pt x="90670" y="162303"/>
                      <a:pt x="90670" y="152530"/>
                    </a:cubicBezTo>
                    <a:cubicBezTo>
                      <a:pt x="90670" y="149809"/>
                      <a:pt x="95468" y="147849"/>
                      <a:pt x="97312" y="146357"/>
                    </a:cubicBezTo>
                    <a:cubicBezTo>
                      <a:pt x="100852" y="143489"/>
                      <a:pt x="100852" y="143489"/>
                      <a:pt x="103719" y="139949"/>
                    </a:cubicBezTo>
                    <a:cubicBezTo>
                      <a:pt x="107406" y="135384"/>
                      <a:pt x="112028" y="129357"/>
                      <a:pt x="112731" y="123037"/>
                    </a:cubicBezTo>
                    <a:cubicBezTo>
                      <a:pt x="114310" y="115663"/>
                      <a:pt x="115364" y="113761"/>
                      <a:pt x="116329" y="108378"/>
                    </a:cubicBezTo>
                    <a:cubicBezTo>
                      <a:pt x="119196" y="109168"/>
                      <a:pt x="122473" y="107588"/>
                      <a:pt x="125867" y="105277"/>
                    </a:cubicBezTo>
                    <a:cubicBezTo>
                      <a:pt x="133474" y="99893"/>
                      <a:pt x="136839" y="88511"/>
                      <a:pt x="128939" y="79352"/>
                    </a:cubicBezTo>
                    <a:cubicBezTo>
                      <a:pt x="126043" y="75988"/>
                      <a:pt x="126979" y="72360"/>
                      <a:pt x="127008" y="66625"/>
                    </a:cubicBezTo>
                    <a:cubicBezTo>
                      <a:pt x="126804" y="63406"/>
                      <a:pt x="127213" y="58256"/>
                      <a:pt x="123205" y="50386"/>
                    </a:cubicBezTo>
                    <a:cubicBezTo>
                      <a:pt x="122971" y="50035"/>
                      <a:pt x="122766" y="49713"/>
                      <a:pt x="122620" y="49361"/>
                    </a:cubicBezTo>
                    <a:cubicBezTo>
                      <a:pt x="111824" y="25837"/>
                      <a:pt x="109073" y="36751"/>
                      <a:pt x="109190" y="22882"/>
                    </a:cubicBezTo>
                    <a:cubicBezTo>
                      <a:pt x="109366" y="-175"/>
                      <a:pt x="111004" y="-5149"/>
                      <a:pt x="91460" y="5004"/>
                    </a:cubicBezTo>
                    <a:lnTo>
                      <a:pt x="76626" y="12495"/>
                    </a:lnTo>
                    <a:cubicBezTo>
                      <a:pt x="63724" y="19429"/>
                      <a:pt x="67556" y="17732"/>
                      <a:pt x="44618" y="6262"/>
                    </a:cubicBezTo>
                    <a:cubicBezTo>
                      <a:pt x="41663" y="4799"/>
                      <a:pt x="36572" y="1844"/>
                      <a:pt x="33471" y="937"/>
                    </a:cubicBezTo>
                    <a:close/>
                    <a:moveTo>
                      <a:pt x="30838" y="47109"/>
                    </a:moveTo>
                    <a:cubicBezTo>
                      <a:pt x="34846" y="47109"/>
                      <a:pt x="63519" y="30431"/>
                      <a:pt x="66562" y="30226"/>
                    </a:cubicBezTo>
                    <a:cubicBezTo>
                      <a:pt x="71331" y="29933"/>
                      <a:pt x="95351" y="47109"/>
                      <a:pt x="104919" y="47109"/>
                    </a:cubicBezTo>
                    <a:cubicBezTo>
                      <a:pt x="107230" y="47109"/>
                      <a:pt x="105445" y="46494"/>
                      <a:pt x="108488" y="45675"/>
                    </a:cubicBezTo>
                    <a:cubicBezTo>
                      <a:pt x="112409" y="53077"/>
                      <a:pt x="114281" y="56793"/>
                      <a:pt x="115744" y="66917"/>
                    </a:cubicBezTo>
                    <a:cubicBezTo>
                      <a:pt x="116329" y="71101"/>
                      <a:pt x="115773" y="76280"/>
                      <a:pt x="116359" y="80552"/>
                    </a:cubicBezTo>
                    <a:cubicBezTo>
                      <a:pt x="117207" y="86726"/>
                      <a:pt x="122005" y="83858"/>
                      <a:pt x="122005" y="91261"/>
                    </a:cubicBezTo>
                    <a:cubicBezTo>
                      <a:pt x="122005" y="95562"/>
                      <a:pt x="118553" y="97230"/>
                      <a:pt x="114837" y="97611"/>
                    </a:cubicBezTo>
                    <a:cubicBezTo>
                      <a:pt x="109834" y="98137"/>
                      <a:pt x="106148" y="96586"/>
                      <a:pt x="104538" y="100858"/>
                    </a:cubicBezTo>
                    <a:cubicBezTo>
                      <a:pt x="103924" y="102526"/>
                      <a:pt x="106060" y="124471"/>
                      <a:pt x="92513" y="135853"/>
                    </a:cubicBezTo>
                    <a:cubicBezTo>
                      <a:pt x="91080" y="137052"/>
                      <a:pt x="89909" y="138164"/>
                      <a:pt x="88651" y="139100"/>
                    </a:cubicBezTo>
                    <a:cubicBezTo>
                      <a:pt x="78996" y="146415"/>
                      <a:pt x="65596" y="147878"/>
                      <a:pt x="54244" y="144104"/>
                    </a:cubicBezTo>
                    <a:cubicBezTo>
                      <a:pt x="52284" y="143431"/>
                      <a:pt x="51552" y="142992"/>
                      <a:pt x="49914" y="141997"/>
                    </a:cubicBezTo>
                    <a:cubicBezTo>
                      <a:pt x="48334" y="141031"/>
                      <a:pt x="46871" y="140446"/>
                      <a:pt x="45379" y="139422"/>
                    </a:cubicBezTo>
                    <a:cubicBezTo>
                      <a:pt x="44033" y="138515"/>
                      <a:pt x="43272" y="137608"/>
                      <a:pt x="41927" y="136467"/>
                    </a:cubicBezTo>
                    <a:cubicBezTo>
                      <a:pt x="27210" y="124002"/>
                      <a:pt x="30516" y="106242"/>
                      <a:pt x="29229" y="101414"/>
                    </a:cubicBezTo>
                    <a:cubicBezTo>
                      <a:pt x="27180" y="93514"/>
                      <a:pt x="11615" y="102526"/>
                      <a:pt x="11615" y="90559"/>
                    </a:cubicBezTo>
                    <a:cubicBezTo>
                      <a:pt x="11615" y="81810"/>
                      <a:pt x="23728" y="83624"/>
                      <a:pt x="33734" y="82776"/>
                    </a:cubicBezTo>
                    <a:cubicBezTo>
                      <a:pt x="47134" y="81664"/>
                      <a:pt x="59979" y="79411"/>
                      <a:pt x="72442" y="75900"/>
                    </a:cubicBezTo>
                    <a:lnTo>
                      <a:pt x="84350" y="72125"/>
                    </a:lnTo>
                    <a:cubicBezTo>
                      <a:pt x="89617" y="70428"/>
                      <a:pt x="102783" y="66332"/>
                      <a:pt x="102783" y="59924"/>
                    </a:cubicBezTo>
                    <a:cubicBezTo>
                      <a:pt x="102783" y="56793"/>
                      <a:pt x="100501" y="54950"/>
                      <a:pt x="97078" y="54950"/>
                    </a:cubicBezTo>
                    <a:cubicBezTo>
                      <a:pt x="94591" y="54950"/>
                      <a:pt x="90553" y="57525"/>
                      <a:pt x="88534" y="58520"/>
                    </a:cubicBezTo>
                    <a:cubicBezTo>
                      <a:pt x="82039" y="61738"/>
                      <a:pt x="68200" y="65952"/>
                      <a:pt x="61061" y="67356"/>
                    </a:cubicBezTo>
                    <a:cubicBezTo>
                      <a:pt x="48802" y="69756"/>
                      <a:pt x="30253" y="72740"/>
                      <a:pt x="17291" y="72740"/>
                    </a:cubicBezTo>
                    <a:cubicBezTo>
                      <a:pt x="17642" y="56881"/>
                      <a:pt x="24255" y="48952"/>
                      <a:pt x="25133" y="45675"/>
                    </a:cubicBezTo>
                    <a:cubicBezTo>
                      <a:pt x="29141" y="46758"/>
                      <a:pt x="24811" y="47109"/>
                      <a:pt x="30838" y="47109"/>
                    </a:cubicBezTo>
                    <a:close/>
                    <a:moveTo>
                      <a:pt x="43653" y="171052"/>
                    </a:moveTo>
                    <a:cubicBezTo>
                      <a:pt x="52108" y="170350"/>
                      <a:pt x="54332" y="163064"/>
                      <a:pt x="54332" y="155398"/>
                    </a:cubicBezTo>
                    <a:cubicBezTo>
                      <a:pt x="62641" y="159377"/>
                      <a:pt x="74783" y="156100"/>
                      <a:pt x="79260" y="156100"/>
                    </a:cubicBezTo>
                    <a:cubicBezTo>
                      <a:pt x="79260" y="168067"/>
                      <a:pt x="85462" y="169267"/>
                      <a:pt x="90670" y="171783"/>
                    </a:cubicBezTo>
                    <a:cubicBezTo>
                      <a:pt x="84087" y="181614"/>
                      <a:pt x="66942" y="186120"/>
                      <a:pt x="52928" y="179625"/>
                    </a:cubicBezTo>
                    <a:lnTo>
                      <a:pt x="45379" y="174329"/>
                    </a:lnTo>
                    <a:cubicBezTo>
                      <a:pt x="43419" y="172427"/>
                      <a:pt x="44501" y="172983"/>
                      <a:pt x="43653" y="171052"/>
                    </a:cubicBezTo>
                    <a:close/>
                    <a:moveTo>
                      <a:pt x="80108" y="24052"/>
                    </a:moveTo>
                    <a:lnTo>
                      <a:pt x="79991" y="22882"/>
                    </a:lnTo>
                    <a:lnTo>
                      <a:pt x="97809" y="14338"/>
                    </a:lnTo>
                    <a:lnTo>
                      <a:pt x="97809" y="32859"/>
                    </a:lnTo>
                    <a:lnTo>
                      <a:pt x="80108" y="24052"/>
                    </a:lnTo>
                    <a:close/>
                    <a:moveTo>
                      <a:pt x="35812" y="32859"/>
                    </a:moveTo>
                    <a:lnTo>
                      <a:pt x="35812" y="14338"/>
                    </a:lnTo>
                    <a:lnTo>
                      <a:pt x="53513" y="23145"/>
                    </a:lnTo>
                    <a:lnTo>
                      <a:pt x="35812" y="32859"/>
                    </a:lnTo>
                    <a:close/>
                  </a:path>
                </a:pathLst>
              </a:custGeom>
              <a:solidFill>
                <a:srgbClr val="F7F5FF"/>
              </a:solidFill>
              <a:ln w="2922" cap="flat">
                <a:noFill/>
                <a:prstDash val="solid"/>
                <a:miter/>
              </a:ln>
            </p:spPr>
            <p:txBody>
              <a:bodyPr rtlCol="0" anchor="ctr"/>
              <a:lstStyle/>
              <a:p>
                <a:endParaRPr lang="en-US"/>
              </a:p>
            </p:txBody>
          </p:sp>
        </p:grpSp>
        <p:sp>
          <p:nvSpPr>
            <p:cNvPr id="495" name="Freeform: Shape 494">
              <a:extLst>
                <a:ext uri="{FF2B5EF4-FFF2-40B4-BE49-F238E27FC236}">
                  <a16:creationId xmlns:a16="http://schemas.microsoft.com/office/drawing/2014/main" id="{D435E036-8F35-C2DD-A0D7-7F3D7F3BBFF5}"/>
                </a:ext>
              </a:extLst>
            </p:cNvPr>
            <p:cNvSpPr/>
            <p:nvPr/>
          </p:nvSpPr>
          <p:spPr>
            <a:xfrm>
              <a:off x="7447332" y="2535301"/>
              <a:ext cx="645165" cy="645405"/>
            </a:xfrm>
            <a:custGeom>
              <a:avLst/>
              <a:gdLst>
                <a:gd name="connsiteX0" fmla="*/ 322597 w 645165"/>
                <a:gd name="connsiteY0" fmla="*/ 645405 h 645405"/>
                <a:gd name="connsiteX1" fmla="*/ 0 w 645165"/>
                <a:gd name="connsiteY1" fmla="*/ 322703 h 645405"/>
                <a:gd name="connsiteX2" fmla="*/ 322597 w 645165"/>
                <a:gd name="connsiteY2" fmla="*/ 0 h 645405"/>
                <a:gd name="connsiteX3" fmla="*/ 645165 w 645165"/>
                <a:gd name="connsiteY3" fmla="*/ 322703 h 645405"/>
                <a:gd name="connsiteX4" fmla="*/ 322597 w 645165"/>
                <a:gd name="connsiteY4" fmla="*/ 645405 h 645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165" h="645405">
                  <a:moveTo>
                    <a:pt x="322597" y="645405"/>
                  </a:moveTo>
                  <a:cubicBezTo>
                    <a:pt x="144417" y="645405"/>
                    <a:pt x="0" y="500922"/>
                    <a:pt x="0" y="322703"/>
                  </a:cubicBezTo>
                  <a:cubicBezTo>
                    <a:pt x="0" y="144483"/>
                    <a:pt x="144417" y="0"/>
                    <a:pt x="322597" y="0"/>
                  </a:cubicBezTo>
                  <a:cubicBezTo>
                    <a:pt x="500748" y="0"/>
                    <a:pt x="645165" y="144483"/>
                    <a:pt x="645165" y="322703"/>
                  </a:cubicBezTo>
                  <a:cubicBezTo>
                    <a:pt x="645165" y="500922"/>
                    <a:pt x="500748" y="645405"/>
                    <a:pt x="322597" y="645405"/>
                  </a:cubicBezTo>
                  <a:close/>
                </a:path>
              </a:pathLst>
            </a:custGeom>
            <a:solidFill>
              <a:srgbClr val="F7F5FF"/>
            </a:solidFill>
            <a:ln w="2922"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A63D50BD-DA46-956B-E7A5-90A2053DCD3E}"/>
                </a:ext>
              </a:extLst>
            </p:cNvPr>
            <p:cNvSpPr/>
            <p:nvPr/>
          </p:nvSpPr>
          <p:spPr>
            <a:xfrm>
              <a:off x="3160851" y="2676829"/>
              <a:ext cx="119138" cy="173245"/>
            </a:xfrm>
            <a:custGeom>
              <a:avLst/>
              <a:gdLst>
                <a:gd name="connsiteX0" fmla="*/ 59423 w 119138"/>
                <a:gd name="connsiteY0" fmla="*/ 0 h 173245"/>
                <a:gd name="connsiteX1" fmla="*/ 103778 w 119138"/>
                <a:gd name="connsiteY1" fmla="*/ 22179 h 173245"/>
                <a:gd name="connsiteX2" fmla="*/ 119138 w 119138"/>
                <a:gd name="connsiteY2" fmla="*/ 86491 h 173245"/>
                <a:gd name="connsiteX3" fmla="*/ 103778 w 119138"/>
                <a:gd name="connsiteY3" fmla="*/ 151301 h 173245"/>
                <a:gd name="connsiteX4" fmla="*/ 59423 w 119138"/>
                <a:gd name="connsiteY4" fmla="*/ 173245 h 173245"/>
                <a:gd name="connsiteX5" fmla="*/ 15214 w 119138"/>
                <a:gd name="connsiteY5" fmla="*/ 151301 h 173245"/>
                <a:gd name="connsiteX6" fmla="*/ 0 w 119138"/>
                <a:gd name="connsiteY6" fmla="*/ 86491 h 173245"/>
                <a:gd name="connsiteX7" fmla="*/ 15214 w 119138"/>
                <a:gd name="connsiteY7" fmla="*/ 21799 h 173245"/>
                <a:gd name="connsiteX8" fmla="*/ 59423 w 119138"/>
                <a:gd name="connsiteY8" fmla="*/ 0 h 173245"/>
                <a:gd name="connsiteX9" fmla="*/ 59423 w 119138"/>
                <a:gd name="connsiteY9" fmla="*/ 30927 h 173245"/>
                <a:gd name="connsiteX10" fmla="*/ 49680 w 119138"/>
                <a:gd name="connsiteY10" fmla="*/ 35580 h 173245"/>
                <a:gd name="connsiteX11" fmla="*/ 44706 w 119138"/>
                <a:gd name="connsiteY11" fmla="*/ 52023 h 173245"/>
                <a:gd name="connsiteX12" fmla="*/ 43126 w 119138"/>
                <a:gd name="connsiteY12" fmla="*/ 86491 h 173245"/>
                <a:gd name="connsiteX13" fmla="*/ 44706 w 119138"/>
                <a:gd name="connsiteY13" fmla="*/ 121339 h 173245"/>
                <a:gd name="connsiteX14" fmla="*/ 49680 w 119138"/>
                <a:gd name="connsiteY14" fmla="*/ 137783 h 173245"/>
                <a:gd name="connsiteX15" fmla="*/ 59423 w 119138"/>
                <a:gd name="connsiteY15" fmla="*/ 142289 h 173245"/>
                <a:gd name="connsiteX16" fmla="*/ 69429 w 119138"/>
                <a:gd name="connsiteY16" fmla="*/ 137783 h 173245"/>
                <a:gd name="connsiteX17" fmla="*/ 74286 w 119138"/>
                <a:gd name="connsiteY17" fmla="*/ 121456 h 173245"/>
                <a:gd name="connsiteX18" fmla="*/ 75749 w 119138"/>
                <a:gd name="connsiteY18" fmla="*/ 86491 h 173245"/>
                <a:gd name="connsiteX19" fmla="*/ 74286 w 119138"/>
                <a:gd name="connsiteY19" fmla="*/ 51760 h 173245"/>
                <a:gd name="connsiteX20" fmla="*/ 69429 w 119138"/>
                <a:gd name="connsiteY20" fmla="*/ 35462 h 173245"/>
                <a:gd name="connsiteX21" fmla="*/ 59423 w 119138"/>
                <a:gd name="connsiteY21" fmla="*/ 30927 h 1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138" h="173245">
                  <a:moveTo>
                    <a:pt x="59423" y="0"/>
                  </a:moveTo>
                  <a:cubicBezTo>
                    <a:pt x="78762" y="0"/>
                    <a:pt x="93537" y="7373"/>
                    <a:pt x="103778" y="22179"/>
                  </a:cubicBezTo>
                  <a:cubicBezTo>
                    <a:pt x="114018" y="36955"/>
                    <a:pt x="119138" y="58402"/>
                    <a:pt x="119138" y="86491"/>
                  </a:cubicBezTo>
                  <a:cubicBezTo>
                    <a:pt x="119138" y="115077"/>
                    <a:pt x="114018" y="136700"/>
                    <a:pt x="103778" y="151301"/>
                  </a:cubicBezTo>
                  <a:cubicBezTo>
                    <a:pt x="93537" y="165930"/>
                    <a:pt x="78762" y="173245"/>
                    <a:pt x="59423" y="173245"/>
                  </a:cubicBezTo>
                  <a:cubicBezTo>
                    <a:pt x="40113" y="173245"/>
                    <a:pt x="25367" y="165930"/>
                    <a:pt x="15214" y="151301"/>
                  </a:cubicBezTo>
                  <a:cubicBezTo>
                    <a:pt x="5062" y="136700"/>
                    <a:pt x="0" y="115077"/>
                    <a:pt x="0" y="86491"/>
                  </a:cubicBezTo>
                  <a:cubicBezTo>
                    <a:pt x="0" y="57905"/>
                    <a:pt x="5062" y="36340"/>
                    <a:pt x="15214" y="21799"/>
                  </a:cubicBezTo>
                  <a:cubicBezTo>
                    <a:pt x="25367" y="7256"/>
                    <a:pt x="40113" y="0"/>
                    <a:pt x="59423" y="0"/>
                  </a:cubicBezTo>
                  <a:close/>
                  <a:moveTo>
                    <a:pt x="59423" y="30927"/>
                  </a:moveTo>
                  <a:cubicBezTo>
                    <a:pt x="55210" y="30927"/>
                    <a:pt x="51962" y="32478"/>
                    <a:pt x="49680" y="35580"/>
                  </a:cubicBezTo>
                  <a:cubicBezTo>
                    <a:pt x="47427" y="38652"/>
                    <a:pt x="45759" y="44123"/>
                    <a:pt x="44706" y="52023"/>
                  </a:cubicBezTo>
                  <a:cubicBezTo>
                    <a:pt x="43653" y="59894"/>
                    <a:pt x="43126" y="71393"/>
                    <a:pt x="43126" y="86491"/>
                  </a:cubicBezTo>
                  <a:cubicBezTo>
                    <a:pt x="43126" y="101764"/>
                    <a:pt x="43653" y="113380"/>
                    <a:pt x="44706" y="121339"/>
                  </a:cubicBezTo>
                  <a:cubicBezTo>
                    <a:pt x="45759" y="129298"/>
                    <a:pt x="47427" y="134769"/>
                    <a:pt x="49680" y="137783"/>
                  </a:cubicBezTo>
                  <a:cubicBezTo>
                    <a:pt x="51962" y="140796"/>
                    <a:pt x="55210" y="142289"/>
                    <a:pt x="59423" y="142289"/>
                  </a:cubicBezTo>
                  <a:cubicBezTo>
                    <a:pt x="63811" y="142289"/>
                    <a:pt x="67147" y="140796"/>
                    <a:pt x="69429" y="137783"/>
                  </a:cubicBezTo>
                  <a:cubicBezTo>
                    <a:pt x="71711" y="134769"/>
                    <a:pt x="73320" y="129327"/>
                    <a:pt x="74286" y="121456"/>
                  </a:cubicBezTo>
                  <a:cubicBezTo>
                    <a:pt x="75281" y="113585"/>
                    <a:pt x="75749" y="101940"/>
                    <a:pt x="75749" y="86491"/>
                  </a:cubicBezTo>
                  <a:cubicBezTo>
                    <a:pt x="75749" y="71217"/>
                    <a:pt x="75281" y="59660"/>
                    <a:pt x="74286" y="51760"/>
                  </a:cubicBezTo>
                  <a:cubicBezTo>
                    <a:pt x="73320" y="43889"/>
                    <a:pt x="71711" y="38447"/>
                    <a:pt x="69429" y="35462"/>
                  </a:cubicBezTo>
                  <a:cubicBezTo>
                    <a:pt x="67147" y="32449"/>
                    <a:pt x="63811" y="30927"/>
                    <a:pt x="59423" y="30927"/>
                  </a:cubicBezTo>
                  <a:close/>
                </a:path>
              </a:pathLst>
            </a:custGeom>
            <a:solidFill>
              <a:srgbClr val="463C74"/>
            </a:solidFill>
            <a:ln w="2922"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B61600B7-F61B-B458-C90D-3D0194AF0D09}"/>
                </a:ext>
              </a:extLst>
            </p:cNvPr>
            <p:cNvSpPr/>
            <p:nvPr/>
          </p:nvSpPr>
          <p:spPr>
            <a:xfrm>
              <a:off x="3292395" y="2675864"/>
              <a:ext cx="119635" cy="169821"/>
            </a:xfrm>
            <a:custGeom>
              <a:avLst/>
              <a:gdLst>
                <a:gd name="connsiteX0" fmla="*/ 119635 w 119635"/>
                <a:gd name="connsiteY0" fmla="*/ 103783 h 169821"/>
                <a:gd name="connsiteX1" fmla="*/ 119635 w 119635"/>
                <a:gd name="connsiteY1" fmla="*/ 135471 h 169821"/>
                <a:gd name="connsiteX2" fmla="*/ 104275 w 119635"/>
                <a:gd name="connsiteY2" fmla="*/ 135471 h 169821"/>
                <a:gd name="connsiteX3" fmla="*/ 104275 w 119635"/>
                <a:gd name="connsiteY3" fmla="*/ 169822 h 169821"/>
                <a:gd name="connsiteX4" fmla="*/ 63841 w 119635"/>
                <a:gd name="connsiteY4" fmla="*/ 169822 h 169821"/>
                <a:gd name="connsiteX5" fmla="*/ 63607 w 119635"/>
                <a:gd name="connsiteY5" fmla="*/ 135471 h 169821"/>
                <a:gd name="connsiteX6" fmla="*/ 0 w 119635"/>
                <a:gd name="connsiteY6" fmla="*/ 135471 h 169821"/>
                <a:gd name="connsiteX7" fmla="*/ 0 w 119635"/>
                <a:gd name="connsiteY7" fmla="*/ 107441 h 169821"/>
                <a:gd name="connsiteX8" fmla="*/ 41195 w 119635"/>
                <a:gd name="connsiteY8" fmla="*/ 0 h 169821"/>
                <a:gd name="connsiteX9" fmla="*/ 77007 w 119635"/>
                <a:gd name="connsiteY9" fmla="*/ 12669 h 169821"/>
                <a:gd name="connsiteX10" fmla="*/ 42658 w 119635"/>
                <a:gd name="connsiteY10" fmla="*/ 103783 h 169821"/>
                <a:gd name="connsiteX11" fmla="*/ 64075 w 119635"/>
                <a:gd name="connsiteY11" fmla="*/ 103783 h 169821"/>
                <a:gd name="connsiteX12" fmla="*/ 68961 w 119635"/>
                <a:gd name="connsiteY12" fmla="*/ 66009 h 169821"/>
                <a:gd name="connsiteX13" fmla="*/ 104275 w 119635"/>
                <a:gd name="connsiteY13" fmla="*/ 66009 h 169821"/>
                <a:gd name="connsiteX14" fmla="*/ 104275 w 119635"/>
                <a:gd name="connsiteY14" fmla="*/ 103783 h 16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635" h="169821">
                  <a:moveTo>
                    <a:pt x="119635" y="103783"/>
                  </a:moveTo>
                  <a:lnTo>
                    <a:pt x="119635" y="135471"/>
                  </a:lnTo>
                  <a:lnTo>
                    <a:pt x="104275" y="135471"/>
                  </a:lnTo>
                  <a:lnTo>
                    <a:pt x="104275" y="169822"/>
                  </a:lnTo>
                  <a:lnTo>
                    <a:pt x="63841" y="169822"/>
                  </a:lnTo>
                  <a:lnTo>
                    <a:pt x="63607" y="135471"/>
                  </a:lnTo>
                  <a:lnTo>
                    <a:pt x="0" y="135471"/>
                  </a:lnTo>
                  <a:lnTo>
                    <a:pt x="0" y="107441"/>
                  </a:lnTo>
                  <a:lnTo>
                    <a:pt x="41195" y="0"/>
                  </a:lnTo>
                  <a:lnTo>
                    <a:pt x="77007" y="12669"/>
                  </a:lnTo>
                  <a:lnTo>
                    <a:pt x="42658" y="103783"/>
                  </a:lnTo>
                  <a:lnTo>
                    <a:pt x="64075" y="103783"/>
                  </a:lnTo>
                  <a:lnTo>
                    <a:pt x="68961" y="66009"/>
                  </a:lnTo>
                  <a:lnTo>
                    <a:pt x="104275" y="66009"/>
                  </a:lnTo>
                  <a:lnTo>
                    <a:pt x="104275" y="103783"/>
                  </a:lnTo>
                  <a:close/>
                </a:path>
              </a:pathLst>
            </a:custGeom>
            <a:solidFill>
              <a:srgbClr val="463C74"/>
            </a:solidFill>
            <a:ln w="2922"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43ADE805-9497-C3B2-7DBB-DE3B86BF11EE}"/>
                </a:ext>
              </a:extLst>
            </p:cNvPr>
            <p:cNvSpPr/>
            <p:nvPr/>
          </p:nvSpPr>
          <p:spPr>
            <a:xfrm>
              <a:off x="3420544" y="2803757"/>
              <a:ext cx="45817" cy="46317"/>
            </a:xfrm>
            <a:custGeom>
              <a:avLst/>
              <a:gdLst>
                <a:gd name="connsiteX0" fmla="*/ 22909 w 45817"/>
                <a:gd name="connsiteY0" fmla="*/ 0 h 46317"/>
                <a:gd name="connsiteX1" fmla="*/ 39235 w 45817"/>
                <a:gd name="connsiteY1" fmla="*/ 6964 h 46317"/>
                <a:gd name="connsiteX2" fmla="*/ 45818 w 45817"/>
                <a:gd name="connsiteY2" fmla="*/ 23144 h 46317"/>
                <a:gd name="connsiteX3" fmla="*/ 39352 w 45817"/>
                <a:gd name="connsiteY3" fmla="*/ 39617 h 46317"/>
                <a:gd name="connsiteX4" fmla="*/ 22909 w 45817"/>
                <a:gd name="connsiteY4" fmla="*/ 46318 h 46317"/>
                <a:gd name="connsiteX5" fmla="*/ 6583 w 45817"/>
                <a:gd name="connsiteY5" fmla="*/ 39471 h 46317"/>
                <a:gd name="connsiteX6" fmla="*/ 0 w 45817"/>
                <a:gd name="connsiteY6" fmla="*/ 23144 h 46317"/>
                <a:gd name="connsiteX7" fmla="*/ 6583 w 45817"/>
                <a:gd name="connsiteY7" fmla="*/ 6964 h 46317"/>
                <a:gd name="connsiteX8" fmla="*/ 22909 w 45817"/>
                <a:gd name="connsiteY8" fmla="*/ 0 h 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17" h="46317">
                  <a:moveTo>
                    <a:pt x="22909" y="0"/>
                  </a:moveTo>
                  <a:cubicBezTo>
                    <a:pt x="29404" y="0"/>
                    <a:pt x="34846" y="2341"/>
                    <a:pt x="39235" y="6964"/>
                  </a:cubicBezTo>
                  <a:cubicBezTo>
                    <a:pt x="43623" y="11587"/>
                    <a:pt x="45818" y="17000"/>
                    <a:pt x="45818" y="23144"/>
                  </a:cubicBezTo>
                  <a:cubicBezTo>
                    <a:pt x="45818" y="29669"/>
                    <a:pt x="43653" y="35141"/>
                    <a:pt x="39352" y="39617"/>
                  </a:cubicBezTo>
                  <a:cubicBezTo>
                    <a:pt x="35051" y="44065"/>
                    <a:pt x="29580" y="46318"/>
                    <a:pt x="22909" y="46318"/>
                  </a:cubicBezTo>
                  <a:cubicBezTo>
                    <a:pt x="16414" y="46318"/>
                    <a:pt x="10972" y="44036"/>
                    <a:pt x="6583" y="39471"/>
                  </a:cubicBezTo>
                  <a:cubicBezTo>
                    <a:pt x="2194" y="34936"/>
                    <a:pt x="0" y="29493"/>
                    <a:pt x="0" y="23144"/>
                  </a:cubicBezTo>
                  <a:cubicBezTo>
                    <a:pt x="0" y="17000"/>
                    <a:pt x="2194" y="11587"/>
                    <a:pt x="6583" y="6964"/>
                  </a:cubicBezTo>
                  <a:cubicBezTo>
                    <a:pt x="10972" y="2341"/>
                    <a:pt x="16414" y="0"/>
                    <a:pt x="22909" y="0"/>
                  </a:cubicBezTo>
                  <a:close/>
                </a:path>
              </a:pathLst>
            </a:custGeom>
            <a:solidFill>
              <a:srgbClr val="463C74"/>
            </a:solidFill>
            <a:ln w="2922"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4E576F88-A4DF-9B02-CDAA-4343F463469B}"/>
                </a:ext>
              </a:extLst>
            </p:cNvPr>
            <p:cNvSpPr/>
            <p:nvPr/>
          </p:nvSpPr>
          <p:spPr>
            <a:xfrm>
              <a:off x="3531402" y="2676331"/>
              <a:ext cx="95995" cy="169353"/>
            </a:xfrm>
            <a:custGeom>
              <a:avLst/>
              <a:gdLst>
                <a:gd name="connsiteX0" fmla="*/ 0 w 95995"/>
                <a:gd name="connsiteY0" fmla="*/ 169354 h 169353"/>
                <a:gd name="connsiteX1" fmla="*/ 0 w 95995"/>
                <a:gd name="connsiteY1" fmla="*/ 0 h 169353"/>
                <a:gd name="connsiteX2" fmla="*/ 95995 w 95995"/>
                <a:gd name="connsiteY2" fmla="*/ 0 h 169353"/>
                <a:gd name="connsiteX3" fmla="*/ 91606 w 95995"/>
                <a:gd name="connsiteY3" fmla="*/ 31191 h 169353"/>
                <a:gd name="connsiteX4" fmla="*/ 44121 w 95995"/>
                <a:gd name="connsiteY4" fmla="*/ 31191 h 169353"/>
                <a:gd name="connsiteX5" fmla="*/ 44121 w 95995"/>
                <a:gd name="connsiteY5" fmla="*/ 72856 h 169353"/>
                <a:gd name="connsiteX6" fmla="*/ 85755 w 95995"/>
                <a:gd name="connsiteY6" fmla="*/ 72856 h 169353"/>
                <a:gd name="connsiteX7" fmla="*/ 85755 w 95995"/>
                <a:gd name="connsiteY7" fmla="*/ 104047 h 169353"/>
                <a:gd name="connsiteX8" fmla="*/ 44121 w 95995"/>
                <a:gd name="connsiteY8" fmla="*/ 104047 h 169353"/>
                <a:gd name="connsiteX9" fmla="*/ 44121 w 95995"/>
                <a:gd name="connsiteY9" fmla="*/ 169354 h 16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995" h="169353">
                  <a:moveTo>
                    <a:pt x="0" y="169354"/>
                  </a:moveTo>
                  <a:lnTo>
                    <a:pt x="0" y="0"/>
                  </a:lnTo>
                  <a:lnTo>
                    <a:pt x="95995" y="0"/>
                  </a:lnTo>
                  <a:lnTo>
                    <a:pt x="91606" y="31191"/>
                  </a:lnTo>
                  <a:lnTo>
                    <a:pt x="44121" y="31191"/>
                  </a:lnTo>
                  <a:lnTo>
                    <a:pt x="44121" y="72856"/>
                  </a:lnTo>
                  <a:lnTo>
                    <a:pt x="85755" y="72856"/>
                  </a:lnTo>
                  <a:lnTo>
                    <a:pt x="85755" y="104047"/>
                  </a:lnTo>
                  <a:lnTo>
                    <a:pt x="44121" y="104047"/>
                  </a:lnTo>
                  <a:lnTo>
                    <a:pt x="44121" y="169354"/>
                  </a:lnTo>
                  <a:close/>
                </a:path>
              </a:pathLst>
            </a:custGeom>
            <a:solidFill>
              <a:srgbClr val="463C74"/>
            </a:solidFill>
            <a:ln w="2922"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B7A5DF6D-4125-73AC-3763-A9C7AC752823}"/>
                </a:ext>
              </a:extLst>
            </p:cNvPr>
            <p:cNvSpPr/>
            <p:nvPr/>
          </p:nvSpPr>
          <p:spPr>
            <a:xfrm>
              <a:off x="3617157" y="2711414"/>
              <a:ext cx="113549" cy="138660"/>
            </a:xfrm>
            <a:custGeom>
              <a:avLst/>
              <a:gdLst>
                <a:gd name="connsiteX0" fmla="*/ 106499 w 113549"/>
                <a:gd name="connsiteY0" fmla="*/ 96263 h 138660"/>
                <a:gd name="connsiteX1" fmla="*/ 107932 w 113549"/>
                <a:gd name="connsiteY1" fmla="*/ 105743 h 138660"/>
                <a:gd name="connsiteX2" fmla="*/ 113550 w 113549"/>
                <a:gd name="connsiteY2" fmla="*/ 110396 h 138660"/>
                <a:gd name="connsiteX3" fmla="*/ 105036 w 113549"/>
                <a:gd name="connsiteY3" fmla="*/ 137929 h 138660"/>
                <a:gd name="connsiteX4" fmla="*/ 85638 w 113549"/>
                <a:gd name="connsiteY4" fmla="*/ 132925 h 138660"/>
                <a:gd name="connsiteX5" fmla="*/ 73847 w 113549"/>
                <a:gd name="connsiteY5" fmla="*/ 119876 h 138660"/>
                <a:gd name="connsiteX6" fmla="*/ 38503 w 113549"/>
                <a:gd name="connsiteY6" fmla="*/ 138660 h 138660"/>
                <a:gd name="connsiteX7" fmla="*/ 10504 w 113549"/>
                <a:gd name="connsiteY7" fmla="*/ 127425 h 138660"/>
                <a:gd name="connsiteX8" fmla="*/ 0 w 113549"/>
                <a:gd name="connsiteY8" fmla="*/ 97961 h 138660"/>
                <a:gd name="connsiteX9" fmla="*/ 14512 w 113549"/>
                <a:gd name="connsiteY9" fmla="*/ 65190 h 138660"/>
                <a:gd name="connsiteX10" fmla="*/ 56526 w 113549"/>
                <a:gd name="connsiteY10" fmla="*/ 53866 h 138660"/>
                <a:gd name="connsiteX11" fmla="*/ 65069 w 113549"/>
                <a:gd name="connsiteY11" fmla="*/ 53866 h 138660"/>
                <a:gd name="connsiteX12" fmla="*/ 65069 w 113549"/>
                <a:gd name="connsiteY12" fmla="*/ 48980 h 138660"/>
                <a:gd name="connsiteX13" fmla="*/ 61412 w 113549"/>
                <a:gd name="connsiteY13" fmla="*/ 34116 h 138660"/>
                <a:gd name="connsiteX14" fmla="*/ 47778 w 113549"/>
                <a:gd name="connsiteY14" fmla="*/ 30225 h 138660"/>
                <a:gd name="connsiteX15" fmla="*/ 17555 w 113549"/>
                <a:gd name="connsiteY15" fmla="*/ 36808 h 138660"/>
                <a:gd name="connsiteX16" fmla="*/ 8309 w 113549"/>
                <a:gd name="connsiteY16" fmla="*/ 10007 h 138660"/>
                <a:gd name="connsiteX17" fmla="*/ 31569 w 113549"/>
                <a:gd name="connsiteY17" fmla="*/ 2575 h 138660"/>
                <a:gd name="connsiteX18" fmla="*/ 55327 w 113549"/>
                <a:gd name="connsiteY18" fmla="*/ 0 h 138660"/>
                <a:gd name="connsiteX19" fmla="*/ 94064 w 113549"/>
                <a:gd name="connsiteY19" fmla="*/ 11353 h 138660"/>
                <a:gd name="connsiteX20" fmla="*/ 106499 w 113549"/>
                <a:gd name="connsiteY20" fmla="*/ 46552 h 138660"/>
                <a:gd name="connsiteX21" fmla="*/ 106499 w 113549"/>
                <a:gd name="connsiteY21" fmla="*/ 96263 h 138660"/>
                <a:gd name="connsiteX22" fmla="*/ 51669 w 113549"/>
                <a:gd name="connsiteY22" fmla="*/ 108933 h 138660"/>
                <a:gd name="connsiteX23" fmla="*/ 59335 w 113549"/>
                <a:gd name="connsiteY23" fmla="*/ 106241 h 138660"/>
                <a:gd name="connsiteX24" fmla="*/ 65069 w 113549"/>
                <a:gd name="connsiteY24" fmla="*/ 99189 h 138660"/>
                <a:gd name="connsiteX25" fmla="*/ 65069 w 113549"/>
                <a:gd name="connsiteY25" fmla="*/ 76513 h 138660"/>
                <a:gd name="connsiteX26" fmla="*/ 60183 w 113549"/>
                <a:gd name="connsiteY26" fmla="*/ 76513 h 138660"/>
                <a:gd name="connsiteX27" fmla="*/ 45935 w 113549"/>
                <a:gd name="connsiteY27" fmla="*/ 80785 h 138660"/>
                <a:gd name="connsiteX28" fmla="*/ 41429 w 113549"/>
                <a:gd name="connsiteY28" fmla="*/ 94069 h 138660"/>
                <a:gd name="connsiteX29" fmla="*/ 44121 w 113549"/>
                <a:gd name="connsiteY29" fmla="*/ 105012 h 138660"/>
                <a:gd name="connsiteX30" fmla="*/ 51669 w 113549"/>
                <a:gd name="connsiteY30" fmla="*/ 108933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49" h="138660">
                  <a:moveTo>
                    <a:pt x="106499" y="96263"/>
                  </a:moveTo>
                  <a:cubicBezTo>
                    <a:pt x="106499" y="100623"/>
                    <a:pt x="106967" y="103812"/>
                    <a:pt x="107932" y="105743"/>
                  </a:cubicBezTo>
                  <a:cubicBezTo>
                    <a:pt x="108927" y="107704"/>
                    <a:pt x="110799" y="109255"/>
                    <a:pt x="113550" y="110396"/>
                  </a:cubicBezTo>
                  <a:lnTo>
                    <a:pt x="105036" y="137929"/>
                  </a:lnTo>
                  <a:cubicBezTo>
                    <a:pt x="97078" y="137256"/>
                    <a:pt x="90612" y="135588"/>
                    <a:pt x="85638" y="132925"/>
                  </a:cubicBezTo>
                  <a:cubicBezTo>
                    <a:pt x="80693" y="130233"/>
                    <a:pt x="76773" y="125903"/>
                    <a:pt x="73847" y="119876"/>
                  </a:cubicBezTo>
                  <a:cubicBezTo>
                    <a:pt x="65713" y="132399"/>
                    <a:pt x="53951" y="138660"/>
                    <a:pt x="38503" y="138660"/>
                  </a:cubicBezTo>
                  <a:cubicBezTo>
                    <a:pt x="26800" y="138660"/>
                    <a:pt x="17467" y="134915"/>
                    <a:pt x="10504" y="127425"/>
                  </a:cubicBezTo>
                  <a:cubicBezTo>
                    <a:pt x="3511" y="119964"/>
                    <a:pt x="0" y="110132"/>
                    <a:pt x="0" y="97961"/>
                  </a:cubicBezTo>
                  <a:cubicBezTo>
                    <a:pt x="0" y="83653"/>
                    <a:pt x="4857" y="72739"/>
                    <a:pt x="14512" y="65190"/>
                  </a:cubicBezTo>
                  <a:cubicBezTo>
                    <a:pt x="24167" y="57641"/>
                    <a:pt x="38181" y="53866"/>
                    <a:pt x="56526" y="53866"/>
                  </a:cubicBezTo>
                  <a:lnTo>
                    <a:pt x="65069" y="53866"/>
                  </a:lnTo>
                  <a:lnTo>
                    <a:pt x="65069" y="48980"/>
                  </a:lnTo>
                  <a:cubicBezTo>
                    <a:pt x="65069" y="41665"/>
                    <a:pt x="63841" y="36720"/>
                    <a:pt x="61412" y="34116"/>
                  </a:cubicBezTo>
                  <a:cubicBezTo>
                    <a:pt x="58984" y="31512"/>
                    <a:pt x="54420" y="30225"/>
                    <a:pt x="47778" y="30225"/>
                  </a:cubicBezTo>
                  <a:cubicBezTo>
                    <a:pt x="39966" y="30225"/>
                    <a:pt x="29902" y="32419"/>
                    <a:pt x="17555" y="36808"/>
                  </a:cubicBezTo>
                  <a:lnTo>
                    <a:pt x="8309" y="10007"/>
                  </a:lnTo>
                  <a:cubicBezTo>
                    <a:pt x="15448" y="6759"/>
                    <a:pt x="23201" y="4272"/>
                    <a:pt x="31569" y="2575"/>
                  </a:cubicBezTo>
                  <a:cubicBezTo>
                    <a:pt x="39937" y="878"/>
                    <a:pt x="47837" y="0"/>
                    <a:pt x="55327" y="0"/>
                  </a:cubicBezTo>
                  <a:cubicBezTo>
                    <a:pt x="72852" y="0"/>
                    <a:pt x="85784" y="3774"/>
                    <a:pt x="94064" y="11353"/>
                  </a:cubicBezTo>
                  <a:cubicBezTo>
                    <a:pt x="102344" y="18901"/>
                    <a:pt x="106499" y="30635"/>
                    <a:pt x="106499" y="46552"/>
                  </a:cubicBezTo>
                  <a:lnTo>
                    <a:pt x="106499" y="96263"/>
                  </a:lnTo>
                  <a:close/>
                  <a:moveTo>
                    <a:pt x="51669" y="108933"/>
                  </a:moveTo>
                  <a:cubicBezTo>
                    <a:pt x="54420" y="108933"/>
                    <a:pt x="56994" y="108026"/>
                    <a:pt x="59335" y="106241"/>
                  </a:cubicBezTo>
                  <a:cubicBezTo>
                    <a:pt x="61705" y="104456"/>
                    <a:pt x="63607" y="102115"/>
                    <a:pt x="65069" y="99189"/>
                  </a:cubicBezTo>
                  <a:lnTo>
                    <a:pt x="65069" y="76513"/>
                  </a:lnTo>
                  <a:lnTo>
                    <a:pt x="60183" y="76513"/>
                  </a:lnTo>
                  <a:cubicBezTo>
                    <a:pt x="53688" y="76513"/>
                    <a:pt x="48948" y="77947"/>
                    <a:pt x="45935" y="80785"/>
                  </a:cubicBezTo>
                  <a:cubicBezTo>
                    <a:pt x="42951" y="83623"/>
                    <a:pt x="41429" y="88042"/>
                    <a:pt x="41429" y="94069"/>
                  </a:cubicBezTo>
                  <a:cubicBezTo>
                    <a:pt x="41429" y="98780"/>
                    <a:pt x="42336" y="102437"/>
                    <a:pt x="44121" y="105012"/>
                  </a:cubicBezTo>
                  <a:cubicBezTo>
                    <a:pt x="45905" y="107616"/>
                    <a:pt x="48422" y="108933"/>
                    <a:pt x="51669" y="108933"/>
                  </a:cubicBezTo>
                  <a:close/>
                </a:path>
              </a:pathLst>
            </a:custGeom>
            <a:solidFill>
              <a:srgbClr val="463C74"/>
            </a:solidFill>
            <a:ln w="2922"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83D2AAB9-4AD3-E3B6-568E-F8EBCF3B4555}"/>
                </a:ext>
              </a:extLst>
            </p:cNvPr>
            <p:cNvSpPr/>
            <p:nvPr/>
          </p:nvSpPr>
          <p:spPr>
            <a:xfrm>
              <a:off x="3745336" y="2711414"/>
              <a:ext cx="165423" cy="134271"/>
            </a:xfrm>
            <a:custGeom>
              <a:avLst/>
              <a:gdLst>
                <a:gd name="connsiteX0" fmla="*/ 134966 w 165423"/>
                <a:gd name="connsiteY0" fmla="*/ 0 h 134271"/>
                <a:gd name="connsiteX1" fmla="*/ 156998 w 165423"/>
                <a:gd name="connsiteY1" fmla="*/ 10241 h 134271"/>
                <a:gd name="connsiteX2" fmla="*/ 165424 w 165423"/>
                <a:gd name="connsiteY2" fmla="*/ 37774 h 134271"/>
                <a:gd name="connsiteX3" fmla="*/ 165424 w 165423"/>
                <a:gd name="connsiteY3" fmla="*/ 134271 h 134271"/>
                <a:gd name="connsiteX4" fmla="*/ 123527 w 165423"/>
                <a:gd name="connsiteY4" fmla="*/ 134271 h 134271"/>
                <a:gd name="connsiteX5" fmla="*/ 123527 w 165423"/>
                <a:gd name="connsiteY5" fmla="*/ 43392 h 134271"/>
                <a:gd name="connsiteX6" fmla="*/ 116944 w 165423"/>
                <a:gd name="connsiteY6" fmla="*/ 31688 h 134271"/>
                <a:gd name="connsiteX7" fmla="*/ 103544 w 165423"/>
                <a:gd name="connsiteY7" fmla="*/ 44357 h 134271"/>
                <a:gd name="connsiteX8" fmla="*/ 103544 w 165423"/>
                <a:gd name="connsiteY8" fmla="*/ 134271 h 134271"/>
                <a:gd name="connsiteX9" fmla="*/ 61880 w 165423"/>
                <a:gd name="connsiteY9" fmla="*/ 134271 h 134271"/>
                <a:gd name="connsiteX10" fmla="*/ 61880 w 165423"/>
                <a:gd name="connsiteY10" fmla="*/ 43392 h 134271"/>
                <a:gd name="connsiteX11" fmla="*/ 55297 w 165423"/>
                <a:gd name="connsiteY11" fmla="*/ 31688 h 134271"/>
                <a:gd name="connsiteX12" fmla="*/ 41897 w 165423"/>
                <a:gd name="connsiteY12" fmla="*/ 44357 h 134271"/>
                <a:gd name="connsiteX13" fmla="*/ 41897 w 165423"/>
                <a:gd name="connsiteY13" fmla="*/ 134271 h 134271"/>
                <a:gd name="connsiteX14" fmla="*/ 0 w 165423"/>
                <a:gd name="connsiteY14" fmla="*/ 134271 h 134271"/>
                <a:gd name="connsiteX15" fmla="*/ 0 w 165423"/>
                <a:gd name="connsiteY15" fmla="*/ 4389 h 134271"/>
                <a:gd name="connsiteX16" fmla="*/ 37011 w 165423"/>
                <a:gd name="connsiteY16" fmla="*/ 4389 h 134271"/>
                <a:gd name="connsiteX17" fmla="*/ 39703 w 165423"/>
                <a:gd name="connsiteY17" fmla="*/ 19019 h 134271"/>
                <a:gd name="connsiteX18" fmla="*/ 54917 w 165423"/>
                <a:gd name="connsiteY18" fmla="*/ 4652 h 134271"/>
                <a:gd name="connsiteX19" fmla="*/ 73320 w 165423"/>
                <a:gd name="connsiteY19" fmla="*/ 0 h 134271"/>
                <a:gd name="connsiteX20" fmla="*/ 89646 w 165423"/>
                <a:gd name="connsiteY20" fmla="*/ 5120 h 134271"/>
                <a:gd name="connsiteX21" fmla="*/ 100354 w 165423"/>
                <a:gd name="connsiteY21" fmla="*/ 19750 h 134271"/>
                <a:gd name="connsiteX22" fmla="*/ 115832 w 165423"/>
                <a:gd name="connsiteY22" fmla="*/ 4886 h 134271"/>
                <a:gd name="connsiteX23" fmla="*/ 134966 w 165423"/>
                <a:gd name="connsiteY23" fmla="*/ 0 h 13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5423" h="134271">
                  <a:moveTo>
                    <a:pt x="134966" y="0"/>
                  </a:moveTo>
                  <a:cubicBezTo>
                    <a:pt x="144066" y="0"/>
                    <a:pt x="151409" y="3423"/>
                    <a:pt x="156998" y="10241"/>
                  </a:cubicBezTo>
                  <a:cubicBezTo>
                    <a:pt x="162615" y="17058"/>
                    <a:pt x="165424" y="26246"/>
                    <a:pt x="165424" y="37774"/>
                  </a:cubicBezTo>
                  <a:lnTo>
                    <a:pt x="165424" y="134271"/>
                  </a:lnTo>
                  <a:lnTo>
                    <a:pt x="123527" y="134271"/>
                  </a:lnTo>
                  <a:lnTo>
                    <a:pt x="123527" y="43392"/>
                  </a:lnTo>
                  <a:cubicBezTo>
                    <a:pt x="123527" y="35579"/>
                    <a:pt x="121332" y="31688"/>
                    <a:pt x="116944" y="31688"/>
                  </a:cubicBezTo>
                  <a:cubicBezTo>
                    <a:pt x="112233" y="31688"/>
                    <a:pt x="107757" y="35901"/>
                    <a:pt x="103544" y="44357"/>
                  </a:cubicBezTo>
                  <a:lnTo>
                    <a:pt x="103544" y="134271"/>
                  </a:lnTo>
                  <a:lnTo>
                    <a:pt x="61880" y="134271"/>
                  </a:lnTo>
                  <a:lnTo>
                    <a:pt x="61880" y="43392"/>
                  </a:lnTo>
                  <a:cubicBezTo>
                    <a:pt x="61880" y="35579"/>
                    <a:pt x="59686" y="31688"/>
                    <a:pt x="55297" y="31688"/>
                  </a:cubicBezTo>
                  <a:cubicBezTo>
                    <a:pt x="50587" y="31688"/>
                    <a:pt x="46110" y="35901"/>
                    <a:pt x="41897" y="44357"/>
                  </a:cubicBezTo>
                  <a:lnTo>
                    <a:pt x="41897" y="134271"/>
                  </a:lnTo>
                  <a:lnTo>
                    <a:pt x="0" y="134271"/>
                  </a:lnTo>
                  <a:lnTo>
                    <a:pt x="0" y="4389"/>
                  </a:lnTo>
                  <a:lnTo>
                    <a:pt x="37011" y="4389"/>
                  </a:lnTo>
                  <a:lnTo>
                    <a:pt x="39703" y="19019"/>
                  </a:lnTo>
                  <a:cubicBezTo>
                    <a:pt x="44413" y="12523"/>
                    <a:pt x="49475" y="7724"/>
                    <a:pt x="54917" y="4652"/>
                  </a:cubicBezTo>
                  <a:cubicBezTo>
                    <a:pt x="60359" y="1550"/>
                    <a:pt x="66503" y="0"/>
                    <a:pt x="73320" y="0"/>
                  </a:cubicBezTo>
                  <a:cubicBezTo>
                    <a:pt x="79494" y="0"/>
                    <a:pt x="84936" y="1726"/>
                    <a:pt x="89646" y="5120"/>
                  </a:cubicBezTo>
                  <a:cubicBezTo>
                    <a:pt x="94357" y="8544"/>
                    <a:pt x="97926" y="13401"/>
                    <a:pt x="100354" y="19750"/>
                  </a:cubicBezTo>
                  <a:cubicBezTo>
                    <a:pt x="105065" y="13079"/>
                    <a:pt x="110244" y="8134"/>
                    <a:pt x="115832" y="4886"/>
                  </a:cubicBezTo>
                  <a:cubicBezTo>
                    <a:pt x="121449" y="1638"/>
                    <a:pt x="127828" y="0"/>
                    <a:pt x="134966" y="0"/>
                  </a:cubicBezTo>
                  <a:close/>
                </a:path>
              </a:pathLst>
            </a:custGeom>
            <a:solidFill>
              <a:srgbClr val="463C74"/>
            </a:solidFill>
            <a:ln w="2922"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E33781BF-216F-66F3-E79E-B9707C6D734B}"/>
                </a:ext>
              </a:extLst>
            </p:cNvPr>
            <p:cNvSpPr/>
            <p:nvPr/>
          </p:nvSpPr>
          <p:spPr>
            <a:xfrm>
              <a:off x="3928051" y="2646370"/>
              <a:ext cx="47748" cy="199315"/>
            </a:xfrm>
            <a:custGeom>
              <a:avLst/>
              <a:gdLst>
                <a:gd name="connsiteX0" fmla="*/ 45086 w 47748"/>
                <a:gd name="connsiteY0" fmla="*/ 69433 h 199315"/>
                <a:gd name="connsiteX1" fmla="*/ 45086 w 47748"/>
                <a:gd name="connsiteY1" fmla="*/ 199315 h 199315"/>
                <a:gd name="connsiteX2" fmla="*/ 2692 w 47748"/>
                <a:gd name="connsiteY2" fmla="*/ 199315 h 199315"/>
                <a:gd name="connsiteX3" fmla="*/ 2692 w 47748"/>
                <a:gd name="connsiteY3" fmla="*/ 69433 h 199315"/>
                <a:gd name="connsiteX4" fmla="*/ 45086 w 47748"/>
                <a:gd name="connsiteY4" fmla="*/ 69433 h 199315"/>
                <a:gd name="connsiteX5" fmla="*/ 23875 w 47748"/>
                <a:gd name="connsiteY5" fmla="*/ 0 h 199315"/>
                <a:gd name="connsiteX6" fmla="*/ 41049 w 47748"/>
                <a:gd name="connsiteY6" fmla="*/ 6701 h 199315"/>
                <a:gd name="connsiteX7" fmla="*/ 47749 w 47748"/>
                <a:gd name="connsiteY7" fmla="*/ 23378 h 199315"/>
                <a:gd name="connsiteX8" fmla="*/ 41049 w 47748"/>
                <a:gd name="connsiteY8" fmla="*/ 40202 h 199315"/>
                <a:gd name="connsiteX9" fmla="*/ 23875 w 47748"/>
                <a:gd name="connsiteY9" fmla="*/ 46786 h 199315"/>
                <a:gd name="connsiteX10" fmla="*/ 6700 w 47748"/>
                <a:gd name="connsiteY10" fmla="*/ 40202 h 199315"/>
                <a:gd name="connsiteX11" fmla="*/ 0 w 47748"/>
                <a:gd name="connsiteY11" fmla="*/ 23378 h 199315"/>
                <a:gd name="connsiteX12" fmla="*/ 6700 w 47748"/>
                <a:gd name="connsiteY12" fmla="*/ 6701 h 199315"/>
                <a:gd name="connsiteX13" fmla="*/ 23875 w 47748"/>
                <a:gd name="connsiteY13" fmla="*/ 0 h 1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48" h="199315">
                  <a:moveTo>
                    <a:pt x="45086" y="69433"/>
                  </a:moveTo>
                  <a:lnTo>
                    <a:pt x="45086" y="199315"/>
                  </a:lnTo>
                  <a:lnTo>
                    <a:pt x="2692" y="199315"/>
                  </a:lnTo>
                  <a:lnTo>
                    <a:pt x="2692" y="69433"/>
                  </a:lnTo>
                  <a:lnTo>
                    <a:pt x="45086" y="69433"/>
                  </a:lnTo>
                  <a:close/>
                  <a:moveTo>
                    <a:pt x="23875" y="0"/>
                  </a:moveTo>
                  <a:cubicBezTo>
                    <a:pt x="30867" y="0"/>
                    <a:pt x="36602" y="2224"/>
                    <a:pt x="41049" y="6701"/>
                  </a:cubicBezTo>
                  <a:cubicBezTo>
                    <a:pt x="45525" y="11177"/>
                    <a:pt x="47749" y="16737"/>
                    <a:pt x="47749" y="23378"/>
                  </a:cubicBezTo>
                  <a:cubicBezTo>
                    <a:pt x="47749" y="30225"/>
                    <a:pt x="45525" y="35814"/>
                    <a:pt x="41049" y="40202"/>
                  </a:cubicBezTo>
                  <a:cubicBezTo>
                    <a:pt x="36602" y="44591"/>
                    <a:pt x="30867" y="46786"/>
                    <a:pt x="23875" y="46786"/>
                  </a:cubicBezTo>
                  <a:cubicBezTo>
                    <a:pt x="16882" y="46786"/>
                    <a:pt x="11177" y="44591"/>
                    <a:pt x="6700" y="40202"/>
                  </a:cubicBezTo>
                  <a:cubicBezTo>
                    <a:pt x="2224" y="35814"/>
                    <a:pt x="0" y="30225"/>
                    <a:pt x="0" y="23378"/>
                  </a:cubicBezTo>
                  <a:cubicBezTo>
                    <a:pt x="0" y="16737"/>
                    <a:pt x="2224" y="11177"/>
                    <a:pt x="6700" y="6701"/>
                  </a:cubicBezTo>
                  <a:cubicBezTo>
                    <a:pt x="11177" y="2224"/>
                    <a:pt x="16882" y="0"/>
                    <a:pt x="23875" y="0"/>
                  </a:cubicBezTo>
                  <a:close/>
                </a:path>
              </a:pathLst>
            </a:custGeom>
            <a:solidFill>
              <a:srgbClr val="463C74"/>
            </a:solidFill>
            <a:ln w="2922"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A6137DE2-8CF5-505C-6825-216DD90EDF84}"/>
                </a:ext>
              </a:extLst>
            </p:cNvPr>
            <p:cNvSpPr/>
            <p:nvPr/>
          </p:nvSpPr>
          <p:spPr>
            <a:xfrm>
              <a:off x="3992857" y="2660268"/>
              <a:ext cx="59949" cy="189806"/>
            </a:xfrm>
            <a:custGeom>
              <a:avLst/>
              <a:gdLst>
                <a:gd name="connsiteX0" fmla="*/ 36543 w 59949"/>
                <a:gd name="connsiteY0" fmla="*/ 189806 h 189806"/>
                <a:gd name="connsiteX1" fmla="*/ 9509 w 59949"/>
                <a:gd name="connsiteY1" fmla="*/ 179800 h 189806"/>
                <a:gd name="connsiteX2" fmla="*/ 0 w 59949"/>
                <a:gd name="connsiteY2" fmla="*/ 152032 h 189806"/>
                <a:gd name="connsiteX3" fmla="*/ 0 w 59949"/>
                <a:gd name="connsiteY3" fmla="*/ 4389 h 189806"/>
                <a:gd name="connsiteX4" fmla="*/ 42395 w 59949"/>
                <a:gd name="connsiteY4" fmla="*/ 0 h 189806"/>
                <a:gd name="connsiteX5" fmla="*/ 42395 w 59949"/>
                <a:gd name="connsiteY5" fmla="*/ 150335 h 189806"/>
                <a:gd name="connsiteX6" fmla="*/ 47749 w 59949"/>
                <a:gd name="connsiteY6" fmla="*/ 156421 h 189806"/>
                <a:gd name="connsiteX7" fmla="*/ 52401 w 59949"/>
                <a:gd name="connsiteY7" fmla="*/ 155690 h 189806"/>
                <a:gd name="connsiteX8" fmla="*/ 59949 w 59949"/>
                <a:gd name="connsiteY8" fmla="*/ 185417 h 189806"/>
                <a:gd name="connsiteX9" fmla="*/ 36543 w 59949"/>
                <a:gd name="connsiteY9" fmla="*/ 189806 h 18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49" h="189806">
                  <a:moveTo>
                    <a:pt x="36543" y="189806"/>
                  </a:moveTo>
                  <a:cubicBezTo>
                    <a:pt x="24869" y="189806"/>
                    <a:pt x="15828" y="186471"/>
                    <a:pt x="9509" y="179800"/>
                  </a:cubicBezTo>
                  <a:cubicBezTo>
                    <a:pt x="3160" y="173158"/>
                    <a:pt x="0" y="163882"/>
                    <a:pt x="0" y="152032"/>
                  </a:cubicBezTo>
                  <a:lnTo>
                    <a:pt x="0" y="4389"/>
                  </a:lnTo>
                  <a:lnTo>
                    <a:pt x="42395" y="0"/>
                  </a:lnTo>
                  <a:lnTo>
                    <a:pt x="42395" y="150335"/>
                  </a:lnTo>
                  <a:cubicBezTo>
                    <a:pt x="42395" y="154373"/>
                    <a:pt x="44179" y="156421"/>
                    <a:pt x="47749" y="156421"/>
                  </a:cubicBezTo>
                  <a:cubicBezTo>
                    <a:pt x="49709" y="156421"/>
                    <a:pt x="51260" y="156158"/>
                    <a:pt x="52401" y="155690"/>
                  </a:cubicBezTo>
                  <a:lnTo>
                    <a:pt x="59949" y="185417"/>
                  </a:lnTo>
                  <a:cubicBezTo>
                    <a:pt x="53454" y="188343"/>
                    <a:pt x="45642" y="189806"/>
                    <a:pt x="36543" y="189806"/>
                  </a:cubicBezTo>
                  <a:close/>
                </a:path>
              </a:pathLst>
            </a:custGeom>
            <a:solidFill>
              <a:srgbClr val="463C74"/>
            </a:solidFill>
            <a:ln w="2922"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CDF525A2-1BE6-2425-2BB0-C94A5B7086E1}"/>
                </a:ext>
              </a:extLst>
            </p:cNvPr>
            <p:cNvSpPr/>
            <p:nvPr/>
          </p:nvSpPr>
          <p:spPr>
            <a:xfrm>
              <a:off x="4058629" y="2646370"/>
              <a:ext cx="47778" cy="199315"/>
            </a:xfrm>
            <a:custGeom>
              <a:avLst/>
              <a:gdLst>
                <a:gd name="connsiteX0" fmla="*/ 45086 w 47778"/>
                <a:gd name="connsiteY0" fmla="*/ 69433 h 199315"/>
                <a:gd name="connsiteX1" fmla="*/ 45086 w 47778"/>
                <a:gd name="connsiteY1" fmla="*/ 199315 h 199315"/>
                <a:gd name="connsiteX2" fmla="*/ 2692 w 47778"/>
                <a:gd name="connsiteY2" fmla="*/ 199315 h 199315"/>
                <a:gd name="connsiteX3" fmla="*/ 2692 w 47778"/>
                <a:gd name="connsiteY3" fmla="*/ 69433 h 199315"/>
                <a:gd name="connsiteX4" fmla="*/ 45086 w 47778"/>
                <a:gd name="connsiteY4" fmla="*/ 69433 h 199315"/>
                <a:gd name="connsiteX5" fmla="*/ 23904 w 47778"/>
                <a:gd name="connsiteY5" fmla="*/ 0 h 199315"/>
                <a:gd name="connsiteX6" fmla="*/ 41078 w 47778"/>
                <a:gd name="connsiteY6" fmla="*/ 6701 h 199315"/>
                <a:gd name="connsiteX7" fmla="*/ 47778 w 47778"/>
                <a:gd name="connsiteY7" fmla="*/ 23378 h 199315"/>
                <a:gd name="connsiteX8" fmla="*/ 41078 w 47778"/>
                <a:gd name="connsiteY8" fmla="*/ 40202 h 199315"/>
                <a:gd name="connsiteX9" fmla="*/ 23904 w 47778"/>
                <a:gd name="connsiteY9" fmla="*/ 46786 h 199315"/>
                <a:gd name="connsiteX10" fmla="*/ 6700 w 47778"/>
                <a:gd name="connsiteY10" fmla="*/ 40202 h 199315"/>
                <a:gd name="connsiteX11" fmla="*/ 0 w 47778"/>
                <a:gd name="connsiteY11" fmla="*/ 23378 h 199315"/>
                <a:gd name="connsiteX12" fmla="*/ 6700 w 47778"/>
                <a:gd name="connsiteY12" fmla="*/ 6701 h 199315"/>
                <a:gd name="connsiteX13" fmla="*/ 23904 w 47778"/>
                <a:gd name="connsiteY13" fmla="*/ 0 h 1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78" h="199315">
                  <a:moveTo>
                    <a:pt x="45086" y="69433"/>
                  </a:moveTo>
                  <a:lnTo>
                    <a:pt x="45086" y="199315"/>
                  </a:lnTo>
                  <a:lnTo>
                    <a:pt x="2692" y="199315"/>
                  </a:lnTo>
                  <a:lnTo>
                    <a:pt x="2692" y="69433"/>
                  </a:lnTo>
                  <a:lnTo>
                    <a:pt x="45086" y="69433"/>
                  </a:lnTo>
                  <a:close/>
                  <a:moveTo>
                    <a:pt x="23904" y="0"/>
                  </a:moveTo>
                  <a:cubicBezTo>
                    <a:pt x="30867" y="0"/>
                    <a:pt x="36602" y="2224"/>
                    <a:pt x="41078" y="6701"/>
                  </a:cubicBezTo>
                  <a:cubicBezTo>
                    <a:pt x="45525" y="11177"/>
                    <a:pt x="47778" y="16737"/>
                    <a:pt x="47778" y="23378"/>
                  </a:cubicBezTo>
                  <a:cubicBezTo>
                    <a:pt x="47778" y="30225"/>
                    <a:pt x="45525" y="35814"/>
                    <a:pt x="41078" y="40202"/>
                  </a:cubicBezTo>
                  <a:cubicBezTo>
                    <a:pt x="36602" y="44591"/>
                    <a:pt x="30867" y="46786"/>
                    <a:pt x="23904" y="46786"/>
                  </a:cubicBezTo>
                  <a:cubicBezTo>
                    <a:pt x="16911" y="46786"/>
                    <a:pt x="11177" y="44591"/>
                    <a:pt x="6700" y="40202"/>
                  </a:cubicBezTo>
                  <a:cubicBezTo>
                    <a:pt x="2253" y="35814"/>
                    <a:pt x="0" y="30225"/>
                    <a:pt x="0" y="23378"/>
                  </a:cubicBezTo>
                  <a:cubicBezTo>
                    <a:pt x="0" y="16737"/>
                    <a:pt x="2253" y="11177"/>
                    <a:pt x="6700" y="6701"/>
                  </a:cubicBezTo>
                  <a:cubicBezTo>
                    <a:pt x="11177" y="2224"/>
                    <a:pt x="16911" y="0"/>
                    <a:pt x="23904" y="0"/>
                  </a:cubicBezTo>
                  <a:close/>
                </a:path>
              </a:pathLst>
            </a:custGeom>
            <a:solidFill>
              <a:srgbClr val="463C74"/>
            </a:solidFill>
            <a:ln w="2922"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1F2F12AE-F32A-10BA-A64A-9A254A78F62C}"/>
                </a:ext>
              </a:extLst>
            </p:cNvPr>
            <p:cNvSpPr/>
            <p:nvPr/>
          </p:nvSpPr>
          <p:spPr>
            <a:xfrm>
              <a:off x="4119544" y="2711414"/>
              <a:ext cx="115012" cy="138660"/>
            </a:xfrm>
            <a:custGeom>
              <a:avLst/>
              <a:gdLst>
                <a:gd name="connsiteX0" fmla="*/ 115013 w 115012"/>
                <a:gd name="connsiteY0" fmla="*/ 67267 h 138660"/>
                <a:gd name="connsiteX1" fmla="*/ 114018 w 115012"/>
                <a:gd name="connsiteY1" fmla="*/ 81634 h 138660"/>
                <a:gd name="connsiteX2" fmla="*/ 42395 w 115012"/>
                <a:gd name="connsiteY2" fmla="*/ 81634 h 138660"/>
                <a:gd name="connsiteX3" fmla="*/ 49475 w 115012"/>
                <a:gd name="connsiteY3" fmla="*/ 102583 h 138660"/>
                <a:gd name="connsiteX4" fmla="*/ 65801 w 115012"/>
                <a:gd name="connsiteY4" fmla="*/ 108201 h 138660"/>
                <a:gd name="connsiteX5" fmla="*/ 79084 w 115012"/>
                <a:gd name="connsiteY5" fmla="*/ 105627 h 138660"/>
                <a:gd name="connsiteX6" fmla="*/ 93333 w 115012"/>
                <a:gd name="connsiteY6" fmla="*/ 97463 h 138660"/>
                <a:gd name="connsiteX7" fmla="*/ 110390 w 115012"/>
                <a:gd name="connsiteY7" fmla="*/ 120373 h 138660"/>
                <a:gd name="connsiteX8" fmla="*/ 62144 w 115012"/>
                <a:gd name="connsiteY8" fmla="*/ 138660 h 138660"/>
                <a:gd name="connsiteX9" fmla="*/ 15858 w 115012"/>
                <a:gd name="connsiteY9" fmla="*/ 120139 h 138660"/>
                <a:gd name="connsiteX10" fmla="*/ 0 w 115012"/>
                <a:gd name="connsiteY10" fmla="*/ 69930 h 138660"/>
                <a:gd name="connsiteX11" fmla="*/ 6583 w 115012"/>
                <a:gd name="connsiteY11" fmla="*/ 33882 h 138660"/>
                <a:gd name="connsiteX12" fmla="*/ 26215 w 115012"/>
                <a:gd name="connsiteY12" fmla="*/ 9012 h 138660"/>
                <a:gd name="connsiteX13" fmla="*/ 57989 w 115012"/>
                <a:gd name="connsiteY13" fmla="*/ 0 h 138660"/>
                <a:gd name="connsiteX14" fmla="*/ 99652 w 115012"/>
                <a:gd name="connsiteY14" fmla="*/ 17439 h 138660"/>
                <a:gd name="connsiteX15" fmla="*/ 115013 w 115012"/>
                <a:gd name="connsiteY15" fmla="*/ 67267 h 138660"/>
                <a:gd name="connsiteX16" fmla="*/ 73349 w 115012"/>
                <a:gd name="connsiteY16" fmla="*/ 55329 h 138660"/>
                <a:gd name="connsiteX17" fmla="*/ 70043 w 115012"/>
                <a:gd name="connsiteY17" fmla="*/ 34233 h 138660"/>
                <a:gd name="connsiteX18" fmla="*/ 58486 w 115012"/>
                <a:gd name="connsiteY18" fmla="*/ 27299 h 138660"/>
                <a:gd name="connsiteX19" fmla="*/ 47047 w 115012"/>
                <a:gd name="connsiteY19" fmla="*/ 33765 h 138660"/>
                <a:gd name="connsiteX20" fmla="*/ 42160 w 115012"/>
                <a:gd name="connsiteY20" fmla="*/ 57027 h 138660"/>
                <a:gd name="connsiteX21" fmla="*/ 73349 w 115012"/>
                <a:gd name="connsiteY21" fmla="*/ 57027 h 138660"/>
                <a:gd name="connsiteX22" fmla="*/ 73349 w 115012"/>
                <a:gd name="connsiteY22" fmla="*/ 55329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012" h="138660">
                  <a:moveTo>
                    <a:pt x="115013" y="67267"/>
                  </a:moveTo>
                  <a:cubicBezTo>
                    <a:pt x="115013" y="71305"/>
                    <a:pt x="114691" y="76104"/>
                    <a:pt x="114018" y="81634"/>
                  </a:cubicBezTo>
                  <a:lnTo>
                    <a:pt x="42395" y="81634"/>
                  </a:lnTo>
                  <a:cubicBezTo>
                    <a:pt x="43389" y="91874"/>
                    <a:pt x="45730" y="98838"/>
                    <a:pt x="49475" y="102583"/>
                  </a:cubicBezTo>
                  <a:cubicBezTo>
                    <a:pt x="53191" y="106329"/>
                    <a:pt x="58633" y="108201"/>
                    <a:pt x="65801" y="108201"/>
                  </a:cubicBezTo>
                  <a:cubicBezTo>
                    <a:pt x="70336" y="108201"/>
                    <a:pt x="74754" y="107353"/>
                    <a:pt x="79084" y="105627"/>
                  </a:cubicBezTo>
                  <a:cubicBezTo>
                    <a:pt x="83385" y="103929"/>
                    <a:pt x="88125" y="101208"/>
                    <a:pt x="93333" y="97463"/>
                  </a:cubicBezTo>
                  <a:lnTo>
                    <a:pt x="110390" y="120373"/>
                  </a:lnTo>
                  <a:cubicBezTo>
                    <a:pt x="96726" y="132545"/>
                    <a:pt x="80664" y="138660"/>
                    <a:pt x="62144" y="138660"/>
                  </a:cubicBezTo>
                  <a:cubicBezTo>
                    <a:pt x="41839" y="138660"/>
                    <a:pt x="26391" y="132487"/>
                    <a:pt x="15858" y="120139"/>
                  </a:cubicBezTo>
                  <a:cubicBezTo>
                    <a:pt x="5296" y="107792"/>
                    <a:pt x="0" y="91055"/>
                    <a:pt x="0" y="69930"/>
                  </a:cubicBezTo>
                  <a:cubicBezTo>
                    <a:pt x="0" y="56441"/>
                    <a:pt x="2194" y="44445"/>
                    <a:pt x="6583" y="33882"/>
                  </a:cubicBezTo>
                  <a:cubicBezTo>
                    <a:pt x="10972" y="23320"/>
                    <a:pt x="17525" y="15039"/>
                    <a:pt x="26215" y="9012"/>
                  </a:cubicBezTo>
                  <a:cubicBezTo>
                    <a:pt x="34875" y="3013"/>
                    <a:pt x="45496" y="0"/>
                    <a:pt x="57989" y="0"/>
                  </a:cubicBezTo>
                  <a:cubicBezTo>
                    <a:pt x="75544" y="0"/>
                    <a:pt x="89412" y="5823"/>
                    <a:pt x="99652" y="17439"/>
                  </a:cubicBezTo>
                  <a:cubicBezTo>
                    <a:pt x="109893" y="29054"/>
                    <a:pt x="115013" y="45645"/>
                    <a:pt x="115013" y="67267"/>
                  </a:cubicBezTo>
                  <a:close/>
                  <a:moveTo>
                    <a:pt x="73349" y="55329"/>
                  </a:moveTo>
                  <a:cubicBezTo>
                    <a:pt x="73349" y="45908"/>
                    <a:pt x="72238" y="38886"/>
                    <a:pt x="70043" y="34233"/>
                  </a:cubicBezTo>
                  <a:cubicBezTo>
                    <a:pt x="67849" y="29611"/>
                    <a:pt x="64016" y="27299"/>
                    <a:pt x="58486" y="27299"/>
                  </a:cubicBezTo>
                  <a:cubicBezTo>
                    <a:pt x="53454" y="27299"/>
                    <a:pt x="49621" y="29464"/>
                    <a:pt x="47047" y="33765"/>
                  </a:cubicBezTo>
                  <a:cubicBezTo>
                    <a:pt x="44443" y="38066"/>
                    <a:pt x="42804" y="45820"/>
                    <a:pt x="42160" y="57027"/>
                  </a:cubicBezTo>
                  <a:lnTo>
                    <a:pt x="73349" y="57027"/>
                  </a:lnTo>
                  <a:lnTo>
                    <a:pt x="73349" y="55329"/>
                  </a:lnTo>
                  <a:close/>
                </a:path>
              </a:pathLst>
            </a:custGeom>
            <a:solidFill>
              <a:srgbClr val="463C74"/>
            </a:solidFill>
            <a:ln w="2922"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310AA2A6-3F89-6645-5EE1-5DCCA633293A}"/>
                </a:ext>
              </a:extLst>
            </p:cNvPr>
            <p:cNvSpPr/>
            <p:nvPr/>
          </p:nvSpPr>
          <p:spPr>
            <a:xfrm>
              <a:off x="3399274" y="3008251"/>
              <a:ext cx="84204" cy="96380"/>
            </a:xfrm>
            <a:custGeom>
              <a:avLst/>
              <a:gdLst>
                <a:gd name="connsiteX0" fmla="*/ 84204 w 84204"/>
                <a:gd name="connsiteY0" fmla="*/ 96380 h 96380"/>
                <a:gd name="connsiteX1" fmla="*/ 71740 w 84204"/>
                <a:gd name="connsiteY1" fmla="*/ 96380 h 96380"/>
                <a:gd name="connsiteX2" fmla="*/ 68785 w 84204"/>
                <a:gd name="connsiteY2" fmla="*/ 52813 h 96380"/>
                <a:gd name="connsiteX3" fmla="*/ 66679 w 84204"/>
                <a:gd name="connsiteY3" fmla="*/ 12465 h 96380"/>
                <a:gd name="connsiteX4" fmla="*/ 48188 w 84204"/>
                <a:gd name="connsiteY4" fmla="*/ 85467 h 96380"/>
                <a:gd name="connsiteX5" fmla="*/ 36016 w 84204"/>
                <a:gd name="connsiteY5" fmla="*/ 85467 h 96380"/>
                <a:gd name="connsiteX6" fmla="*/ 16677 w 84204"/>
                <a:gd name="connsiteY6" fmla="*/ 12465 h 96380"/>
                <a:gd name="connsiteX7" fmla="*/ 15126 w 84204"/>
                <a:gd name="connsiteY7" fmla="*/ 53106 h 96380"/>
                <a:gd name="connsiteX8" fmla="*/ 12347 w 84204"/>
                <a:gd name="connsiteY8" fmla="*/ 96380 h 96380"/>
                <a:gd name="connsiteX9" fmla="*/ 0 w 84204"/>
                <a:gd name="connsiteY9" fmla="*/ 96380 h 96380"/>
                <a:gd name="connsiteX10" fmla="*/ 7431 w 84204"/>
                <a:gd name="connsiteY10" fmla="*/ 0 h 96380"/>
                <a:gd name="connsiteX11" fmla="*/ 24372 w 84204"/>
                <a:gd name="connsiteY11" fmla="*/ 0 h 96380"/>
                <a:gd name="connsiteX12" fmla="*/ 42307 w 84204"/>
                <a:gd name="connsiteY12" fmla="*/ 71305 h 96380"/>
                <a:gd name="connsiteX13" fmla="*/ 59540 w 84204"/>
                <a:gd name="connsiteY13" fmla="*/ 0 h 96380"/>
                <a:gd name="connsiteX14" fmla="*/ 76773 w 84204"/>
                <a:gd name="connsiteY14" fmla="*/ 0 h 96380"/>
                <a:gd name="connsiteX15" fmla="*/ 84204 w 84204"/>
                <a:gd name="connsiteY15" fmla="*/ 96380 h 9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204" h="96380">
                  <a:moveTo>
                    <a:pt x="84204" y="96380"/>
                  </a:moveTo>
                  <a:lnTo>
                    <a:pt x="71740" y="96380"/>
                  </a:lnTo>
                  <a:lnTo>
                    <a:pt x="68785" y="52813"/>
                  </a:lnTo>
                  <a:cubicBezTo>
                    <a:pt x="67469" y="33297"/>
                    <a:pt x="66796" y="19867"/>
                    <a:pt x="66679" y="12465"/>
                  </a:cubicBezTo>
                  <a:lnTo>
                    <a:pt x="48188" y="85467"/>
                  </a:lnTo>
                  <a:lnTo>
                    <a:pt x="36016" y="85467"/>
                  </a:lnTo>
                  <a:lnTo>
                    <a:pt x="16677" y="12465"/>
                  </a:lnTo>
                  <a:cubicBezTo>
                    <a:pt x="16765" y="20599"/>
                    <a:pt x="16267" y="34146"/>
                    <a:pt x="15126" y="53106"/>
                  </a:cubicBezTo>
                  <a:lnTo>
                    <a:pt x="12347" y="96380"/>
                  </a:lnTo>
                  <a:lnTo>
                    <a:pt x="0" y="96380"/>
                  </a:lnTo>
                  <a:lnTo>
                    <a:pt x="7431" y="0"/>
                  </a:lnTo>
                  <a:lnTo>
                    <a:pt x="24372" y="0"/>
                  </a:lnTo>
                  <a:lnTo>
                    <a:pt x="42307" y="71305"/>
                  </a:lnTo>
                  <a:lnTo>
                    <a:pt x="59540" y="0"/>
                  </a:lnTo>
                  <a:lnTo>
                    <a:pt x="76773" y="0"/>
                  </a:lnTo>
                  <a:lnTo>
                    <a:pt x="84204" y="96380"/>
                  </a:lnTo>
                  <a:close/>
                </a:path>
              </a:pathLst>
            </a:custGeom>
            <a:solidFill>
              <a:srgbClr val="000000"/>
            </a:solidFill>
            <a:ln w="2922"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26DF9877-459E-CA39-7418-B7B68C55A872}"/>
                </a:ext>
              </a:extLst>
            </p:cNvPr>
            <p:cNvSpPr/>
            <p:nvPr/>
          </p:nvSpPr>
          <p:spPr>
            <a:xfrm>
              <a:off x="3498048" y="3029142"/>
              <a:ext cx="56175" cy="77332"/>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8 w 56175"/>
                <a:gd name="connsiteY3" fmla="*/ 61562 h 77332"/>
                <a:gd name="connsiteX4" fmla="*/ 30809 w 56175"/>
                <a:gd name="connsiteY4" fmla="*/ 67238 h 77332"/>
                <a:gd name="connsiteX5" fmla="*/ 39849 w 56175"/>
                <a:gd name="connsiteY5" fmla="*/ 6568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297 h 77332"/>
                <a:gd name="connsiteX10" fmla="*/ 0 w 56175"/>
                <a:gd name="connsiteY10" fmla="*/ 39208 h 77332"/>
                <a:gd name="connsiteX11" fmla="*/ 7549 w 56175"/>
                <a:gd name="connsiteY11" fmla="*/ 10563 h 77332"/>
                <a:gd name="connsiteX12" fmla="*/ 28585 w 56175"/>
                <a:gd name="connsiteY12" fmla="*/ 0 h 77332"/>
                <a:gd name="connsiteX13" fmla="*/ 49036 w 56175"/>
                <a:gd name="connsiteY13" fmla="*/ 9451 h 77332"/>
                <a:gd name="connsiteX14" fmla="*/ 56175 w 56175"/>
                <a:gd name="connsiteY14" fmla="*/ 36428 h 77332"/>
                <a:gd name="connsiteX15" fmla="*/ 43975 w 56175"/>
                <a:gd name="connsiteY15" fmla="*/ 32624 h 77332"/>
                <a:gd name="connsiteX16" fmla="*/ 28731 w 56175"/>
                <a:gd name="connsiteY16" fmla="*/ 9509 h 77332"/>
                <a:gd name="connsiteX17" fmla="*/ 17642 w 56175"/>
                <a:gd name="connsiteY17" fmla="*/ 15332 h 77332"/>
                <a:gd name="connsiteX18" fmla="*/ 13020 w 56175"/>
                <a:gd name="connsiteY18" fmla="*/ 34175 h 77332"/>
                <a:gd name="connsiteX19" fmla="*/ 43975 w 56175"/>
                <a:gd name="connsiteY19" fmla="*/ 34175 h 77332"/>
                <a:gd name="connsiteX20" fmla="*/ 43975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3"/>
                    <a:pt x="55883" y="43011"/>
                  </a:cubicBezTo>
                  <a:lnTo>
                    <a:pt x="13020" y="43011"/>
                  </a:lnTo>
                  <a:cubicBezTo>
                    <a:pt x="13400" y="51584"/>
                    <a:pt x="15126" y="57787"/>
                    <a:pt x="18198" y="61562"/>
                  </a:cubicBezTo>
                  <a:cubicBezTo>
                    <a:pt x="21300" y="65336"/>
                    <a:pt x="25484" y="67238"/>
                    <a:pt x="30809" y="67238"/>
                  </a:cubicBezTo>
                  <a:cubicBezTo>
                    <a:pt x="34173" y="67238"/>
                    <a:pt x="37187" y="66711"/>
                    <a:pt x="39849" y="65687"/>
                  </a:cubicBezTo>
                  <a:cubicBezTo>
                    <a:pt x="42512" y="64663"/>
                    <a:pt x="45291" y="62996"/>
                    <a:pt x="48188" y="60655"/>
                  </a:cubicBezTo>
                  <a:lnTo>
                    <a:pt x="53776" y="68087"/>
                  </a:lnTo>
                  <a:cubicBezTo>
                    <a:pt x="46871" y="74231"/>
                    <a:pt x="39030" y="77333"/>
                    <a:pt x="30253" y="77333"/>
                  </a:cubicBezTo>
                  <a:cubicBezTo>
                    <a:pt x="20627" y="77333"/>
                    <a:pt x="13195" y="73997"/>
                    <a:pt x="7900" y="67297"/>
                  </a:cubicBezTo>
                  <a:cubicBezTo>
                    <a:pt x="2633" y="60625"/>
                    <a:pt x="0" y="51263"/>
                    <a:pt x="0" y="39208"/>
                  </a:cubicBezTo>
                  <a:cubicBezTo>
                    <a:pt x="0" y="27182"/>
                    <a:pt x="2516" y="17614"/>
                    <a:pt x="7549" y="10563"/>
                  </a:cubicBezTo>
                  <a:cubicBezTo>
                    <a:pt x="12610" y="3511"/>
                    <a:pt x="19603" y="0"/>
                    <a:pt x="28585" y="0"/>
                  </a:cubicBezTo>
                  <a:cubicBezTo>
                    <a:pt x="37450" y="0"/>
                    <a:pt x="44267" y="3131"/>
                    <a:pt x="49036" y="9451"/>
                  </a:cubicBezTo>
                  <a:cubicBezTo>
                    <a:pt x="53776" y="15742"/>
                    <a:pt x="56175" y="24724"/>
                    <a:pt x="56175" y="36428"/>
                  </a:cubicBezTo>
                  <a:close/>
                  <a:moveTo>
                    <a:pt x="43975" y="32624"/>
                  </a:moveTo>
                  <a:cubicBezTo>
                    <a:pt x="43975" y="17234"/>
                    <a:pt x="38884" y="9509"/>
                    <a:pt x="28731" y="9509"/>
                  </a:cubicBezTo>
                  <a:cubicBezTo>
                    <a:pt x="24050" y="9509"/>
                    <a:pt x="20364" y="11441"/>
                    <a:pt x="17642" y="15332"/>
                  </a:cubicBezTo>
                  <a:cubicBezTo>
                    <a:pt x="14951" y="19194"/>
                    <a:pt x="13400" y="25485"/>
                    <a:pt x="13020" y="34175"/>
                  </a:cubicBezTo>
                  <a:lnTo>
                    <a:pt x="43975" y="34175"/>
                  </a:lnTo>
                  <a:lnTo>
                    <a:pt x="43975" y="32624"/>
                  </a:lnTo>
                  <a:close/>
                </a:path>
              </a:pathLst>
            </a:custGeom>
            <a:solidFill>
              <a:srgbClr val="000000"/>
            </a:solidFill>
            <a:ln w="2922"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FAE5A034-3940-4AE0-778D-481DD3C2F119}"/>
                </a:ext>
              </a:extLst>
            </p:cNvPr>
            <p:cNvSpPr/>
            <p:nvPr/>
          </p:nvSpPr>
          <p:spPr>
            <a:xfrm>
              <a:off x="3571719" y="3029142"/>
              <a:ext cx="51698" cy="75489"/>
            </a:xfrm>
            <a:custGeom>
              <a:avLst/>
              <a:gdLst>
                <a:gd name="connsiteX0" fmla="*/ 32944 w 51698"/>
                <a:gd name="connsiteY0" fmla="*/ 0 h 75489"/>
                <a:gd name="connsiteX1" fmla="*/ 46725 w 51698"/>
                <a:gd name="connsiteY1" fmla="*/ 5793 h 75489"/>
                <a:gd name="connsiteX2" fmla="*/ 51699 w 51698"/>
                <a:gd name="connsiteY2" fmla="*/ 21857 h 75489"/>
                <a:gd name="connsiteX3" fmla="*/ 51699 w 51698"/>
                <a:gd name="connsiteY3" fmla="*/ 75489 h 75489"/>
                <a:gd name="connsiteX4" fmla="*/ 39088 w 51698"/>
                <a:gd name="connsiteY4" fmla="*/ 75489 h 75489"/>
                <a:gd name="connsiteX5" fmla="*/ 39088 w 51698"/>
                <a:gd name="connsiteY5" fmla="*/ 23378 h 75489"/>
                <a:gd name="connsiteX6" fmla="*/ 36719 w 51698"/>
                <a:gd name="connsiteY6" fmla="*/ 13079 h 75489"/>
                <a:gd name="connsiteX7" fmla="*/ 29433 w 51698"/>
                <a:gd name="connsiteY7" fmla="*/ 9948 h 75489"/>
                <a:gd name="connsiteX8" fmla="*/ 12610 w 51698"/>
                <a:gd name="connsiteY8" fmla="*/ 23115 h 75489"/>
                <a:gd name="connsiteX9" fmla="*/ 12610 w 51698"/>
                <a:gd name="connsiteY9" fmla="*/ 75489 h 75489"/>
                <a:gd name="connsiteX10" fmla="*/ 0 w 51698"/>
                <a:gd name="connsiteY10" fmla="*/ 75489 h 75489"/>
                <a:gd name="connsiteX11" fmla="*/ 0 w 51698"/>
                <a:gd name="connsiteY11" fmla="*/ 1814 h 75489"/>
                <a:gd name="connsiteX12" fmla="*/ 10942 w 51698"/>
                <a:gd name="connsiteY12" fmla="*/ 1814 h 75489"/>
                <a:gd name="connsiteX13" fmla="*/ 11908 w 51698"/>
                <a:gd name="connsiteY13" fmla="*/ 12728 h 75489"/>
                <a:gd name="connsiteX14" fmla="*/ 32944 w 51698"/>
                <a:gd name="connsiteY14" fmla="*/ 0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489">
                  <a:moveTo>
                    <a:pt x="32944" y="0"/>
                  </a:moveTo>
                  <a:cubicBezTo>
                    <a:pt x="38825" y="0"/>
                    <a:pt x="43419" y="1931"/>
                    <a:pt x="46725" y="5793"/>
                  </a:cubicBezTo>
                  <a:cubicBezTo>
                    <a:pt x="50060" y="9685"/>
                    <a:pt x="51699" y="15039"/>
                    <a:pt x="51699" y="21857"/>
                  </a:cubicBezTo>
                  <a:lnTo>
                    <a:pt x="51699" y="75489"/>
                  </a:lnTo>
                  <a:lnTo>
                    <a:pt x="39088" y="75489"/>
                  </a:lnTo>
                  <a:lnTo>
                    <a:pt x="39088" y="23378"/>
                  </a:lnTo>
                  <a:cubicBezTo>
                    <a:pt x="39088" y="18609"/>
                    <a:pt x="38299" y="15185"/>
                    <a:pt x="36719" y="13079"/>
                  </a:cubicBezTo>
                  <a:cubicBezTo>
                    <a:pt x="35139" y="10972"/>
                    <a:pt x="32710" y="9948"/>
                    <a:pt x="29433" y="9948"/>
                  </a:cubicBezTo>
                  <a:cubicBezTo>
                    <a:pt x="23260" y="9948"/>
                    <a:pt x="17672" y="14337"/>
                    <a:pt x="12610" y="23115"/>
                  </a:cubicBezTo>
                  <a:lnTo>
                    <a:pt x="12610" y="75489"/>
                  </a:lnTo>
                  <a:lnTo>
                    <a:pt x="0" y="75489"/>
                  </a:lnTo>
                  <a:lnTo>
                    <a:pt x="0" y="1814"/>
                  </a:lnTo>
                  <a:lnTo>
                    <a:pt x="10942" y="1814"/>
                  </a:lnTo>
                  <a:lnTo>
                    <a:pt x="11908" y="12728"/>
                  </a:lnTo>
                  <a:cubicBezTo>
                    <a:pt x="17613" y="4242"/>
                    <a:pt x="24635" y="0"/>
                    <a:pt x="32944" y="0"/>
                  </a:cubicBezTo>
                  <a:close/>
                </a:path>
              </a:pathLst>
            </a:custGeom>
            <a:solidFill>
              <a:srgbClr val="000000"/>
            </a:solidFill>
            <a:ln w="2922"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030EC617-04D9-7016-6ED9-0CB93C6B70F5}"/>
                </a:ext>
              </a:extLst>
            </p:cNvPr>
            <p:cNvSpPr/>
            <p:nvPr/>
          </p:nvSpPr>
          <p:spPr>
            <a:xfrm>
              <a:off x="3635765" y="3012464"/>
              <a:ext cx="44676" cy="133364"/>
            </a:xfrm>
            <a:custGeom>
              <a:avLst/>
              <a:gdLst>
                <a:gd name="connsiteX0" fmla="*/ 44677 w 44676"/>
                <a:gd name="connsiteY0" fmla="*/ 88949 h 133364"/>
                <a:gd name="connsiteX1" fmla="*/ 29141 w 44676"/>
                <a:gd name="connsiteY1" fmla="*/ 94011 h 133364"/>
                <a:gd name="connsiteX2" fmla="*/ 15331 w 44676"/>
                <a:gd name="connsiteY2" fmla="*/ 88803 h 133364"/>
                <a:gd name="connsiteX3" fmla="*/ 10504 w 44676"/>
                <a:gd name="connsiteY3" fmla="*/ 74261 h 133364"/>
                <a:gd name="connsiteX4" fmla="*/ 10504 w 44676"/>
                <a:gd name="connsiteY4" fmla="*/ 28001 h 133364"/>
                <a:gd name="connsiteX5" fmla="*/ 0 w 44676"/>
                <a:gd name="connsiteY5" fmla="*/ 28001 h 133364"/>
                <a:gd name="connsiteX6" fmla="*/ 0 w 44676"/>
                <a:gd name="connsiteY6" fmla="*/ 18492 h 133364"/>
                <a:gd name="connsiteX7" fmla="*/ 10504 w 44676"/>
                <a:gd name="connsiteY7" fmla="*/ 18492 h 133364"/>
                <a:gd name="connsiteX8" fmla="*/ 10504 w 44676"/>
                <a:gd name="connsiteY8" fmla="*/ 1551 h 133364"/>
                <a:gd name="connsiteX9" fmla="*/ 23114 w 44676"/>
                <a:gd name="connsiteY9" fmla="*/ 0 h 133364"/>
                <a:gd name="connsiteX10" fmla="*/ 23114 w 44676"/>
                <a:gd name="connsiteY10" fmla="*/ 18492 h 133364"/>
                <a:gd name="connsiteX11" fmla="*/ 39352 w 44676"/>
                <a:gd name="connsiteY11" fmla="*/ 18492 h 133364"/>
                <a:gd name="connsiteX12" fmla="*/ 37947 w 44676"/>
                <a:gd name="connsiteY12" fmla="*/ 28001 h 133364"/>
                <a:gd name="connsiteX13" fmla="*/ 23114 w 44676"/>
                <a:gd name="connsiteY13" fmla="*/ 28001 h 133364"/>
                <a:gd name="connsiteX14" fmla="*/ 23114 w 44676"/>
                <a:gd name="connsiteY14" fmla="*/ 74114 h 133364"/>
                <a:gd name="connsiteX15" fmla="*/ 31101 w 44676"/>
                <a:gd name="connsiteY15" fmla="*/ 83624 h 133364"/>
                <a:gd name="connsiteX16" fmla="*/ 35490 w 44676"/>
                <a:gd name="connsiteY16" fmla="*/ 82922 h 133364"/>
                <a:gd name="connsiteX17" fmla="*/ 40054 w 44676"/>
                <a:gd name="connsiteY17" fmla="*/ 80844 h 133364"/>
                <a:gd name="connsiteX18" fmla="*/ 44677 w 44676"/>
                <a:gd name="connsiteY18" fmla="*/ 88949 h 133364"/>
                <a:gd name="connsiteX19" fmla="*/ 27853 w 44676"/>
                <a:gd name="connsiteY19" fmla="*/ 103257 h 133364"/>
                <a:gd name="connsiteX20" fmla="*/ 33266 w 44676"/>
                <a:gd name="connsiteY20" fmla="*/ 105334 h 133364"/>
                <a:gd name="connsiteX21" fmla="*/ 35285 w 44676"/>
                <a:gd name="connsiteY21" fmla="*/ 110806 h 133364"/>
                <a:gd name="connsiteX22" fmla="*/ 34671 w 44676"/>
                <a:gd name="connsiteY22" fmla="*/ 114727 h 133364"/>
                <a:gd name="connsiteX23" fmla="*/ 32213 w 44676"/>
                <a:gd name="connsiteY23" fmla="*/ 121046 h 133364"/>
                <a:gd name="connsiteX24" fmla="*/ 26888 w 44676"/>
                <a:gd name="connsiteY24" fmla="*/ 133365 h 133364"/>
                <a:gd name="connsiteX25" fmla="*/ 20012 w 44676"/>
                <a:gd name="connsiteY25" fmla="*/ 133365 h 133364"/>
                <a:gd name="connsiteX26" fmla="*/ 24079 w 44676"/>
                <a:gd name="connsiteY26" fmla="*/ 117272 h 133364"/>
                <a:gd name="connsiteX27" fmla="*/ 20451 w 44676"/>
                <a:gd name="connsiteY27" fmla="*/ 110806 h 133364"/>
                <a:gd name="connsiteX28" fmla="*/ 22558 w 44676"/>
                <a:gd name="connsiteY28" fmla="*/ 105422 h 133364"/>
                <a:gd name="connsiteX29" fmla="*/ 27853 w 44676"/>
                <a:gd name="connsiteY29" fmla="*/ 103257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676" h="133364">
                  <a:moveTo>
                    <a:pt x="44677" y="88949"/>
                  </a:moveTo>
                  <a:cubicBezTo>
                    <a:pt x="39996" y="92314"/>
                    <a:pt x="34817" y="94011"/>
                    <a:pt x="29141" y="94011"/>
                  </a:cubicBezTo>
                  <a:cubicBezTo>
                    <a:pt x="23143" y="94011"/>
                    <a:pt x="18549" y="92284"/>
                    <a:pt x="15331" y="88803"/>
                  </a:cubicBezTo>
                  <a:cubicBezTo>
                    <a:pt x="12113" y="85350"/>
                    <a:pt x="10504" y="80493"/>
                    <a:pt x="10504" y="74261"/>
                  </a:cubicBezTo>
                  <a:lnTo>
                    <a:pt x="10504" y="28001"/>
                  </a:lnTo>
                  <a:lnTo>
                    <a:pt x="0" y="28001"/>
                  </a:lnTo>
                  <a:lnTo>
                    <a:pt x="0" y="18492"/>
                  </a:lnTo>
                  <a:lnTo>
                    <a:pt x="10504" y="18492"/>
                  </a:lnTo>
                  <a:lnTo>
                    <a:pt x="10504" y="1551"/>
                  </a:lnTo>
                  <a:lnTo>
                    <a:pt x="23114" y="0"/>
                  </a:lnTo>
                  <a:lnTo>
                    <a:pt x="23114" y="18492"/>
                  </a:lnTo>
                  <a:lnTo>
                    <a:pt x="39352" y="18492"/>
                  </a:lnTo>
                  <a:lnTo>
                    <a:pt x="37947" y="28001"/>
                  </a:lnTo>
                  <a:lnTo>
                    <a:pt x="23114" y="28001"/>
                  </a:lnTo>
                  <a:lnTo>
                    <a:pt x="23114" y="74114"/>
                  </a:lnTo>
                  <a:cubicBezTo>
                    <a:pt x="23114" y="80463"/>
                    <a:pt x="25776" y="83624"/>
                    <a:pt x="31101" y="83624"/>
                  </a:cubicBezTo>
                  <a:cubicBezTo>
                    <a:pt x="32681" y="83624"/>
                    <a:pt x="34144" y="83389"/>
                    <a:pt x="35490" y="82922"/>
                  </a:cubicBezTo>
                  <a:cubicBezTo>
                    <a:pt x="36865" y="82453"/>
                    <a:pt x="38386" y="81751"/>
                    <a:pt x="40054" y="80844"/>
                  </a:cubicBezTo>
                  <a:lnTo>
                    <a:pt x="44677" y="88949"/>
                  </a:lnTo>
                  <a:close/>
                  <a:moveTo>
                    <a:pt x="27853" y="103257"/>
                  </a:moveTo>
                  <a:cubicBezTo>
                    <a:pt x="30106" y="103257"/>
                    <a:pt x="31891" y="103959"/>
                    <a:pt x="33266" y="105334"/>
                  </a:cubicBezTo>
                  <a:cubicBezTo>
                    <a:pt x="34612" y="106739"/>
                    <a:pt x="35285" y="108582"/>
                    <a:pt x="35285" y="110806"/>
                  </a:cubicBezTo>
                  <a:cubicBezTo>
                    <a:pt x="35285" y="112035"/>
                    <a:pt x="35080" y="113322"/>
                    <a:pt x="34671" y="114727"/>
                  </a:cubicBezTo>
                  <a:cubicBezTo>
                    <a:pt x="34232" y="116131"/>
                    <a:pt x="33413" y="118238"/>
                    <a:pt x="32213" y="121046"/>
                  </a:cubicBezTo>
                  <a:lnTo>
                    <a:pt x="26888" y="133365"/>
                  </a:lnTo>
                  <a:lnTo>
                    <a:pt x="20012" y="133365"/>
                  </a:lnTo>
                  <a:lnTo>
                    <a:pt x="24079" y="117272"/>
                  </a:lnTo>
                  <a:cubicBezTo>
                    <a:pt x="21651" y="115663"/>
                    <a:pt x="20451" y="113527"/>
                    <a:pt x="20451" y="110806"/>
                  </a:cubicBezTo>
                  <a:cubicBezTo>
                    <a:pt x="20451" y="108670"/>
                    <a:pt x="21153" y="106856"/>
                    <a:pt x="22558" y="105422"/>
                  </a:cubicBezTo>
                  <a:cubicBezTo>
                    <a:pt x="23933" y="103959"/>
                    <a:pt x="25718" y="103257"/>
                    <a:pt x="27853" y="103257"/>
                  </a:cubicBezTo>
                  <a:close/>
                </a:path>
              </a:pathLst>
            </a:custGeom>
            <a:solidFill>
              <a:srgbClr val="000000"/>
            </a:solidFill>
            <a:ln w="2922"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D88A5D4E-B61D-7869-8075-0E02B8265448}"/>
                </a:ext>
              </a:extLst>
            </p:cNvPr>
            <p:cNvSpPr/>
            <p:nvPr/>
          </p:nvSpPr>
          <p:spPr>
            <a:xfrm>
              <a:off x="3689394" y="2996196"/>
              <a:ext cx="16530" cy="108435"/>
            </a:xfrm>
            <a:custGeom>
              <a:avLst/>
              <a:gdLst>
                <a:gd name="connsiteX0" fmla="*/ 14570 w 16530"/>
                <a:gd name="connsiteY0" fmla="*/ 34760 h 108435"/>
                <a:gd name="connsiteX1" fmla="*/ 14570 w 16530"/>
                <a:gd name="connsiteY1" fmla="*/ 108435 h 108435"/>
                <a:gd name="connsiteX2" fmla="*/ 1960 w 16530"/>
                <a:gd name="connsiteY2" fmla="*/ 108435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1 w 16530"/>
                <a:gd name="connsiteY7" fmla="*/ 8280 h 108435"/>
                <a:gd name="connsiteX8" fmla="*/ 14307 w 16530"/>
                <a:gd name="connsiteY8" fmla="*/ 14103 h 108435"/>
                <a:gd name="connsiteX9" fmla="*/ 8280 w 16530"/>
                <a:gd name="connsiteY9" fmla="*/ 16415 h 108435"/>
                <a:gd name="connsiteX10" fmla="*/ 2341 w 16530"/>
                <a:gd name="connsiteY10" fmla="*/ 14103 h 108435"/>
                <a:gd name="connsiteX11" fmla="*/ 0 w 16530"/>
                <a:gd name="connsiteY11" fmla="*/ 8280 h 108435"/>
                <a:gd name="connsiteX12" fmla="*/ 234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5"/>
                  </a:lnTo>
                  <a:lnTo>
                    <a:pt x="1960" y="108435"/>
                  </a:lnTo>
                  <a:lnTo>
                    <a:pt x="1960" y="34760"/>
                  </a:lnTo>
                  <a:lnTo>
                    <a:pt x="14570" y="34760"/>
                  </a:lnTo>
                  <a:close/>
                  <a:moveTo>
                    <a:pt x="8280" y="0"/>
                  </a:moveTo>
                  <a:cubicBezTo>
                    <a:pt x="10708" y="0"/>
                    <a:pt x="12698" y="790"/>
                    <a:pt x="14219" y="2399"/>
                  </a:cubicBezTo>
                  <a:cubicBezTo>
                    <a:pt x="15770" y="3979"/>
                    <a:pt x="16531" y="5940"/>
                    <a:pt x="16531" y="8280"/>
                  </a:cubicBezTo>
                  <a:cubicBezTo>
                    <a:pt x="16531" y="10621"/>
                    <a:pt x="15799" y="12552"/>
                    <a:pt x="14307" y="14103"/>
                  </a:cubicBezTo>
                  <a:cubicBezTo>
                    <a:pt x="12815" y="15624"/>
                    <a:pt x="10796" y="16415"/>
                    <a:pt x="8280" y="16415"/>
                  </a:cubicBezTo>
                  <a:cubicBezTo>
                    <a:pt x="5852" y="16415"/>
                    <a:pt x="3862" y="15624"/>
                    <a:pt x="2341" y="14103"/>
                  </a:cubicBezTo>
                  <a:cubicBezTo>
                    <a:pt x="790" y="12552"/>
                    <a:pt x="0" y="10621"/>
                    <a:pt x="0" y="8280"/>
                  </a:cubicBezTo>
                  <a:cubicBezTo>
                    <a:pt x="0" y="5940"/>
                    <a:pt x="790" y="3979"/>
                    <a:pt x="234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54C106F9-5304-74FA-EBB9-3B1C2CF19512}"/>
                </a:ext>
              </a:extLst>
            </p:cNvPr>
            <p:cNvSpPr/>
            <p:nvPr/>
          </p:nvSpPr>
          <p:spPr>
            <a:xfrm>
              <a:off x="3726669" y="3029142"/>
              <a:ext cx="51698" cy="75489"/>
            </a:xfrm>
            <a:custGeom>
              <a:avLst/>
              <a:gdLst>
                <a:gd name="connsiteX0" fmla="*/ 32915 w 51698"/>
                <a:gd name="connsiteY0" fmla="*/ 0 h 75489"/>
                <a:gd name="connsiteX1" fmla="*/ 46725 w 51698"/>
                <a:gd name="connsiteY1" fmla="*/ 5793 h 75489"/>
                <a:gd name="connsiteX2" fmla="*/ 51699 w 51698"/>
                <a:gd name="connsiteY2" fmla="*/ 21857 h 75489"/>
                <a:gd name="connsiteX3" fmla="*/ 51699 w 51698"/>
                <a:gd name="connsiteY3" fmla="*/ 75489 h 75489"/>
                <a:gd name="connsiteX4" fmla="*/ 39088 w 51698"/>
                <a:gd name="connsiteY4" fmla="*/ 75489 h 75489"/>
                <a:gd name="connsiteX5" fmla="*/ 39088 w 51698"/>
                <a:gd name="connsiteY5" fmla="*/ 23378 h 75489"/>
                <a:gd name="connsiteX6" fmla="*/ 36719 w 51698"/>
                <a:gd name="connsiteY6" fmla="*/ 13079 h 75489"/>
                <a:gd name="connsiteX7" fmla="*/ 29433 w 51698"/>
                <a:gd name="connsiteY7" fmla="*/ 9948 h 75489"/>
                <a:gd name="connsiteX8" fmla="*/ 12610 w 51698"/>
                <a:gd name="connsiteY8" fmla="*/ 23115 h 75489"/>
                <a:gd name="connsiteX9" fmla="*/ 12610 w 51698"/>
                <a:gd name="connsiteY9" fmla="*/ 75489 h 75489"/>
                <a:gd name="connsiteX10" fmla="*/ 0 w 51698"/>
                <a:gd name="connsiteY10" fmla="*/ 75489 h 75489"/>
                <a:gd name="connsiteX11" fmla="*/ 0 w 51698"/>
                <a:gd name="connsiteY11" fmla="*/ 1814 h 75489"/>
                <a:gd name="connsiteX12" fmla="*/ 10913 w 51698"/>
                <a:gd name="connsiteY12" fmla="*/ 1814 h 75489"/>
                <a:gd name="connsiteX13" fmla="*/ 11908 w 51698"/>
                <a:gd name="connsiteY13" fmla="*/ 12728 h 75489"/>
                <a:gd name="connsiteX14" fmla="*/ 32915 w 51698"/>
                <a:gd name="connsiteY14" fmla="*/ 0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489">
                  <a:moveTo>
                    <a:pt x="32915" y="0"/>
                  </a:moveTo>
                  <a:cubicBezTo>
                    <a:pt x="38796" y="0"/>
                    <a:pt x="43419" y="1931"/>
                    <a:pt x="46725" y="5793"/>
                  </a:cubicBezTo>
                  <a:cubicBezTo>
                    <a:pt x="50031" y="9685"/>
                    <a:pt x="51699" y="15039"/>
                    <a:pt x="51699" y="21857"/>
                  </a:cubicBezTo>
                  <a:lnTo>
                    <a:pt x="51699" y="75489"/>
                  </a:lnTo>
                  <a:lnTo>
                    <a:pt x="39088" y="75489"/>
                  </a:lnTo>
                  <a:lnTo>
                    <a:pt x="39088" y="23378"/>
                  </a:lnTo>
                  <a:cubicBezTo>
                    <a:pt x="39088" y="18609"/>
                    <a:pt x="38299" y="15185"/>
                    <a:pt x="36719" y="13079"/>
                  </a:cubicBezTo>
                  <a:cubicBezTo>
                    <a:pt x="35109" y="10972"/>
                    <a:pt x="32681" y="9948"/>
                    <a:pt x="29433" y="9948"/>
                  </a:cubicBezTo>
                  <a:cubicBezTo>
                    <a:pt x="23260" y="9948"/>
                    <a:pt x="17642" y="14337"/>
                    <a:pt x="12610" y="23115"/>
                  </a:cubicBezTo>
                  <a:lnTo>
                    <a:pt x="12610" y="75489"/>
                  </a:lnTo>
                  <a:lnTo>
                    <a:pt x="0" y="75489"/>
                  </a:lnTo>
                  <a:lnTo>
                    <a:pt x="0" y="1814"/>
                  </a:lnTo>
                  <a:lnTo>
                    <a:pt x="10913" y="1814"/>
                  </a:lnTo>
                  <a:lnTo>
                    <a:pt x="11908" y="12728"/>
                  </a:lnTo>
                  <a:cubicBezTo>
                    <a:pt x="17613"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2B9B2D3E-2006-DE8B-89D2-F3D81DD98F6D}"/>
                </a:ext>
              </a:extLst>
            </p:cNvPr>
            <p:cNvSpPr/>
            <p:nvPr/>
          </p:nvSpPr>
          <p:spPr>
            <a:xfrm>
              <a:off x="3796010" y="3029142"/>
              <a:ext cx="56175" cy="77332"/>
            </a:xfrm>
            <a:custGeom>
              <a:avLst/>
              <a:gdLst>
                <a:gd name="connsiteX0" fmla="*/ 56175 w 56175"/>
                <a:gd name="connsiteY0" fmla="*/ 36428 h 77332"/>
                <a:gd name="connsiteX1" fmla="*/ 55912 w 56175"/>
                <a:gd name="connsiteY1" fmla="*/ 43011 h 77332"/>
                <a:gd name="connsiteX2" fmla="*/ 13020 w 56175"/>
                <a:gd name="connsiteY2" fmla="*/ 43011 h 77332"/>
                <a:gd name="connsiteX3" fmla="*/ 18228 w 56175"/>
                <a:gd name="connsiteY3" fmla="*/ 61562 h 77332"/>
                <a:gd name="connsiteX4" fmla="*/ 30838 w 56175"/>
                <a:gd name="connsiteY4" fmla="*/ 67238 h 77332"/>
                <a:gd name="connsiteX5" fmla="*/ 39849 w 56175"/>
                <a:gd name="connsiteY5" fmla="*/ 65687 h 77332"/>
                <a:gd name="connsiteX6" fmla="*/ 48188 w 56175"/>
                <a:gd name="connsiteY6" fmla="*/ 60655 h 77332"/>
                <a:gd name="connsiteX7" fmla="*/ 53805 w 56175"/>
                <a:gd name="connsiteY7" fmla="*/ 68087 h 77332"/>
                <a:gd name="connsiteX8" fmla="*/ 30253 w 56175"/>
                <a:gd name="connsiteY8" fmla="*/ 77333 h 77332"/>
                <a:gd name="connsiteX9" fmla="*/ 7929 w 56175"/>
                <a:gd name="connsiteY9" fmla="*/ 67297 h 77332"/>
                <a:gd name="connsiteX10" fmla="*/ 0 w 56175"/>
                <a:gd name="connsiteY10" fmla="*/ 39208 h 77332"/>
                <a:gd name="connsiteX11" fmla="*/ 7578 w 56175"/>
                <a:gd name="connsiteY11" fmla="*/ 10563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24 h 77332"/>
                <a:gd name="connsiteX16" fmla="*/ 28731 w 56175"/>
                <a:gd name="connsiteY16" fmla="*/ 9509 h 77332"/>
                <a:gd name="connsiteX17" fmla="*/ 17672 w 56175"/>
                <a:gd name="connsiteY17" fmla="*/ 15332 h 77332"/>
                <a:gd name="connsiteX18" fmla="*/ 13020 w 56175"/>
                <a:gd name="connsiteY18" fmla="*/ 34175 h 77332"/>
                <a:gd name="connsiteX19" fmla="*/ 44004 w 56175"/>
                <a:gd name="connsiteY19" fmla="*/ 34175 h 77332"/>
                <a:gd name="connsiteX20" fmla="*/ 44004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3"/>
                    <a:pt x="55912" y="43011"/>
                  </a:cubicBezTo>
                  <a:lnTo>
                    <a:pt x="13020" y="43011"/>
                  </a:lnTo>
                  <a:cubicBezTo>
                    <a:pt x="13400" y="51584"/>
                    <a:pt x="15126" y="57787"/>
                    <a:pt x="18228" y="61562"/>
                  </a:cubicBezTo>
                  <a:cubicBezTo>
                    <a:pt x="21300" y="65336"/>
                    <a:pt x="25513" y="67238"/>
                    <a:pt x="30838" y="67238"/>
                  </a:cubicBezTo>
                  <a:cubicBezTo>
                    <a:pt x="34202" y="67238"/>
                    <a:pt x="37187" y="66711"/>
                    <a:pt x="39849" y="65687"/>
                  </a:cubicBezTo>
                  <a:cubicBezTo>
                    <a:pt x="42512" y="64663"/>
                    <a:pt x="45291" y="62996"/>
                    <a:pt x="48188" y="60655"/>
                  </a:cubicBezTo>
                  <a:lnTo>
                    <a:pt x="53805" y="68087"/>
                  </a:lnTo>
                  <a:cubicBezTo>
                    <a:pt x="46900" y="74231"/>
                    <a:pt x="39030" y="77333"/>
                    <a:pt x="30253" y="77333"/>
                  </a:cubicBezTo>
                  <a:cubicBezTo>
                    <a:pt x="20656" y="77333"/>
                    <a:pt x="13195" y="73997"/>
                    <a:pt x="7929" y="67297"/>
                  </a:cubicBezTo>
                  <a:cubicBezTo>
                    <a:pt x="2633" y="60625"/>
                    <a:pt x="0" y="51263"/>
                    <a:pt x="0" y="39208"/>
                  </a:cubicBezTo>
                  <a:cubicBezTo>
                    <a:pt x="0" y="27182"/>
                    <a:pt x="2516" y="17614"/>
                    <a:pt x="7578" y="10563"/>
                  </a:cubicBezTo>
                  <a:cubicBezTo>
                    <a:pt x="12610" y="3511"/>
                    <a:pt x="19632" y="0"/>
                    <a:pt x="28585" y="0"/>
                  </a:cubicBezTo>
                  <a:cubicBezTo>
                    <a:pt x="37450" y="0"/>
                    <a:pt x="44267" y="3131"/>
                    <a:pt x="49036" y="9451"/>
                  </a:cubicBezTo>
                  <a:cubicBezTo>
                    <a:pt x="53805" y="15742"/>
                    <a:pt x="56175" y="24724"/>
                    <a:pt x="56175" y="36428"/>
                  </a:cubicBezTo>
                  <a:close/>
                  <a:moveTo>
                    <a:pt x="44004" y="32624"/>
                  </a:moveTo>
                  <a:cubicBezTo>
                    <a:pt x="44004" y="17234"/>
                    <a:pt x="38913" y="9509"/>
                    <a:pt x="28731" y="9509"/>
                  </a:cubicBezTo>
                  <a:cubicBezTo>
                    <a:pt x="24050" y="9509"/>
                    <a:pt x="20364" y="11441"/>
                    <a:pt x="17672" y="15332"/>
                  </a:cubicBezTo>
                  <a:cubicBezTo>
                    <a:pt x="14951" y="19194"/>
                    <a:pt x="13400" y="25485"/>
                    <a:pt x="13020" y="34175"/>
                  </a:cubicBezTo>
                  <a:lnTo>
                    <a:pt x="44004" y="34175"/>
                  </a:lnTo>
                  <a:lnTo>
                    <a:pt x="44004" y="32624"/>
                  </a:lnTo>
                  <a:close/>
                </a:path>
              </a:pathLst>
            </a:custGeom>
            <a:solidFill>
              <a:srgbClr val="000000"/>
            </a:solidFill>
            <a:ln w="2922"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2640D260-846C-1B9B-0984-50EC89E0DE17}"/>
                </a:ext>
              </a:extLst>
            </p:cNvPr>
            <p:cNvSpPr/>
            <p:nvPr/>
          </p:nvSpPr>
          <p:spPr>
            <a:xfrm>
              <a:off x="3869711" y="3029259"/>
              <a:ext cx="36543" cy="75372"/>
            </a:xfrm>
            <a:custGeom>
              <a:avLst/>
              <a:gdLst>
                <a:gd name="connsiteX0" fmla="*/ 30253 w 36543"/>
                <a:gd name="connsiteY0" fmla="*/ 0 h 75372"/>
                <a:gd name="connsiteX1" fmla="*/ 36543 w 36543"/>
                <a:gd name="connsiteY1" fmla="*/ 848 h 75372"/>
                <a:gd name="connsiteX2" fmla="*/ 34466 w 36543"/>
                <a:gd name="connsiteY2" fmla="*/ 13050 h 75372"/>
                <a:gd name="connsiteX3" fmla="*/ 28702 w 36543"/>
                <a:gd name="connsiteY3" fmla="*/ 12201 h 75372"/>
                <a:gd name="connsiteX4" fmla="*/ 18696 w 36543"/>
                <a:gd name="connsiteY4" fmla="*/ 17117 h 75372"/>
                <a:gd name="connsiteX5" fmla="*/ 12610 w 36543"/>
                <a:gd name="connsiteY5" fmla="*/ 32098 h 75372"/>
                <a:gd name="connsiteX6" fmla="*/ 12610 w 36543"/>
                <a:gd name="connsiteY6" fmla="*/ 75372 h 75372"/>
                <a:gd name="connsiteX7" fmla="*/ 0 w 36543"/>
                <a:gd name="connsiteY7" fmla="*/ 75372 h 75372"/>
                <a:gd name="connsiteX8" fmla="*/ 0 w 36543"/>
                <a:gd name="connsiteY8" fmla="*/ 1697 h 75372"/>
                <a:gd name="connsiteX9" fmla="*/ 10913 w 36543"/>
                <a:gd name="connsiteY9" fmla="*/ 1697 h 75372"/>
                <a:gd name="connsiteX10" fmla="*/ 11908 w 36543"/>
                <a:gd name="connsiteY10" fmla="*/ 16268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93"/>
                    <a:pt x="36543" y="848"/>
                  </a:cubicBezTo>
                  <a:lnTo>
                    <a:pt x="34466" y="13050"/>
                  </a:lnTo>
                  <a:cubicBezTo>
                    <a:pt x="32681" y="12493"/>
                    <a:pt x="30779" y="12201"/>
                    <a:pt x="28702" y="12201"/>
                  </a:cubicBezTo>
                  <a:cubicBezTo>
                    <a:pt x="24606" y="12201"/>
                    <a:pt x="21271" y="13840"/>
                    <a:pt x="18696" y="17117"/>
                  </a:cubicBezTo>
                  <a:cubicBezTo>
                    <a:pt x="16121" y="20364"/>
                    <a:pt x="14102" y="25368"/>
                    <a:pt x="12610" y="32098"/>
                  </a:cubicBezTo>
                  <a:lnTo>
                    <a:pt x="12610" y="75372"/>
                  </a:lnTo>
                  <a:lnTo>
                    <a:pt x="0" y="75372"/>
                  </a:lnTo>
                  <a:lnTo>
                    <a:pt x="0" y="1697"/>
                  </a:lnTo>
                  <a:lnTo>
                    <a:pt x="10913" y="1697"/>
                  </a:lnTo>
                  <a:lnTo>
                    <a:pt x="11908" y="16268"/>
                  </a:lnTo>
                  <a:cubicBezTo>
                    <a:pt x="15536" y="5442"/>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C55ACC7E-98F0-32F5-5EB4-399EA219DB90}"/>
                </a:ext>
              </a:extLst>
            </p:cNvPr>
            <p:cNvSpPr/>
            <p:nvPr/>
          </p:nvSpPr>
          <p:spPr>
            <a:xfrm>
              <a:off x="3910204" y="3029142"/>
              <a:ext cx="56175" cy="77332"/>
            </a:xfrm>
            <a:custGeom>
              <a:avLst/>
              <a:gdLst>
                <a:gd name="connsiteX0" fmla="*/ 56175 w 56175"/>
                <a:gd name="connsiteY0" fmla="*/ 36428 h 77332"/>
                <a:gd name="connsiteX1" fmla="*/ 55882 w 56175"/>
                <a:gd name="connsiteY1" fmla="*/ 43011 h 77332"/>
                <a:gd name="connsiteX2" fmla="*/ 13020 w 56175"/>
                <a:gd name="connsiteY2" fmla="*/ 43011 h 77332"/>
                <a:gd name="connsiteX3" fmla="*/ 18198 w 56175"/>
                <a:gd name="connsiteY3" fmla="*/ 61562 h 77332"/>
                <a:gd name="connsiteX4" fmla="*/ 30808 w 56175"/>
                <a:gd name="connsiteY4" fmla="*/ 67238 h 77332"/>
                <a:gd name="connsiteX5" fmla="*/ 39849 w 56175"/>
                <a:gd name="connsiteY5" fmla="*/ 6568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297 h 77332"/>
                <a:gd name="connsiteX10" fmla="*/ 0 w 56175"/>
                <a:gd name="connsiteY10" fmla="*/ 39208 h 77332"/>
                <a:gd name="connsiteX11" fmla="*/ 7548 w 56175"/>
                <a:gd name="connsiteY11" fmla="*/ 10563 h 77332"/>
                <a:gd name="connsiteX12" fmla="*/ 28556 w 56175"/>
                <a:gd name="connsiteY12" fmla="*/ 0 h 77332"/>
                <a:gd name="connsiteX13" fmla="*/ 49007 w 56175"/>
                <a:gd name="connsiteY13" fmla="*/ 9451 h 77332"/>
                <a:gd name="connsiteX14" fmla="*/ 56175 w 56175"/>
                <a:gd name="connsiteY14" fmla="*/ 36428 h 77332"/>
                <a:gd name="connsiteX15" fmla="*/ 43974 w 56175"/>
                <a:gd name="connsiteY15" fmla="*/ 32624 h 77332"/>
                <a:gd name="connsiteX16" fmla="*/ 28702 w 56175"/>
                <a:gd name="connsiteY16" fmla="*/ 9509 h 77332"/>
                <a:gd name="connsiteX17" fmla="*/ 17642 w 56175"/>
                <a:gd name="connsiteY17" fmla="*/ 15332 h 77332"/>
                <a:gd name="connsiteX18" fmla="*/ 13020 w 56175"/>
                <a:gd name="connsiteY18" fmla="*/ 34175 h 77332"/>
                <a:gd name="connsiteX19" fmla="*/ 43974 w 56175"/>
                <a:gd name="connsiteY19" fmla="*/ 34175 h 77332"/>
                <a:gd name="connsiteX20" fmla="*/ 43974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58" y="40583"/>
                    <a:pt x="55882" y="43011"/>
                  </a:cubicBezTo>
                  <a:lnTo>
                    <a:pt x="13020" y="43011"/>
                  </a:lnTo>
                  <a:cubicBezTo>
                    <a:pt x="13400" y="51584"/>
                    <a:pt x="15126" y="57787"/>
                    <a:pt x="18198" y="61562"/>
                  </a:cubicBezTo>
                  <a:cubicBezTo>
                    <a:pt x="21270" y="65336"/>
                    <a:pt x="25483" y="67238"/>
                    <a:pt x="30808" y="67238"/>
                  </a:cubicBezTo>
                  <a:cubicBezTo>
                    <a:pt x="34173" y="67238"/>
                    <a:pt x="37187" y="66711"/>
                    <a:pt x="39849" y="65687"/>
                  </a:cubicBezTo>
                  <a:cubicBezTo>
                    <a:pt x="42512" y="64663"/>
                    <a:pt x="45291" y="62996"/>
                    <a:pt x="48188" y="60655"/>
                  </a:cubicBezTo>
                  <a:lnTo>
                    <a:pt x="53776" y="68087"/>
                  </a:lnTo>
                  <a:cubicBezTo>
                    <a:pt x="46871" y="74231"/>
                    <a:pt x="39030" y="77333"/>
                    <a:pt x="30253" y="77333"/>
                  </a:cubicBezTo>
                  <a:cubicBezTo>
                    <a:pt x="20627" y="77333"/>
                    <a:pt x="13166" y="73997"/>
                    <a:pt x="7900" y="67297"/>
                  </a:cubicBezTo>
                  <a:cubicBezTo>
                    <a:pt x="2633" y="60625"/>
                    <a:pt x="0" y="51263"/>
                    <a:pt x="0" y="39208"/>
                  </a:cubicBezTo>
                  <a:cubicBezTo>
                    <a:pt x="0" y="27182"/>
                    <a:pt x="2516" y="17614"/>
                    <a:pt x="7548" y="10563"/>
                  </a:cubicBezTo>
                  <a:cubicBezTo>
                    <a:pt x="12581" y="3511"/>
                    <a:pt x="19603" y="0"/>
                    <a:pt x="28556" y="0"/>
                  </a:cubicBezTo>
                  <a:cubicBezTo>
                    <a:pt x="37421" y="0"/>
                    <a:pt x="44267" y="3131"/>
                    <a:pt x="49007" y="9451"/>
                  </a:cubicBezTo>
                  <a:cubicBezTo>
                    <a:pt x="53776" y="15742"/>
                    <a:pt x="56175" y="24724"/>
                    <a:pt x="56175" y="36428"/>
                  </a:cubicBezTo>
                  <a:close/>
                  <a:moveTo>
                    <a:pt x="43974" y="32624"/>
                  </a:moveTo>
                  <a:cubicBezTo>
                    <a:pt x="43974" y="17234"/>
                    <a:pt x="38884" y="9509"/>
                    <a:pt x="28702" y="9509"/>
                  </a:cubicBezTo>
                  <a:cubicBezTo>
                    <a:pt x="24021" y="9509"/>
                    <a:pt x="20334" y="11441"/>
                    <a:pt x="17642" y="15332"/>
                  </a:cubicBezTo>
                  <a:cubicBezTo>
                    <a:pt x="14921" y="19194"/>
                    <a:pt x="13400" y="25485"/>
                    <a:pt x="13020" y="34175"/>
                  </a:cubicBezTo>
                  <a:lnTo>
                    <a:pt x="43974" y="34175"/>
                  </a:lnTo>
                  <a:lnTo>
                    <a:pt x="43974" y="32624"/>
                  </a:lnTo>
                  <a:close/>
                </a:path>
              </a:pathLst>
            </a:custGeom>
            <a:solidFill>
              <a:srgbClr val="000000"/>
            </a:solidFill>
            <a:ln w="2922"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7FEB3603-EFB1-BF74-89FB-97B99531BE28}"/>
                </a:ext>
              </a:extLst>
            </p:cNvPr>
            <p:cNvSpPr/>
            <p:nvPr/>
          </p:nvSpPr>
          <p:spPr>
            <a:xfrm>
              <a:off x="3976882" y="3029142"/>
              <a:ext cx="56877" cy="77332"/>
            </a:xfrm>
            <a:custGeom>
              <a:avLst/>
              <a:gdLst>
                <a:gd name="connsiteX0" fmla="*/ 51699 w 56877"/>
                <a:gd name="connsiteY0" fmla="*/ 58694 h 77332"/>
                <a:gd name="connsiteX1" fmla="*/ 52957 w 56877"/>
                <a:gd name="connsiteY1" fmla="*/ 65336 h 77332"/>
                <a:gd name="connsiteX2" fmla="*/ 56877 w 56877"/>
                <a:gd name="connsiteY2" fmla="*/ 68643 h 77332"/>
                <a:gd name="connsiteX3" fmla="*/ 54215 w 56877"/>
                <a:gd name="connsiteY3" fmla="*/ 77186 h 77332"/>
                <a:gd name="connsiteX4" fmla="*/ 45671 w 56877"/>
                <a:gd name="connsiteY4" fmla="*/ 73822 h 77332"/>
                <a:gd name="connsiteX5" fmla="*/ 41312 w 56877"/>
                <a:gd name="connsiteY5" fmla="*/ 66126 h 77332"/>
                <a:gd name="connsiteX6" fmla="*/ 21271 w 56877"/>
                <a:gd name="connsiteY6" fmla="*/ 77333 h 77332"/>
                <a:gd name="connsiteX7" fmla="*/ 5735 w 56877"/>
                <a:gd name="connsiteY7" fmla="*/ 71217 h 77332"/>
                <a:gd name="connsiteX8" fmla="*/ 0 w 56877"/>
                <a:gd name="connsiteY8" fmla="*/ 54920 h 77332"/>
                <a:gd name="connsiteX9" fmla="*/ 7695 w 56877"/>
                <a:gd name="connsiteY9" fmla="*/ 36984 h 77332"/>
                <a:gd name="connsiteX10" fmla="*/ 29697 w 56877"/>
                <a:gd name="connsiteY10" fmla="*/ 30810 h 77332"/>
                <a:gd name="connsiteX11" fmla="*/ 39206 w 56877"/>
                <a:gd name="connsiteY11" fmla="*/ 30810 h 77332"/>
                <a:gd name="connsiteX12" fmla="*/ 39206 w 56877"/>
                <a:gd name="connsiteY12" fmla="*/ 24519 h 77332"/>
                <a:gd name="connsiteX13" fmla="*/ 36075 w 56877"/>
                <a:gd name="connsiteY13" fmla="*/ 13371 h 77332"/>
                <a:gd name="connsiteX14" fmla="*/ 25776 w 56877"/>
                <a:gd name="connsiteY14" fmla="*/ 9948 h 77332"/>
                <a:gd name="connsiteX15" fmla="*/ 7841 w 56877"/>
                <a:gd name="connsiteY15" fmla="*/ 13869 h 77332"/>
                <a:gd name="connsiteX16" fmla="*/ 4740 w 56877"/>
                <a:gd name="connsiteY16" fmla="*/ 5033 h 77332"/>
                <a:gd name="connsiteX17" fmla="*/ 27736 w 56877"/>
                <a:gd name="connsiteY17" fmla="*/ 0 h 77332"/>
                <a:gd name="connsiteX18" fmla="*/ 51699 w 56877"/>
                <a:gd name="connsiteY18" fmla="*/ 23934 h 77332"/>
                <a:gd name="connsiteX19" fmla="*/ 51699 w 56877"/>
                <a:gd name="connsiteY19" fmla="*/ 58694 h 77332"/>
                <a:gd name="connsiteX20" fmla="*/ 24226 w 56877"/>
                <a:gd name="connsiteY20" fmla="*/ 67794 h 77332"/>
                <a:gd name="connsiteX21" fmla="*/ 39206 w 56877"/>
                <a:gd name="connsiteY21" fmla="*/ 56295 h 77332"/>
                <a:gd name="connsiteX22" fmla="*/ 39206 w 56877"/>
                <a:gd name="connsiteY22" fmla="*/ 38944 h 77332"/>
                <a:gd name="connsiteX23" fmla="*/ 31101 w 56877"/>
                <a:gd name="connsiteY23" fmla="*/ 38944 h 77332"/>
                <a:gd name="connsiteX24" fmla="*/ 12874 w 56877"/>
                <a:gd name="connsiteY24" fmla="*/ 54218 h 77332"/>
                <a:gd name="connsiteX25" fmla="*/ 15829 w 56877"/>
                <a:gd name="connsiteY25" fmla="*/ 64283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08" y="63903"/>
                    <a:pt x="52957" y="65336"/>
                  </a:cubicBezTo>
                  <a:cubicBezTo>
                    <a:pt x="53776" y="66799"/>
                    <a:pt x="55093" y="67882"/>
                    <a:pt x="56877" y="68643"/>
                  </a:cubicBezTo>
                  <a:lnTo>
                    <a:pt x="54215" y="77186"/>
                  </a:lnTo>
                  <a:cubicBezTo>
                    <a:pt x="50558" y="76630"/>
                    <a:pt x="47720" y="75489"/>
                    <a:pt x="45671" y="73822"/>
                  </a:cubicBezTo>
                  <a:cubicBezTo>
                    <a:pt x="43594" y="72125"/>
                    <a:pt x="42161" y="69579"/>
                    <a:pt x="41312" y="66126"/>
                  </a:cubicBezTo>
                  <a:cubicBezTo>
                    <a:pt x="36543" y="73588"/>
                    <a:pt x="29872" y="77333"/>
                    <a:pt x="21271" y="77333"/>
                  </a:cubicBezTo>
                  <a:cubicBezTo>
                    <a:pt x="14746" y="77333"/>
                    <a:pt x="9567" y="75285"/>
                    <a:pt x="5735" y="71217"/>
                  </a:cubicBezTo>
                  <a:cubicBezTo>
                    <a:pt x="1902" y="67180"/>
                    <a:pt x="0" y="61737"/>
                    <a:pt x="0" y="54920"/>
                  </a:cubicBezTo>
                  <a:cubicBezTo>
                    <a:pt x="0" y="47049"/>
                    <a:pt x="2545" y="41080"/>
                    <a:pt x="7695" y="36984"/>
                  </a:cubicBezTo>
                  <a:cubicBezTo>
                    <a:pt x="12844" y="32858"/>
                    <a:pt x="20159" y="30810"/>
                    <a:pt x="29697" y="30810"/>
                  </a:cubicBezTo>
                  <a:lnTo>
                    <a:pt x="39206" y="30810"/>
                  </a:lnTo>
                  <a:lnTo>
                    <a:pt x="39206" y="24519"/>
                  </a:lnTo>
                  <a:cubicBezTo>
                    <a:pt x="39206" y="19370"/>
                    <a:pt x="38152" y="15654"/>
                    <a:pt x="36075" y="13371"/>
                  </a:cubicBezTo>
                  <a:cubicBezTo>
                    <a:pt x="33968" y="11089"/>
                    <a:pt x="30516" y="9948"/>
                    <a:pt x="25776" y="9948"/>
                  </a:cubicBezTo>
                  <a:cubicBezTo>
                    <a:pt x="20627" y="9948"/>
                    <a:pt x="14658" y="11236"/>
                    <a:pt x="7841" y="13869"/>
                  </a:cubicBezTo>
                  <a:lnTo>
                    <a:pt x="4740" y="5033"/>
                  </a:lnTo>
                  <a:cubicBezTo>
                    <a:pt x="12961" y="1668"/>
                    <a:pt x="20627" y="0"/>
                    <a:pt x="27736" y="0"/>
                  </a:cubicBezTo>
                  <a:cubicBezTo>
                    <a:pt x="43711" y="0"/>
                    <a:pt x="51699" y="7988"/>
                    <a:pt x="51699" y="23934"/>
                  </a:cubicBezTo>
                  <a:lnTo>
                    <a:pt x="51699" y="58694"/>
                  </a:lnTo>
                  <a:close/>
                  <a:moveTo>
                    <a:pt x="24226" y="67794"/>
                  </a:moveTo>
                  <a:cubicBezTo>
                    <a:pt x="30750" y="67794"/>
                    <a:pt x="35753" y="63961"/>
                    <a:pt x="39206" y="56295"/>
                  </a:cubicBezTo>
                  <a:lnTo>
                    <a:pt x="39206" y="38944"/>
                  </a:lnTo>
                  <a:lnTo>
                    <a:pt x="31101" y="38944"/>
                  </a:lnTo>
                  <a:cubicBezTo>
                    <a:pt x="18959" y="38944"/>
                    <a:pt x="12874" y="44035"/>
                    <a:pt x="12874" y="54218"/>
                  </a:cubicBezTo>
                  <a:cubicBezTo>
                    <a:pt x="12874" y="58607"/>
                    <a:pt x="13868" y="61971"/>
                    <a:pt x="15829" y="64283"/>
                  </a:cubicBezTo>
                  <a:cubicBezTo>
                    <a:pt x="17789" y="66624"/>
                    <a:pt x="20568" y="67794"/>
                    <a:pt x="24226" y="67794"/>
                  </a:cubicBezTo>
                  <a:close/>
                </a:path>
              </a:pathLst>
            </a:custGeom>
            <a:solidFill>
              <a:srgbClr val="000000"/>
            </a:solidFill>
            <a:ln w="2922"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DD2B8C15-01B9-0E14-11E3-BABA5835B237}"/>
                </a:ext>
              </a:extLst>
            </p:cNvPr>
            <p:cNvSpPr/>
            <p:nvPr/>
          </p:nvSpPr>
          <p:spPr>
            <a:xfrm>
              <a:off x="4078436" y="3029142"/>
              <a:ext cx="56877" cy="77332"/>
            </a:xfrm>
            <a:custGeom>
              <a:avLst/>
              <a:gdLst>
                <a:gd name="connsiteX0" fmla="*/ 51699 w 56877"/>
                <a:gd name="connsiteY0" fmla="*/ 58694 h 77332"/>
                <a:gd name="connsiteX1" fmla="*/ 52957 w 56877"/>
                <a:gd name="connsiteY1" fmla="*/ 6533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300 w 56877"/>
                <a:gd name="connsiteY6" fmla="*/ 77333 h 77332"/>
                <a:gd name="connsiteX7" fmla="*/ 5734 w 56877"/>
                <a:gd name="connsiteY7" fmla="*/ 71217 h 77332"/>
                <a:gd name="connsiteX8" fmla="*/ 0 w 56877"/>
                <a:gd name="connsiteY8" fmla="*/ 54920 h 77332"/>
                <a:gd name="connsiteX9" fmla="*/ 7695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1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34 h 77332"/>
                <a:gd name="connsiteX19" fmla="*/ 51699 w 56877"/>
                <a:gd name="connsiteY19" fmla="*/ 58694 h 77332"/>
                <a:gd name="connsiteX20" fmla="*/ 24225 w 56877"/>
                <a:gd name="connsiteY20" fmla="*/ 67794 h 77332"/>
                <a:gd name="connsiteX21" fmla="*/ 39235 w 56877"/>
                <a:gd name="connsiteY21" fmla="*/ 56295 h 77332"/>
                <a:gd name="connsiteX22" fmla="*/ 39235 w 56877"/>
                <a:gd name="connsiteY22" fmla="*/ 38944 h 77332"/>
                <a:gd name="connsiteX23" fmla="*/ 31101 w 56877"/>
                <a:gd name="connsiteY23" fmla="*/ 38944 h 77332"/>
                <a:gd name="connsiteX24" fmla="*/ 12903 w 56877"/>
                <a:gd name="connsiteY24" fmla="*/ 54218 h 77332"/>
                <a:gd name="connsiteX25" fmla="*/ 15828 w 56877"/>
                <a:gd name="connsiteY25" fmla="*/ 64283 h 77332"/>
                <a:gd name="connsiteX26" fmla="*/ 2422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08" y="63903"/>
                    <a:pt x="52957" y="65336"/>
                  </a:cubicBezTo>
                  <a:cubicBezTo>
                    <a:pt x="53805" y="66799"/>
                    <a:pt x="55092" y="67882"/>
                    <a:pt x="56877" y="68643"/>
                  </a:cubicBezTo>
                  <a:lnTo>
                    <a:pt x="54215" y="77186"/>
                  </a:lnTo>
                  <a:cubicBezTo>
                    <a:pt x="50587" y="76630"/>
                    <a:pt x="47720" y="75489"/>
                    <a:pt x="45671" y="73822"/>
                  </a:cubicBezTo>
                  <a:cubicBezTo>
                    <a:pt x="43623" y="72125"/>
                    <a:pt x="42160" y="69579"/>
                    <a:pt x="41341" y="66126"/>
                  </a:cubicBezTo>
                  <a:cubicBezTo>
                    <a:pt x="36572" y="73588"/>
                    <a:pt x="29901" y="77333"/>
                    <a:pt x="21300" y="77333"/>
                  </a:cubicBezTo>
                  <a:cubicBezTo>
                    <a:pt x="14746" y="77333"/>
                    <a:pt x="9567" y="75285"/>
                    <a:pt x="5734" y="71217"/>
                  </a:cubicBezTo>
                  <a:cubicBezTo>
                    <a:pt x="1931" y="67180"/>
                    <a:pt x="0" y="61737"/>
                    <a:pt x="0" y="54920"/>
                  </a:cubicBezTo>
                  <a:cubicBezTo>
                    <a:pt x="0" y="47049"/>
                    <a:pt x="2575" y="41080"/>
                    <a:pt x="7695" y="36984"/>
                  </a:cubicBezTo>
                  <a:cubicBezTo>
                    <a:pt x="12844" y="32858"/>
                    <a:pt x="20188" y="30810"/>
                    <a:pt x="29697" y="30810"/>
                  </a:cubicBezTo>
                  <a:lnTo>
                    <a:pt x="39235" y="30810"/>
                  </a:lnTo>
                  <a:lnTo>
                    <a:pt x="39235" y="24519"/>
                  </a:lnTo>
                  <a:cubicBezTo>
                    <a:pt x="39235" y="19370"/>
                    <a:pt x="38181" y="15654"/>
                    <a:pt x="36075" y="13371"/>
                  </a:cubicBezTo>
                  <a:cubicBezTo>
                    <a:pt x="33968" y="11089"/>
                    <a:pt x="30545" y="9948"/>
                    <a:pt x="25776" y="9948"/>
                  </a:cubicBezTo>
                  <a:cubicBezTo>
                    <a:pt x="20656" y="9948"/>
                    <a:pt x="14658" y="11236"/>
                    <a:pt x="7841" y="13869"/>
                  </a:cubicBezTo>
                  <a:lnTo>
                    <a:pt x="4769" y="5033"/>
                  </a:lnTo>
                  <a:cubicBezTo>
                    <a:pt x="12990" y="1668"/>
                    <a:pt x="20656" y="0"/>
                    <a:pt x="27736" y="0"/>
                  </a:cubicBezTo>
                  <a:cubicBezTo>
                    <a:pt x="43711" y="0"/>
                    <a:pt x="51699" y="7988"/>
                    <a:pt x="51699" y="23934"/>
                  </a:cubicBezTo>
                  <a:lnTo>
                    <a:pt x="51699" y="58694"/>
                  </a:lnTo>
                  <a:close/>
                  <a:moveTo>
                    <a:pt x="24225" y="67794"/>
                  </a:moveTo>
                  <a:cubicBezTo>
                    <a:pt x="30779" y="67794"/>
                    <a:pt x="35782" y="63961"/>
                    <a:pt x="39235" y="56295"/>
                  </a:cubicBezTo>
                  <a:lnTo>
                    <a:pt x="39235" y="38944"/>
                  </a:lnTo>
                  <a:lnTo>
                    <a:pt x="31101" y="38944"/>
                  </a:lnTo>
                  <a:cubicBezTo>
                    <a:pt x="18959" y="38944"/>
                    <a:pt x="12903" y="44035"/>
                    <a:pt x="12903" y="54218"/>
                  </a:cubicBezTo>
                  <a:cubicBezTo>
                    <a:pt x="12903" y="58607"/>
                    <a:pt x="13868" y="61971"/>
                    <a:pt x="15828" y="64283"/>
                  </a:cubicBezTo>
                  <a:cubicBezTo>
                    <a:pt x="17789" y="66624"/>
                    <a:pt x="20597" y="67794"/>
                    <a:pt x="24225" y="67794"/>
                  </a:cubicBezTo>
                  <a:close/>
                </a:path>
              </a:pathLst>
            </a:custGeom>
            <a:solidFill>
              <a:srgbClr val="000000"/>
            </a:solidFill>
            <a:ln w="2922"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7173691C-DC69-99AF-428E-AE46C7F459B3}"/>
                </a:ext>
              </a:extLst>
            </p:cNvPr>
            <p:cNvSpPr/>
            <p:nvPr/>
          </p:nvSpPr>
          <p:spPr>
            <a:xfrm>
              <a:off x="4152839" y="2999853"/>
              <a:ext cx="56028" cy="106621"/>
            </a:xfrm>
            <a:custGeom>
              <a:avLst/>
              <a:gdLst>
                <a:gd name="connsiteX0" fmla="*/ 31657 w 56028"/>
                <a:gd name="connsiteY0" fmla="*/ 29289 h 106621"/>
                <a:gd name="connsiteX1" fmla="*/ 49651 w 56028"/>
                <a:gd name="connsiteY1" fmla="*/ 39149 h 106621"/>
                <a:gd name="connsiteX2" fmla="*/ 56029 w 56028"/>
                <a:gd name="connsiteY2" fmla="*/ 67794 h 106621"/>
                <a:gd name="connsiteX3" fmla="*/ 49095 w 56028"/>
                <a:gd name="connsiteY3" fmla="*/ 96176 h 106621"/>
                <a:gd name="connsiteX4" fmla="*/ 30253 w 56028"/>
                <a:gd name="connsiteY4" fmla="*/ 106621 h 106621"/>
                <a:gd name="connsiteX5" fmla="*/ 20012 w 56028"/>
                <a:gd name="connsiteY5" fmla="*/ 104017 h 106621"/>
                <a:gd name="connsiteX6" fmla="*/ 12025 w 56028"/>
                <a:gd name="connsiteY6" fmla="*/ 96673 h 106621"/>
                <a:gd name="connsiteX7" fmla="*/ 11206 w 56028"/>
                <a:gd name="connsiteY7" fmla="*/ 104778 h 106621"/>
                <a:gd name="connsiteX8" fmla="*/ 0 w 56028"/>
                <a:gd name="connsiteY8" fmla="*/ 104778 h 106621"/>
                <a:gd name="connsiteX9" fmla="*/ 0 w 56028"/>
                <a:gd name="connsiteY9" fmla="*/ 1404 h 106621"/>
                <a:gd name="connsiteX10" fmla="*/ 12581 w 56028"/>
                <a:gd name="connsiteY10" fmla="*/ 0 h 106621"/>
                <a:gd name="connsiteX11" fmla="*/ 12581 w 56028"/>
                <a:gd name="connsiteY11" fmla="*/ 40056 h 106621"/>
                <a:gd name="connsiteX12" fmla="*/ 20919 w 56028"/>
                <a:gd name="connsiteY12" fmla="*/ 32156 h 106621"/>
                <a:gd name="connsiteX13" fmla="*/ 31657 w 56028"/>
                <a:gd name="connsiteY13" fmla="*/ 29289 h 106621"/>
                <a:gd name="connsiteX14" fmla="*/ 27298 w 56028"/>
                <a:gd name="connsiteY14" fmla="*/ 96673 h 106621"/>
                <a:gd name="connsiteX15" fmla="*/ 42863 w 56028"/>
                <a:gd name="connsiteY15" fmla="*/ 67794 h 106621"/>
                <a:gd name="connsiteX16" fmla="*/ 39088 w 56028"/>
                <a:gd name="connsiteY16" fmla="*/ 45733 h 106621"/>
                <a:gd name="connsiteX17" fmla="*/ 28292 w 56028"/>
                <a:gd name="connsiteY17" fmla="*/ 39237 h 106621"/>
                <a:gd name="connsiteX18" fmla="*/ 19661 w 56028"/>
                <a:gd name="connsiteY18" fmla="*/ 42163 h 106621"/>
                <a:gd name="connsiteX19" fmla="*/ 12581 w 56028"/>
                <a:gd name="connsiteY19" fmla="*/ 50443 h 106621"/>
                <a:gd name="connsiteX20" fmla="*/ 12581 w 56028"/>
                <a:gd name="connsiteY20" fmla="*/ 86988 h 106621"/>
                <a:gd name="connsiteX21" fmla="*/ 19047 w 56028"/>
                <a:gd name="connsiteY21" fmla="*/ 94011 h 106621"/>
                <a:gd name="connsiteX22" fmla="*/ 27298 w 56028"/>
                <a:gd name="connsiteY22" fmla="*/ 96673 h 1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28" h="106621">
                  <a:moveTo>
                    <a:pt x="31657" y="29289"/>
                  </a:moveTo>
                  <a:cubicBezTo>
                    <a:pt x="39410" y="29289"/>
                    <a:pt x="45408" y="32566"/>
                    <a:pt x="49651" y="39149"/>
                  </a:cubicBezTo>
                  <a:cubicBezTo>
                    <a:pt x="53893" y="45733"/>
                    <a:pt x="56029" y="55300"/>
                    <a:pt x="56029" y="67794"/>
                  </a:cubicBezTo>
                  <a:cubicBezTo>
                    <a:pt x="56029" y="79761"/>
                    <a:pt x="53717" y="89212"/>
                    <a:pt x="49095" y="96176"/>
                  </a:cubicBezTo>
                  <a:cubicBezTo>
                    <a:pt x="44472" y="103140"/>
                    <a:pt x="38181" y="106621"/>
                    <a:pt x="30253" y="106621"/>
                  </a:cubicBezTo>
                  <a:cubicBezTo>
                    <a:pt x="26508" y="106621"/>
                    <a:pt x="23114" y="105744"/>
                    <a:pt x="20012" y="104017"/>
                  </a:cubicBezTo>
                  <a:cubicBezTo>
                    <a:pt x="16940" y="102291"/>
                    <a:pt x="14278" y="99833"/>
                    <a:pt x="12025" y="96673"/>
                  </a:cubicBezTo>
                  <a:lnTo>
                    <a:pt x="11206" y="104778"/>
                  </a:lnTo>
                  <a:lnTo>
                    <a:pt x="0" y="104778"/>
                  </a:lnTo>
                  <a:lnTo>
                    <a:pt x="0" y="1404"/>
                  </a:lnTo>
                  <a:lnTo>
                    <a:pt x="12581" y="0"/>
                  </a:lnTo>
                  <a:lnTo>
                    <a:pt x="12581" y="40056"/>
                  </a:lnTo>
                  <a:cubicBezTo>
                    <a:pt x="14921" y="36691"/>
                    <a:pt x="17701" y="34058"/>
                    <a:pt x="20919" y="32156"/>
                  </a:cubicBezTo>
                  <a:cubicBezTo>
                    <a:pt x="24167" y="30225"/>
                    <a:pt x="27736" y="29289"/>
                    <a:pt x="31657" y="29289"/>
                  </a:cubicBezTo>
                  <a:close/>
                  <a:moveTo>
                    <a:pt x="27298" y="96673"/>
                  </a:moveTo>
                  <a:cubicBezTo>
                    <a:pt x="37684" y="96673"/>
                    <a:pt x="42863" y="87047"/>
                    <a:pt x="42863" y="67794"/>
                  </a:cubicBezTo>
                  <a:cubicBezTo>
                    <a:pt x="42863" y="57436"/>
                    <a:pt x="41605" y="50092"/>
                    <a:pt x="39088" y="45733"/>
                  </a:cubicBezTo>
                  <a:cubicBezTo>
                    <a:pt x="36543" y="41402"/>
                    <a:pt x="32944" y="39237"/>
                    <a:pt x="28292" y="39237"/>
                  </a:cubicBezTo>
                  <a:cubicBezTo>
                    <a:pt x="25015" y="39237"/>
                    <a:pt x="22148" y="40202"/>
                    <a:pt x="19661" y="42163"/>
                  </a:cubicBezTo>
                  <a:cubicBezTo>
                    <a:pt x="17204" y="44123"/>
                    <a:pt x="14834" y="46874"/>
                    <a:pt x="12581" y="50443"/>
                  </a:cubicBezTo>
                  <a:lnTo>
                    <a:pt x="12581" y="86988"/>
                  </a:lnTo>
                  <a:cubicBezTo>
                    <a:pt x="14366" y="89885"/>
                    <a:pt x="16531" y="92226"/>
                    <a:pt x="19047" y="94011"/>
                  </a:cubicBezTo>
                  <a:cubicBezTo>
                    <a:pt x="21563" y="95766"/>
                    <a:pt x="24313" y="96673"/>
                    <a:pt x="27298" y="96673"/>
                  </a:cubicBezTo>
                  <a:close/>
                </a:path>
              </a:pathLst>
            </a:custGeom>
            <a:solidFill>
              <a:srgbClr val="000000"/>
            </a:solidFill>
            <a:ln w="2922"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5B5F3DCC-9588-8BD6-5080-9088EA7985EC}"/>
                </a:ext>
              </a:extLst>
            </p:cNvPr>
            <p:cNvSpPr/>
            <p:nvPr/>
          </p:nvSpPr>
          <p:spPr>
            <a:xfrm>
              <a:off x="4222882" y="3029142"/>
              <a:ext cx="59949" cy="77332"/>
            </a:xfrm>
            <a:custGeom>
              <a:avLst/>
              <a:gdLst>
                <a:gd name="connsiteX0" fmla="*/ 30106 w 59949"/>
                <a:gd name="connsiteY0" fmla="*/ 0 h 77332"/>
                <a:gd name="connsiteX1" fmla="*/ 52108 w 59949"/>
                <a:gd name="connsiteY1" fmla="*/ 9948 h 77332"/>
                <a:gd name="connsiteX2" fmla="*/ 59949 w 59949"/>
                <a:gd name="connsiteY2" fmla="*/ 38506 h 77332"/>
                <a:gd name="connsiteX3" fmla="*/ 51962 w 59949"/>
                <a:gd name="connsiteY3" fmla="*/ 66887 h 77332"/>
                <a:gd name="connsiteX4" fmla="*/ 29960 w 59949"/>
                <a:gd name="connsiteY4" fmla="*/ 77333 h 77332"/>
                <a:gd name="connsiteX5" fmla="*/ 7900 w 59949"/>
                <a:gd name="connsiteY5" fmla="*/ 67092 h 77332"/>
                <a:gd name="connsiteX6" fmla="*/ 0 w 59949"/>
                <a:gd name="connsiteY6" fmla="*/ 38652 h 77332"/>
                <a:gd name="connsiteX7" fmla="*/ 7987 w 59949"/>
                <a:gd name="connsiteY7" fmla="*/ 10153 h 77332"/>
                <a:gd name="connsiteX8" fmla="*/ 30106 w 59949"/>
                <a:gd name="connsiteY8" fmla="*/ 0 h 77332"/>
                <a:gd name="connsiteX9" fmla="*/ 30106 w 59949"/>
                <a:gd name="connsiteY9" fmla="*/ 10065 h 77332"/>
                <a:gd name="connsiteX10" fmla="*/ 17496 w 59949"/>
                <a:gd name="connsiteY10" fmla="*/ 17000 h 77332"/>
                <a:gd name="connsiteX11" fmla="*/ 13166 w 59949"/>
                <a:gd name="connsiteY11" fmla="*/ 38652 h 77332"/>
                <a:gd name="connsiteX12" fmla="*/ 29960 w 59949"/>
                <a:gd name="connsiteY12" fmla="*/ 67385 h 77332"/>
                <a:gd name="connsiteX13" fmla="*/ 46783 w 59949"/>
                <a:gd name="connsiteY13" fmla="*/ 38506 h 77332"/>
                <a:gd name="connsiteX14" fmla="*/ 42570 w 59949"/>
                <a:gd name="connsiteY14" fmla="*/ 16941 h 77332"/>
                <a:gd name="connsiteX15" fmla="*/ 30106 w 59949"/>
                <a:gd name="connsiteY15" fmla="*/ 1006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06"/>
                    <a:pt x="52108" y="9948"/>
                  </a:cubicBezTo>
                  <a:cubicBezTo>
                    <a:pt x="57345" y="16561"/>
                    <a:pt x="59949" y="26099"/>
                    <a:pt x="59949" y="38506"/>
                  </a:cubicBezTo>
                  <a:cubicBezTo>
                    <a:pt x="59949" y="50473"/>
                    <a:pt x="57287" y="59923"/>
                    <a:pt x="51962" y="66887"/>
                  </a:cubicBezTo>
                  <a:cubicBezTo>
                    <a:pt x="46637" y="73851"/>
                    <a:pt x="39323" y="77333"/>
                    <a:pt x="29960" y="77333"/>
                  </a:cubicBezTo>
                  <a:cubicBezTo>
                    <a:pt x="20539" y="77333"/>
                    <a:pt x="13195" y="73909"/>
                    <a:pt x="7900" y="67092"/>
                  </a:cubicBezTo>
                  <a:cubicBezTo>
                    <a:pt x="2633" y="60274"/>
                    <a:pt x="0" y="50794"/>
                    <a:pt x="0" y="38652"/>
                  </a:cubicBezTo>
                  <a:cubicBezTo>
                    <a:pt x="0" y="26421"/>
                    <a:pt x="2662" y="16912"/>
                    <a:pt x="7987" y="10153"/>
                  </a:cubicBezTo>
                  <a:cubicBezTo>
                    <a:pt x="13312" y="3365"/>
                    <a:pt x="20685" y="0"/>
                    <a:pt x="30106" y="0"/>
                  </a:cubicBezTo>
                  <a:close/>
                  <a:moveTo>
                    <a:pt x="30106" y="10065"/>
                  </a:moveTo>
                  <a:cubicBezTo>
                    <a:pt x="24606" y="10065"/>
                    <a:pt x="20393" y="12377"/>
                    <a:pt x="17496" y="17000"/>
                  </a:cubicBezTo>
                  <a:cubicBezTo>
                    <a:pt x="14600" y="21623"/>
                    <a:pt x="13166" y="28850"/>
                    <a:pt x="13166" y="38652"/>
                  </a:cubicBezTo>
                  <a:cubicBezTo>
                    <a:pt x="13166" y="57817"/>
                    <a:pt x="18754" y="67385"/>
                    <a:pt x="29960" y="67385"/>
                  </a:cubicBezTo>
                  <a:cubicBezTo>
                    <a:pt x="41166" y="67385"/>
                    <a:pt x="46783" y="57758"/>
                    <a:pt x="46783" y="38506"/>
                  </a:cubicBezTo>
                  <a:cubicBezTo>
                    <a:pt x="46783" y="28703"/>
                    <a:pt x="45379" y="21506"/>
                    <a:pt x="42570" y="16941"/>
                  </a:cubicBezTo>
                  <a:cubicBezTo>
                    <a:pt x="39761" y="12377"/>
                    <a:pt x="35607" y="10065"/>
                    <a:pt x="30106" y="10065"/>
                  </a:cubicBezTo>
                  <a:close/>
                </a:path>
              </a:pathLst>
            </a:custGeom>
            <a:solidFill>
              <a:srgbClr val="000000"/>
            </a:solidFill>
            <a:ln w="2922"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972DB710-E882-023A-6EC4-620E455FBC41}"/>
                </a:ext>
              </a:extLst>
            </p:cNvPr>
            <p:cNvSpPr/>
            <p:nvPr/>
          </p:nvSpPr>
          <p:spPr>
            <a:xfrm>
              <a:off x="4301030" y="3029259"/>
              <a:ext cx="36572" cy="75372"/>
            </a:xfrm>
            <a:custGeom>
              <a:avLst/>
              <a:gdLst>
                <a:gd name="connsiteX0" fmla="*/ 30282 w 36572"/>
                <a:gd name="connsiteY0" fmla="*/ 0 h 75372"/>
                <a:gd name="connsiteX1" fmla="*/ 36572 w 36572"/>
                <a:gd name="connsiteY1" fmla="*/ 848 h 75372"/>
                <a:gd name="connsiteX2" fmla="*/ 34466 w 36572"/>
                <a:gd name="connsiteY2" fmla="*/ 13050 h 75372"/>
                <a:gd name="connsiteX3" fmla="*/ 28731 w 36572"/>
                <a:gd name="connsiteY3" fmla="*/ 12201 h 75372"/>
                <a:gd name="connsiteX4" fmla="*/ 18725 w 36572"/>
                <a:gd name="connsiteY4" fmla="*/ 1711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3 w 36572"/>
                <a:gd name="connsiteY9" fmla="*/ 1697 h 75372"/>
                <a:gd name="connsiteX10" fmla="*/ 11908 w 36572"/>
                <a:gd name="connsiteY10" fmla="*/ 16268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93"/>
                    <a:pt x="36572" y="848"/>
                  </a:cubicBezTo>
                  <a:lnTo>
                    <a:pt x="34466" y="13050"/>
                  </a:lnTo>
                  <a:cubicBezTo>
                    <a:pt x="32710" y="12493"/>
                    <a:pt x="30779" y="12201"/>
                    <a:pt x="28731" y="12201"/>
                  </a:cubicBezTo>
                  <a:cubicBezTo>
                    <a:pt x="24635" y="12201"/>
                    <a:pt x="21271" y="13840"/>
                    <a:pt x="18725" y="17117"/>
                  </a:cubicBezTo>
                  <a:cubicBezTo>
                    <a:pt x="16150" y="20364"/>
                    <a:pt x="14102" y="25368"/>
                    <a:pt x="12610" y="32098"/>
                  </a:cubicBezTo>
                  <a:lnTo>
                    <a:pt x="12610" y="75372"/>
                  </a:lnTo>
                  <a:lnTo>
                    <a:pt x="0" y="75372"/>
                  </a:lnTo>
                  <a:lnTo>
                    <a:pt x="0" y="1697"/>
                  </a:lnTo>
                  <a:lnTo>
                    <a:pt x="10943" y="1697"/>
                  </a:lnTo>
                  <a:lnTo>
                    <a:pt x="11908" y="16268"/>
                  </a:lnTo>
                  <a:cubicBezTo>
                    <a:pt x="15565" y="5442"/>
                    <a:pt x="21680" y="0"/>
                    <a:pt x="30282" y="0"/>
                  </a:cubicBezTo>
                  <a:close/>
                </a:path>
              </a:pathLst>
            </a:custGeom>
            <a:solidFill>
              <a:srgbClr val="000000"/>
            </a:solidFill>
            <a:ln w="2922"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A31C613D-61B1-FD92-96D0-E16D2FFB0D58}"/>
                </a:ext>
              </a:extLst>
            </p:cNvPr>
            <p:cNvSpPr/>
            <p:nvPr/>
          </p:nvSpPr>
          <p:spPr>
            <a:xfrm>
              <a:off x="4341815" y="2999707"/>
              <a:ext cx="56584" cy="106767"/>
            </a:xfrm>
            <a:custGeom>
              <a:avLst/>
              <a:gdLst>
                <a:gd name="connsiteX0" fmla="*/ 56585 w 56584"/>
                <a:gd name="connsiteY0" fmla="*/ 1404 h 106767"/>
                <a:gd name="connsiteX1" fmla="*/ 56585 w 56584"/>
                <a:gd name="connsiteY1" fmla="*/ 104924 h 106767"/>
                <a:gd name="connsiteX2" fmla="*/ 45379 w 56584"/>
                <a:gd name="connsiteY2" fmla="*/ 104924 h 106767"/>
                <a:gd name="connsiteX3" fmla="*/ 44531 w 56584"/>
                <a:gd name="connsiteY3" fmla="*/ 95269 h 106767"/>
                <a:gd name="connsiteX4" fmla="*/ 25337 w 56584"/>
                <a:gd name="connsiteY4" fmla="*/ 106768 h 106767"/>
                <a:gd name="connsiteX5" fmla="*/ 6642 w 56584"/>
                <a:gd name="connsiteY5" fmla="*/ 96527 h 106767"/>
                <a:gd name="connsiteX6" fmla="*/ 0 w 56584"/>
                <a:gd name="connsiteY6" fmla="*/ 68379 h 106767"/>
                <a:gd name="connsiteX7" fmla="*/ 3277 w 56584"/>
                <a:gd name="connsiteY7" fmla="*/ 47927 h 106767"/>
                <a:gd name="connsiteX8" fmla="*/ 12610 w 56584"/>
                <a:gd name="connsiteY8" fmla="*/ 34263 h 106767"/>
                <a:gd name="connsiteX9" fmla="*/ 26479 w 56584"/>
                <a:gd name="connsiteY9" fmla="*/ 29435 h 106767"/>
                <a:gd name="connsiteX10" fmla="*/ 43975 w 56584"/>
                <a:gd name="connsiteY10" fmla="*/ 38242 h 106767"/>
                <a:gd name="connsiteX11" fmla="*/ 43975 w 56584"/>
                <a:gd name="connsiteY11" fmla="*/ 0 h 106767"/>
                <a:gd name="connsiteX12" fmla="*/ 56585 w 56584"/>
                <a:gd name="connsiteY12" fmla="*/ 1404 h 106767"/>
                <a:gd name="connsiteX13" fmla="*/ 28292 w 56584"/>
                <a:gd name="connsiteY13" fmla="*/ 96820 h 106767"/>
                <a:gd name="connsiteX14" fmla="*/ 37041 w 56584"/>
                <a:gd name="connsiteY14" fmla="*/ 94011 h 106767"/>
                <a:gd name="connsiteX15" fmla="*/ 43975 w 56584"/>
                <a:gd name="connsiteY15" fmla="*/ 85730 h 106767"/>
                <a:gd name="connsiteX16" fmla="*/ 43975 w 56584"/>
                <a:gd name="connsiteY16" fmla="*/ 48746 h 106767"/>
                <a:gd name="connsiteX17" fmla="*/ 29287 w 56584"/>
                <a:gd name="connsiteY17" fmla="*/ 39383 h 106767"/>
                <a:gd name="connsiteX18" fmla="*/ 17496 w 56584"/>
                <a:gd name="connsiteY18" fmla="*/ 46523 h 106767"/>
                <a:gd name="connsiteX19" fmla="*/ 13312 w 56584"/>
                <a:gd name="connsiteY19" fmla="*/ 68087 h 106767"/>
                <a:gd name="connsiteX20" fmla="*/ 17233 w 56584"/>
                <a:gd name="connsiteY20" fmla="*/ 89797 h 106767"/>
                <a:gd name="connsiteX21" fmla="*/ 28292 w 56584"/>
                <a:gd name="connsiteY21" fmla="*/ 96820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67">
                  <a:moveTo>
                    <a:pt x="56585" y="1404"/>
                  </a:moveTo>
                  <a:lnTo>
                    <a:pt x="56585" y="104924"/>
                  </a:lnTo>
                  <a:lnTo>
                    <a:pt x="45379" y="104924"/>
                  </a:lnTo>
                  <a:lnTo>
                    <a:pt x="44531" y="95269"/>
                  </a:lnTo>
                  <a:cubicBezTo>
                    <a:pt x="39791" y="102935"/>
                    <a:pt x="33383" y="106768"/>
                    <a:pt x="25337" y="106768"/>
                  </a:cubicBezTo>
                  <a:cubicBezTo>
                    <a:pt x="17321" y="106768"/>
                    <a:pt x="11089" y="103345"/>
                    <a:pt x="6642" y="96527"/>
                  </a:cubicBezTo>
                  <a:cubicBezTo>
                    <a:pt x="2224" y="89710"/>
                    <a:pt x="0" y="80317"/>
                    <a:pt x="0" y="68379"/>
                  </a:cubicBezTo>
                  <a:cubicBezTo>
                    <a:pt x="0" y="60626"/>
                    <a:pt x="1083" y="53808"/>
                    <a:pt x="3277" y="47927"/>
                  </a:cubicBezTo>
                  <a:cubicBezTo>
                    <a:pt x="5471" y="42046"/>
                    <a:pt x="8573" y="37482"/>
                    <a:pt x="12610" y="34263"/>
                  </a:cubicBezTo>
                  <a:cubicBezTo>
                    <a:pt x="16619" y="31044"/>
                    <a:pt x="21241" y="29435"/>
                    <a:pt x="26479" y="29435"/>
                  </a:cubicBezTo>
                  <a:cubicBezTo>
                    <a:pt x="33471" y="29435"/>
                    <a:pt x="39323" y="32361"/>
                    <a:pt x="43975" y="38242"/>
                  </a:cubicBezTo>
                  <a:lnTo>
                    <a:pt x="43975" y="0"/>
                  </a:lnTo>
                  <a:lnTo>
                    <a:pt x="56585" y="1404"/>
                  </a:lnTo>
                  <a:close/>
                  <a:moveTo>
                    <a:pt x="28292" y="96820"/>
                  </a:moveTo>
                  <a:cubicBezTo>
                    <a:pt x="31657" y="96820"/>
                    <a:pt x="34583" y="95883"/>
                    <a:pt x="37041" y="94011"/>
                  </a:cubicBezTo>
                  <a:cubicBezTo>
                    <a:pt x="39527" y="92138"/>
                    <a:pt x="41839" y="89388"/>
                    <a:pt x="43975" y="85730"/>
                  </a:cubicBezTo>
                  <a:lnTo>
                    <a:pt x="43975" y="48746"/>
                  </a:lnTo>
                  <a:cubicBezTo>
                    <a:pt x="39791" y="42514"/>
                    <a:pt x="34875" y="39383"/>
                    <a:pt x="29287" y="39383"/>
                  </a:cubicBezTo>
                  <a:cubicBezTo>
                    <a:pt x="24313" y="39383"/>
                    <a:pt x="20393" y="41753"/>
                    <a:pt x="17496" y="46523"/>
                  </a:cubicBezTo>
                  <a:cubicBezTo>
                    <a:pt x="14600" y="51292"/>
                    <a:pt x="13195" y="58460"/>
                    <a:pt x="13312" y="68087"/>
                  </a:cubicBezTo>
                  <a:cubicBezTo>
                    <a:pt x="13312" y="77889"/>
                    <a:pt x="14600" y="85145"/>
                    <a:pt x="17233" y="89797"/>
                  </a:cubicBezTo>
                  <a:cubicBezTo>
                    <a:pt x="19837" y="94479"/>
                    <a:pt x="23523" y="96820"/>
                    <a:pt x="28292" y="96820"/>
                  </a:cubicBezTo>
                  <a:close/>
                </a:path>
              </a:pathLst>
            </a:custGeom>
            <a:solidFill>
              <a:srgbClr val="000000"/>
            </a:solidFill>
            <a:ln w="2922"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262C247D-E6AA-8ED2-B44C-AEA486E33C42}"/>
                </a:ext>
              </a:extLst>
            </p:cNvPr>
            <p:cNvSpPr/>
            <p:nvPr/>
          </p:nvSpPr>
          <p:spPr>
            <a:xfrm>
              <a:off x="4415370" y="2994235"/>
              <a:ext cx="56877" cy="112239"/>
            </a:xfrm>
            <a:custGeom>
              <a:avLst/>
              <a:gdLst>
                <a:gd name="connsiteX0" fmla="*/ 51669 w 56877"/>
                <a:gd name="connsiteY0" fmla="*/ 93601 h 112239"/>
                <a:gd name="connsiteX1" fmla="*/ 52928 w 56877"/>
                <a:gd name="connsiteY1" fmla="*/ 100243 h 112239"/>
                <a:gd name="connsiteX2" fmla="*/ 56877 w 56877"/>
                <a:gd name="connsiteY2" fmla="*/ 103549 h 112239"/>
                <a:gd name="connsiteX3" fmla="*/ 54215 w 56877"/>
                <a:gd name="connsiteY3" fmla="*/ 112093 h 112239"/>
                <a:gd name="connsiteX4" fmla="*/ 45642 w 56877"/>
                <a:gd name="connsiteY4" fmla="*/ 108728 h 112239"/>
                <a:gd name="connsiteX5" fmla="*/ 41312 w 56877"/>
                <a:gd name="connsiteY5" fmla="*/ 101033 h 112239"/>
                <a:gd name="connsiteX6" fmla="*/ 21271 w 56877"/>
                <a:gd name="connsiteY6" fmla="*/ 112239 h 112239"/>
                <a:gd name="connsiteX7" fmla="*/ 5735 w 56877"/>
                <a:gd name="connsiteY7" fmla="*/ 106124 h 112239"/>
                <a:gd name="connsiteX8" fmla="*/ 0 w 56877"/>
                <a:gd name="connsiteY8" fmla="*/ 89827 h 112239"/>
                <a:gd name="connsiteX9" fmla="*/ 7695 w 56877"/>
                <a:gd name="connsiteY9" fmla="*/ 71891 h 112239"/>
                <a:gd name="connsiteX10" fmla="*/ 29697 w 56877"/>
                <a:gd name="connsiteY10" fmla="*/ 65717 h 112239"/>
                <a:gd name="connsiteX11" fmla="*/ 39206 w 56877"/>
                <a:gd name="connsiteY11" fmla="*/ 65717 h 112239"/>
                <a:gd name="connsiteX12" fmla="*/ 39206 w 56877"/>
                <a:gd name="connsiteY12" fmla="*/ 59426 h 112239"/>
                <a:gd name="connsiteX13" fmla="*/ 36046 w 56877"/>
                <a:gd name="connsiteY13" fmla="*/ 48278 h 112239"/>
                <a:gd name="connsiteX14" fmla="*/ 25776 w 56877"/>
                <a:gd name="connsiteY14" fmla="*/ 44855 h 112239"/>
                <a:gd name="connsiteX15" fmla="*/ 7841 w 56877"/>
                <a:gd name="connsiteY15" fmla="*/ 48776 h 112239"/>
                <a:gd name="connsiteX16" fmla="*/ 4740 w 56877"/>
                <a:gd name="connsiteY16" fmla="*/ 39939 h 112239"/>
                <a:gd name="connsiteX17" fmla="*/ 27736 w 56877"/>
                <a:gd name="connsiteY17" fmla="*/ 34907 h 112239"/>
                <a:gd name="connsiteX18" fmla="*/ 51669 w 56877"/>
                <a:gd name="connsiteY18" fmla="*/ 58841 h 112239"/>
                <a:gd name="connsiteX19" fmla="*/ 51669 w 56877"/>
                <a:gd name="connsiteY19" fmla="*/ 93601 h 112239"/>
                <a:gd name="connsiteX20" fmla="*/ 24226 w 56877"/>
                <a:gd name="connsiteY20" fmla="*/ 102701 h 112239"/>
                <a:gd name="connsiteX21" fmla="*/ 39206 w 56877"/>
                <a:gd name="connsiteY21" fmla="*/ 91202 h 112239"/>
                <a:gd name="connsiteX22" fmla="*/ 39206 w 56877"/>
                <a:gd name="connsiteY22" fmla="*/ 73851 h 112239"/>
                <a:gd name="connsiteX23" fmla="*/ 31101 w 56877"/>
                <a:gd name="connsiteY23" fmla="*/ 73851 h 112239"/>
                <a:gd name="connsiteX24" fmla="*/ 12874 w 56877"/>
                <a:gd name="connsiteY24" fmla="*/ 89125 h 112239"/>
                <a:gd name="connsiteX25" fmla="*/ 15829 w 56877"/>
                <a:gd name="connsiteY25" fmla="*/ 99190 h 112239"/>
                <a:gd name="connsiteX26" fmla="*/ 24226 w 56877"/>
                <a:gd name="connsiteY26" fmla="*/ 102701 h 112239"/>
                <a:gd name="connsiteX27" fmla="*/ 27444 w 56877"/>
                <a:gd name="connsiteY27" fmla="*/ 20043 h 112239"/>
                <a:gd name="connsiteX28" fmla="*/ 14629 w 56877"/>
                <a:gd name="connsiteY28" fmla="*/ 15127 h 112239"/>
                <a:gd name="connsiteX29" fmla="*/ 8807 w 56877"/>
                <a:gd name="connsiteY29" fmla="*/ 1697 h 112239"/>
                <a:gd name="connsiteX30" fmla="*/ 16385 w 56877"/>
                <a:gd name="connsiteY30" fmla="*/ 0 h 112239"/>
                <a:gd name="connsiteX31" fmla="*/ 27444 w 56877"/>
                <a:gd name="connsiteY31" fmla="*/ 10650 h 112239"/>
                <a:gd name="connsiteX32" fmla="*/ 38796 w 56877"/>
                <a:gd name="connsiteY32" fmla="*/ 0 h 112239"/>
                <a:gd name="connsiteX33" fmla="*/ 46345 w 56877"/>
                <a:gd name="connsiteY33" fmla="*/ 1697 h 112239"/>
                <a:gd name="connsiteX34" fmla="*/ 40464 w 56877"/>
                <a:gd name="connsiteY34" fmla="*/ 15127 h 112239"/>
                <a:gd name="connsiteX35" fmla="*/ 27444 w 56877"/>
                <a:gd name="connsiteY35" fmla="*/ 20043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39">
                  <a:moveTo>
                    <a:pt x="51669" y="93601"/>
                  </a:moveTo>
                  <a:cubicBezTo>
                    <a:pt x="51669" y="96585"/>
                    <a:pt x="52108" y="98809"/>
                    <a:pt x="52928" y="100243"/>
                  </a:cubicBezTo>
                  <a:cubicBezTo>
                    <a:pt x="53776" y="101706"/>
                    <a:pt x="55093" y="102788"/>
                    <a:pt x="56877" y="103549"/>
                  </a:cubicBezTo>
                  <a:lnTo>
                    <a:pt x="54215" y="112093"/>
                  </a:lnTo>
                  <a:cubicBezTo>
                    <a:pt x="50558" y="111537"/>
                    <a:pt x="47720" y="110396"/>
                    <a:pt x="45642" y="108728"/>
                  </a:cubicBezTo>
                  <a:cubicBezTo>
                    <a:pt x="43594" y="107031"/>
                    <a:pt x="42161" y="104486"/>
                    <a:pt x="41312" y="101033"/>
                  </a:cubicBezTo>
                  <a:cubicBezTo>
                    <a:pt x="36543" y="108494"/>
                    <a:pt x="29872" y="112239"/>
                    <a:pt x="21271" y="112239"/>
                  </a:cubicBezTo>
                  <a:cubicBezTo>
                    <a:pt x="14746" y="112239"/>
                    <a:pt x="9567" y="110191"/>
                    <a:pt x="5735" y="106124"/>
                  </a:cubicBezTo>
                  <a:cubicBezTo>
                    <a:pt x="1902" y="102086"/>
                    <a:pt x="0" y="96644"/>
                    <a:pt x="0" y="89827"/>
                  </a:cubicBezTo>
                  <a:cubicBezTo>
                    <a:pt x="0" y="81956"/>
                    <a:pt x="2545" y="75987"/>
                    <a:pt x="7695" y="71891"/>
                  </a:cubicBezTo>
                  <a:cubicBezTo>
                    <a:pt x="12844" y="67765"/>
                    <a:pt x="20159" y="65717"/>
                    <a:pt x="29697" y="65717"/>
                  </a:cubicBezTo>
                  <a:lnTo>
                    <a:pt x="39206" y="65717"/>
                  </a:lnTo>
                  <a:lnTo>
                    <a:pt x="39206" y="59426"/>
                  </a:lnTo>
                  <a:cubicBezTo>
                    <a:pt x="39206" y="54276"/>
                    <a:pt x="38152" y="50560"/>
                    <a:pt x="36046" y="48278"/>
                  </a:cubicBezTo>
                  <a:cubicBezTo>
                    <a:pt x="33968" y="45996"/>
                    <a:pt x="30516" y="44855"/>
                    <a:pt x="25776" y="44855"/>
                  </a:cubicBezTo>
                  <a:cubicBezTo>
                    <a:pt x="20627" y="44855"/>
                    <a:pt x="14658" y="46142"/>
                    <a:pt x="7841" y="48776"/>
                  </a:cubicBezTo>
                  <a:lnTo>
                    <a:pt x="4740" y="39939"/>
                  </a:lnTo>
                  <a:cubicBezTo>
                    <a:pt x="12961" y="36574"/>
                    <a:pt x="20627" y="34907"/>
                    <a:pt x="27736" y="34907"/>
                  </a:cubicBezTo>
                  <a:cubicBezTo>
                    <a:pt x="43682" y="34907"/>
                    <a:pt x="51669" y="42894"/>
                    <a:pt x="51669" y="58841"/>
                  </a:cubicBezTo>
                  <a:lnTo>
                    <a:pt x="51669" y="93601"/>
                  </a:lnTo>
                  <a:close/>
                  <a:moveTo>
                    <a:pt x="24226" y="102701"/>
                  </a:moveTo>
                  <a:cubicBezTo>
                    <a:pt x="30750" y="102701"/>
                    <a:pt x="35753" y="98868"/>
                    <a:pt x="39206" y="91202"/>
                  </a:cubicBezTo>
                  <a:lnTo>
                    <a:pt x="39206" y="73851"/>
                  </a:lnTo>
                  <a:lnTo>
                    <a:pt x="31101" y="73851"/>
                  </a:lnTo>
                  <a:cubicBezTo>
                    <a:pt x="18959" y="73851"/>
                    <a:pt x="12874" y="78942"/>
                    <a:pt x="12874" y="89125"/>
                  </a:cubicBezTo>
                  <a:cubicBezTo>
                    <a:pt x="12874" y="93513"/>
                    <a:pt x="13868" y="96878"/>
                    <a:pt x="15829" y="99190"/>
                  </a:cubicBezTo>
                  <a:cubicBezTo>
                    <a:pt x="17789" y="101531"/>
                    <a:pt x="20568" y="102701"/>
                    <a:pt x="24226" y="102701"/>
                  </a:cubicBezTo>
                  <a:close/>
                  <a:moveTo>
                    <a:pt x="27444" y="20043"/>
                  </a:moveTo>
                  <a:cubicBezTo>
                    <a:pt x="22207" y="20043"/>
                    <a:pt x="17935" y="18404"/>
                    <a:pt x="14629" y="15127"/>
                  </a:cubicBezTo>
                  <a:cubicBezTo>
                    <a:pt x="11323" y="11880"/>
                    <a:pt x="9363" y="7403"/>
                    <a:pt x="8807" y="1697"/>
                  </a:cubicBezTo>
                  <a:lnTo>
                    <a:pt x="16385" y="0"/>
                  </a:lnTo>
                  <a:cubicBezTo>
                    <a:pt x="18052" y="7110"/>
                    <a:pt x="21739" y="10650"/>
                    <a:pt x="27444" y="10650"/>
                  </a:cubicBezTo>
                  <a:cubicBezTo>
                    <a:pt x="33325" y="10650"/>
                    <a:pt x="37099" y="7110"/>
                    <a:pt x="38796" y="0"/>
                  </a:cubicBezTo>
                  <a:lnTo>
                    <a:pt x="46345" y="1697"/>
                  </a:lnTo>
                  <a:cubicBezTo>
                    <a:pt x="45789" y="7403"/>
                    <a:pt x="43828" y="11880"/>
                    <a:pt x="40464" y="15127"/>
                  </a:cubicBezTo>
                  <a:cubicBezTo>
                    <a:pt x="37099" y="18404"/>
                    <a:pt x="32769" y="20043"/>
                    <a:pt x="27444" y="20043"/>
                  </a:cubicBezTo>
                  <a:close/>
                </a:path>
              </a:pathLst>
            </a:custGeom>
            <a:solidFill>
              <a:srgbClr val="000000"/>
            </a:solidFill>
            <a:ln w="2922"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7830C2D7-39AE-F0AC-371B-6690695CA389}"/>
                </a:ext>
              </a:extLst>
            </p:cNvPr>
            <p:cNvSpPr/>
            <p:nvPr/>
          </p:nvSpPr>
          <p:spPr>
            <a:xfrm>
              <a:off x="4489743" y="3029259"/>
              <a:ext cx="36572" cy="75372"/>
            </a:xfrm>
            <a:custGeom>
              <a:avLst/>
              <a:gdLst>
                <a:gd name="connsiteX0" fmla="*/ 30253 w 36572"/>
                <a:gd name="connsiteY0" fmla="*/ 0 h 75372"/>
                <a:gd name="connsiteX1" fmla="*/ 36572 w 36572"/>
                <a:gd name="connsiteY1" fmla="*/ 848 h 75372"/>
                <a:gd name="connsiteX2" fmla="*/ 34466 w 36572"/>
                <a:gd name="connsiteY2" fmla="*/ 13050 h 75372"/>
                <a:gd name="connsiteX3" fmla="*/ 28731 w 36572"/>
                <a:gd name="connsiteY3" fmla="*/ 12201 h 75372"/>
                <a:gd name="connsiteX4" fmla="*/ 18696 w 36572"/>
                <a:gd name="connsiteY4" fmla="*/ 1711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3"/>
                    <a:pt x="36572" y="848"/>
                  </a:cubicBezTo>
                  <a:lnTo>
                    <a:pt x="34466" y="13050"/>
                  </a:lnTo>
                  <a:cubicBezTo>
                    <a:pt x="32681" y="12493"/>
                    <a:pt x="30779" y="12201"/>
                    <a:pt x="28731" y="12201"/>
                  </a:cubicBezTo>
                  <a:cubicBezTo>
                    <a:pt x="24606" y="12201"/>
                    <a:pt x="21271" y="13840"/>
                    <a:pt x="18696" y="17117"/>
                  </a:cubicBezTo>
                  <a:cubicBezTo>
                    <a:pt x="16121" y="20364"/>
                    <a:pt x="14102" y="25368"/>
                    <a:pt x="12610" y="32098"/>
                  </a:cubicBezTo>
                  <a:lnTo>
                    <a:pt x="12610" y="75372"/>
                  </a:lnTo>
                  <a:lnTo>
                    <a:pt x="0" y="75372"/>
                  </a:lnTo>
                  <a:lnTo>
                    <a:pt x="0" y="1697"/>
                  </a:lnTo>
                  <a:lnTo>
                    <a:pt x="10913" y="1697"/>
                  </a:lnTo>
                  <a:lnTo>
                    <a:pt x="11908" y="16268"/>
                  </a:lnTo>
                  <a:cubicBezTo>
                    <a:pt x="15565" y="5442"/>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D346D7DC-E354-4EE5-64CC-D98AB900B5AD}"/>
                </a:ext>
              </a:extLst>
            </p:cNvPr>
            <p:cNvSpPr/>
            <p:nvPr/>
          </p:nvSpPr>
          <p:spPr>
            <a:xfrm>
              <a:off x="4536673" y="2996196"/>
              <a:ext cx="16530" cy="108435"/>
            </a:xfrm>
            <a:custGeom>
              <a:avLst/>
              <a:gdLst>
                <a:gd name="connsiteX0" fmla="*/ 14570 w 16530"/>
                <a:gd name="connsiteY0" fmla="*/ 34760 h 108435"/>
                <a:gd name="connsiteX1" fmla="*/ 14570 w 16530"/>
                <a:gd name="connsiteY1" fmla="*/ 108435 h 108435"/>
                <a:gd name="connsiteX2" fmla="*/ 1960 w 16530"/>
                <a:gd name="connsiteY2" fmla="*/ 108435 h 108435"/>
                <a:gd name="connsiteX3" fmla="*/ 1960 w 16530"/>
                <a:gd name="connsiteY3" fmla="*/ 34760 h 108435"/>
                <a:gd name="connsiteX4" fmla="*/ 14570 w 16530"/>
                <a:gd name="connsiteY4" fmla="*/ 34760 h 108435"/>
                <a:gd name="connsiteX5" fmla="*/ 8280 w 16530"/>
                <a:gd name="connsiteY5" fmla="*/ 0 h 108435"/>
                <a:gd name="connsiteX6" fmla="*/ 14219 w 16530"/>
                <a:gd name="connsiteY6" fmla="*/ 2399 h 108435"/>
                <a:gd name="connsiteX7" fmla="*/ 16531 w 16530"/>
                <a:gd name="connsiteY7" fmla="*/ 8280 h 108435"/>
                <a:gd name="connsiteX8" fmla="*/ 14307 w 16530"/>
                <a:gd name="connsiteY8" fmla="*/ 14103 h 108435"/>
                <a:gd name="connsiteX9" fmla="*/ 8280 w 16530"/>
                <a:gd name="connsiteY9" fmla="*/ 16415 h 108435"/>
                <a:gd name="connsiteX10" fmla="*/ 2311 w 16530"/>
                <a:gd name="connsiteY10" fmla="*/ 14103 h 108435"/>
                <a:gd name="connsiteX11" fmla="*/ 0 w 16530"/>
                <a:gd name="connsiteY11" fmla="*/ 8280 h 108435"/>
                <a:gd name="connsiteX12" fmla="*/ 231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5"/>
                  </a:lnTo>
                  <a:lnTo>
                    <a:pt x="1960" y="108435"/>
                  </a:lnTo>
                  <a:lnTo>
                    <a:pt x="1960" y="34760"/>
                  </a:lnTo>
                  <a:lnTo>
                    <a:pt x="14570" y="34760"/>
                  </a:lnTo>
                  <a:close/>
                  <a:moveTo>
                    <a:pt x="8280" y="0"/>
                  </a:moveTo>
                  <a:cubicBezTo>
                    <a:pt x="10708" y="0"/>
                    <a:pt x="12698" y="790"/>
                    <a:pt x="14219" y="2399"/>
                  </a:cubicBezTo>
                  <a:cubicBezTo>
                    <a:pt x="15770" y="3979"/>
                    <a:pt x="16531" y="5940"/>
                    <a:pt x="16531" y="8280"/>
                  </a:cubicBezTo>
                  <a:cubicBezTo>
                    <a:pt x="16531" y="10621"/>
                    <a:pt x="15799" y="12552"/>
                    <a:pt x="14307" y="14103"/>
                  </a:cubicBezTo>
                  <a:cubicBezTo>
                    <a:pt x="12786" y="15624"/>
                    <a:pt x="10796" y="16415"/>
                    <a:pt x="8280" y="16415"/>
                  </a:cubicBezTo>
                  <a:cubicBezTo>
                    <a:pt x="5852" y="16415"/>
                    <a:pt x="3862" y="15624"/>
                    <a:pt x="2311" y="14103"/>
                  </a:cubicBezTo>
                  <a:cubicBezTo>
                    <a:pt x="761" y="12552"/>
                    <a:pt x="0" y="10621"/>
                    <a:pt x="0" y="8280"/>
                  </a:cubicBezTo>
                  <a:cubicBezTo>
                    <a:pt x="0" y="5940"/>
                    <a:pt x="761" y="3979"/>
                    <a:pt x="231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6E20DE01-52A8-043E-AF90-48B881D79804}"/>
                </a:ext>
              </a:extLst>
            </p:cNvPr>
            <p:cNvSpPr/>
            <p:nvPr/>
          </p:nvSpPr>
          <p:spPr>
            <a:xfrm>
              <a:off x="4571987" y="2996196"/>
              <a:ext cx="16530" cy="108435"/>
            </a:xfrm>
            <a:custGeom>
              <a:avLst/>
              <a:gdLst>
                <a:gd name="connsiteX0" fmla="*/ 14570 w 16530"/>
                <a:gd name="connsiteY0" fmla="*/ 34760 h 108435"/>
                <a:gd name="connsiteX1" fmla="*/ 14570 w 16530"/>
                <a:gd name="connsiteY1" fmla="*/ 108435 h 108435"/>
                <a:gd name="connsiteX2" fmla="*/ 1960 w 16530"/>
                <a:gd name="connsiteY2" fmla="*/ 108435 h 108435"/>
                <a:gd name="connsiteX3" fmla="*/ 1960 w 16530"/>
                <a:gd name="connsiteY3" fmla="*/ 34760 h 108435"/>
                <a:gd name="connsiteX4" fmla="*/ 14570 w 16530"/>
                <a:gd name="connsiteY4" fmla="*/ 34760 h 108435"/>
                <a:gd name="connsiteX5" fmla="*/ 8251 w 16530"/>
                <a:gd name="connsiteY5" fmla="*/ 0 h 108435"/>
                <a:gd name="connsiteX6" fmla="*/ 14219 w 16530"/>
                <a:gd name="connsiteY6" fmla="*/ 2399 h 108435"/>
                <a:gd name="connsiteX7" fmla="*/ 16531 w 16530"/>
                <a:gd name="connsiteY7" fmla="*/ 8280 h 108435"/>
                <a:gd name="connsiteX8" fmla="*/ 14278 w 16530"/>
                <a:gd name="connsiteY8" fmla="*/ 14103 h 108435"/>
                <a:gd name="connsiteX9" fmla="*/ 8251 w 16530"/>
                <a:gd name="connsiteY9" fmla="*/ 16415 h 108435"/>
                <a:gd name="connsiteX10" fmla="*/ 2311 w 16530"/>
                <a:gd name="connsiteY10" fmla="*/ 14103 h 108435"/>
                <a:gd name="connsiteX11" fmla="*/ 0 w 16530"/>
                <a:gd name="connsiteY11" fmla="*/ 8280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5"/>
                  </a:lnTo>
                  <a:lnTo>
                    <a:pt x="1960" y="108435"/>
                  </a:lnTo>
                  <a:lnTo>
                    <a:pt x="1960" y="34760"/>
                  </a:lnTo>
                  <a:lnTo>
                    <a:pt x="14570" y="34760"/>
                  </a:lnTo>
                  <a:close/>
                  <a:moveTo>
                    <a:pt x="8251" y="0"/>
                  </a:moveTo>
                  <a:cubicBezTo>
                    <a:pt x="10679" y="0"/>
                    <a:pt x="12669" y="790"/>
                    <a:pt x="14219" y="2399"/>
                  </a:cubicBezTo>
                  <a:cubicBezTo>
                    <a:pt x="15741" y="3979"/>
                    <a:pt x="16531" y="5940"/>
                    <a:pt x="16531" y="8280"/>
                  </a:cubicBezTo>
                  <a:cubicBezTo>
                    <a:pt x="16531" y="10621"/>
                    <a:pt x="15770" y="12552"/>
                    <a:pt x="14278" y="14103"/>
                  </a:cubicBezTo>
                  <a:cubicBezTo>
                    <a:pt x="12786" y="15624"/>
                    <a:pt x="10767" y="16415"/>
                    <a:pt x="8251" y="16415"/>
                  </a:cubicBezTo>
                  <a:cubicBezTo>
                    <a:pt x="5822" y="16415"/>
                    <a:pt x="3833" y="15624"/>
                    <a:pt x="2311" y="14103"/>
                  </a:cubicBezTo>
                  <a:cubicBezTo>
                    <a:pt x="761" y="12552"/>
                    <a:pt x="0" y="10621"/>
                    <a:pt x="0" y="8280"/>
                  </a:cubicBezTo>
                  <a:cubicBezTo>
                    <a:pt x="0" y="5940"/>
                    <a:pt x="761" y="3979"/>
                    <a:pt x="2311" y="2399"/>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28D72252-45D4-946B-9040-72CC9A500102}"/>
                </a:ext>
              </a:extLst>
            </p:cNvPr>
            <p:cNvSpPr/>
            <p:nvPr/>
          </p:nvSpPr>
          <p:spPr>
            <a:xfrm>
              <a:off x="4640187" y="2996196"/>
              <a:ext cx="16530" cy="108435"/>
            </a:xfrm>
            <a:custGeom>
              <a:avLst/>
              <a:gdLst>
                <a:gd name="connsiteX0" fmla="*/ 14570 w 16530"/>
                <a:gd name="connsiteY0" fmla="*/ 34760 h 108435"/>
                <a:gd name="connsiteX1" fmla="*/ 14570 w 16530"/>
                <a:gd name="connsiteY1" fmla="*/ 108435 h 108435"/>
                <a:gd name="connsiteX2" fmla="*/ 1990 w 16530"/>
                <a:gd name="connsiteY2" fmla="*/ 108435 h 108435"/>
                <a:gd name="connsiteX3" fmla="*/ 1990 w 16530"/>
                <a:gd name="connsiteY3" fmla="*/ 34760 h 108435"/>
                <a:gd name="connsiteX4" fmla="*/ 14570 w 16530"/>
                <a:gd name="connsiteY4" fmla="*/ 34760 h 108435"/>
                <a:gd name="connsiteX5" fmla="*/ 8280 w 16530"/>
                <a:gd name="connsiteY5" fmla="*/ 0 h 108435"/>
                <a:gd name="connsiteX6" fmla="*/ 14249 w 16530"/>
                <a:gd name="connsiteY6" fmla="*/ 2399 h 108435"/>
                <a:gd name="connsiteX7" fmla="*/ 16531 w 16530"/>
                <a:gd name="connsiteY7" fmla="*/ 8280 h 108435"/>
                <a:gd name="connsiteX8" fmla="*/ 14307 w 16530"/>
                <a:gd name="connsiteY8" fmla="*/ 14103 h 108435"/>
                <a:gd name="connsiteX9" fmla="*/ 8280 w 16530"/>
                <a:gd name="connsiteY9" fmla="*/ 16415 h 108435"/>
                <a:gd name="connsiteX10" fmla="*/ 2341 w 16530"/>
                <a:gd name="connsiteY10" fmla="*/ 14103 h 108435"/>
                <a:gd name="connsiteX11" fmla="*/ 0 w 16530"/>
                <a:gd name="connsiteY11" fmla="*/ 8280 h 108435"/>
                <a:gd name="connsiteX12" fmla="*/ 2341 w 16530"/>
                <a:gd name="connsiteY12" fmla="*/ 2399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0"/>
                  </a:moveTo>
                  <a:lnTo>
                    <a:pt x="14570" y="108435"/>
                  </a:lnTo>
                  <a:lnTo>
                    <a:pt x="1990" y="108435"/>
                  </a:lnTo>
                  <a:lnTo>
                    <a:pt x="1990" y="34760"/>
                  </a:lnTo>
                  <a:lnTo>
                    <a:pt x="14570" y="34760"/>
                  </a:lnTo>
                  <a:close/>
                  <a:moveTo>
                    <a:pt x="8280" y="0"/>
                  </a:moveTo>
                  <a:cubicBezTo>
                    <a:pt x="10708" y="0"/>
                    <a:pt x="12698" y="790"/>
                    <a:pt x="14249" y="2399"/>
                  </a:cubicBezTo>
                  <a:cubicBezTo>
                    <a:pt x="15770" y="3979"/>
                    <a:pt x="16531" y="5940"/>
                    <a:pt x="16531" y="8280"/>
                  </a:cubicBezTo>
                  <a:cubicBezTo>
                    <a:pt x="16531" y="10621"/>
                    <a:pt x="15799" y="12552"/>
                    <a:pt x="14307" y="14103"/>
                  </a:cubicBezTo>
                  <a:cubicBezTo>
                    <a:pt x="12815" y="15624"/>
                    <a:pt x="10796" y="16415"/>
                    <a:pt x="8280" y="16415"/>
                  </a:cubicBezTo>
                  <a:cubicBezTo>
                    <a:pt x="5852" y="16415"/>
                    <a:pt x="3862" y="15624"/>
                    <a:pt x="2341" y="14103"/>
                  </a:cubicBezTo>
                  <a:cubicBezTo>
                    <a:pt x="790" y="12552"/>
                    <a:pt x="0" y="10621"/>
                    <a:pt x="0" y="8280"/>
                  </a:cubicBezTo>
                  <a:cubicBezTo>
                    <a:pt x="0" y="5940"/>
                    <a:pt x="790" y="3979"/>
                    <a:pt x="2341" y="2399"/>
                  </a:cubicBezTo>
                  <a:cubicBezTo>
                    <a:pt x="3862" y="790"/>
                    <a:pt x="5852" y="0"/>
                    <a:pt x="8280" y="0"/>
                  </a:cubicBezTo>
                  <a:close/>
                </a:path>
              </a:pathLst>
            </a:custGeom>
            <a:solidFill>
              <a:srgbClr val="000000"/>
            </a:solidFill>
            <a:ln w="2922"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730E9776-EDE6-2B98-9B94-09CF0CB4C8DE}"/>
                </a:ext>
              </a:extLst>
            </p:cNvPr>
            <p:cNvSpPr/>
            <p:nvPr/>
          </p:nvSpPr>
          <p:spPr>
            <a:xfrm>
              <a:off x="4677462" y="3029142"/>
              <a:ext cx="51698" cy="75489"/>
            </a:xfrm>
            <a:custGeom>
              <a:avLst/>
              <a:gdLst>
                <a:gd name="connsiteX0" fmla="*/ 32915 w 51698"/>
                <a:gd name="connsiteY0" fmla="*/ 0 h 75489"/>
                <a:gd name="connsiteX1" fmla="*/ 46725 w 51698"/>
                <a:gd name="connsiteY1" fmla="*/ 5793 h 75489"/>
                <a:gd name="connsiteX2" fmla="*/ 51699 w 51698"/>
                <a:gd name="connsiteY2" fmla="*/ 21857 h 75489"/>
                <a:gd name="connsiteX3" fmla="*/ 51699 w 51698"/>
                <a:gd name="connsiteY3" fmla="*/ 75489 h 75489"/>
                <a:gd name="connsiteX4" fmla="*/ 39088 w 51698"/>
                <a:gd name="connsiteY4" fmla="*/ 75489 h 75489"/>
                <a:gd name="connsiteX5" fmla="*/ 39088 w 51698"/>
                <a:gd name="connsiteY5" fmla="*/ 23378 h 75489"/>
                <a:gd name="connsiteX6" fmla="*/ 36719 w 51698"/>
                <a:gd name="connsiteY6" fmla="*/ 13079 h 75489"/>
                <a:gd name="connsiteX7" fmla="*/ 29433 w 51698"/>
                <a:gd name="connsiteY7" fmla="*/ 9948 h 75489"/>
                <a:gd name="connsiteX8" fmla="*/ 12610 w 51698"/>
                <a:gd name="connsiteY8" fmla="*/ 23115 h 75489"/>
                <a:gd name="connsiteX9" fmla="*/ 12610 w 51698"/>
                <a:gd name="connsiteY9" fmla="*/ 75489 h 75489"/>
                <a:gd name="connsiteX10" fmla="*/ 0 w 51698"/>
                <a:gd name="connsiteY10" fmla="*/ 75489 h 75489"/>
                <a:gd name="connsiteX11" fmla="*/ 0 w 51698"/>
                <a:gd name="connsiteY11" fmla="*/ 1814 h 75489"/>
                <a:gd name="connsiteX12" fmla="*/ 10942 w 51698"/>
                <a:gd name="connsiteY12" fmla="*/ 1814 h 75489"/>
                <a:gd name="connsiteX13" fmla="*/ 11908 w 51698"/>
                <a:gd name="connsiteY13" fmla="*/ 12728 h 75489"/>
                <a:gd name="connsiteX14" fmla="*/ 32915 w 51698"/>
                <a:gd name="connsiteY14" fmla="*/ 0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489">
                  <a:moveTo>
                    <a:pt x="32915" y="0"/>
                  </a:moveTo>
                  <a:cubicBezTo>
                    <a:pt x="38796" y="0"/>
                    <a:pt x="43419" y="1931"/>
                    <a:pt x="46725" y="5793"/>
                  </a:cubicBezTo>
                  <a:cubicBezTo>
                    <a:pt x="50031" y="9685"/>
                    <a:pt x="51699" y="15039"/>
                    <a:pt x="51699" y="21857"/>
                  </a:cubicBezTo>
                  <a:lnTo>
                    <a:pt x="51699" y="75489"/>
                  </a:lnTo>
                  <a:lnTo>
                    <a:pt x="39088" y="75489"/>
                  </a:lnTo>
                  <a:lnTo>
                    <a:pt x="39088" y="23378"/>
                  </a:lnTo>
                  <a:cubicBezTo>
                    <a:pt x="39088" y="18609"/>
                    <a:pt x="38298" y="15185"/>
                    <a:pt x="36719" y="13079"/>
                  </a:cubicBezTo>
                  <a:cubicBezTo>
                    <a:pt x="35109" y="10972"/>
                    <a:pt x="32681" y="9948"/>
                    <a:pt x="29433" y="9948"/>
                  </a:cubicBezTo>
                  <a:cubicBezTo>
                    <a:pt x="23260" y="9948"/>
                    <a:pt x="17642" y="14337"/>
                    <a:pt x="12610" y="23115"/>
                  </a:cubicBezTo>
                  <a:lnTo>
                    <a:pt x="12610" y="75489"/>
                  </a:lnTo>
                  <a:lnTo>
                    <a:pt x="0" y="75489"/>
                  </a:lnTo>
                  <a:lnTo>
                    <a:pt x="0" y="1814"/>
                  </a:lnTo>
                  <a:lnTo>
                    <a:pt x="10942" y="1814"/>
                  </a:lnTo>
                  <a:lnTo>
                    <a:pt x="11908" y="12728"/>
                  </a:lnTo>
                  <a:cubicBezTo>
                    <a:pt x="17613"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8BFD76B5-3E83-3817-6CE8-55E2FE72C81C}"/>
                </a:ext>
              </a:extLst>
            </p:cNvPr>
            <p:cNvSpPr/>
            <p:nvPr/>
          </p:nvSpPr>
          <p:spPr>
            <a:xfrm>
              <a:off x="4741478" y="3012464"/>
              <a:ext cx="44705" cy="94010"/>
            </a:xfrm>
            <a:custGeom>
              <a:avLst/>
              <a:gdLst>
                <a:gd name="connsiteX0" fmla="*/ 44706 w 44705"/>
                <a:gd name="connsiteY0" fmla="*/ 88949 h 94010"/>
                <a:gd name="connsiteX1" fmla="*/ 29141 w 44705"/>
                <a:gd name="connsiteY1" fmla="*/ 94011 h 94010"/>
                <a:gd name="connsiteX2" fmla="*/ 15360 w 44705"/>
                <a:gd name="connsiteY2" fmla="*/ 88803 h 94010"/>
                <a:gd name="connsiteX3" fmla="*/ 10503 w 44705"/>
                <a:gd name="connsiteY3" fmla="*/ 74261 h 94010"/>
                <a:gd name="connsiteX4" fmla="*/ 10503 w 44705"/>
                <a:gd name="connsiteY4" fmla="*/ 28001 h 94010"/>
                <a:gd name="connsiteX5" fmla="*/ 0 w 44705"/>
                <a:gd name="connsiteY5" fmla="*/ 28001 h 94010"/>
                <a:gd name="connsiteX6" fmla="*/ 0 w 44705"/>
                <a:gd name="connsiteY6" fmla="*/ 18492 h 94010"/>
                <a:gd name="connsiteX7" fmla="*/ 10503 w 44705"/>
                <a:gd name="connsiteY7" fmla="*/ 18492 h 94010"/>
                <a:gd name="connsiteX8" fmla="*/ 10503 w 44705"/>
                <a:gd name="connsiteY8" fmla="*/ 1551 h 94010"/>
                <a:gd name="connsiteX9" fmla="*/ 23114 w 44705"/>
                <a:gd name="connsiteY9" fmla="*/ 0 h 94010"/>
                <a:gd name="connsiteX10" fmla="*/ 23114 w 44705"/>
                <a:gd name="connsiteY10" fmla="*/ 18492 h 94010"/>
                <a:gd name="connsiteX11" fmla="*/ 39381 w 44705"/>
                <a:gd name="connsiteY11" fmla="*/ 18492 h 94010"/>
                <a:gd name="connsiteX12" fmla="*/ 37977 w 44705"/>
                <a:gd name="connsiteY12" fmla="*/ 28001 h 94010"/>
                <a:gd name="connsiteX13" fmla="*/ 23114 w 44705"/>
                <a:gd name="connsiteY13" fmla="*/ 28001 h 94010"/>
                <a:gd name="connsiteX14" fmla="*/ 23114 w 44705"/>
                <a:gd name="connsiteY14" fmla="*/ 74114 h 94010"/>
                <a:gd name="connsiteX15" fmla="*/ 31101 w 44705"/>
                <a:gd name="connsiteY15" fmla="*/ 83624 h 94010"/>
                <a:gd name="connsiteX16" fmla="*/ 35519 w 44705"/>
                <a:gd name="connsiteY16" fmla="*/ 82922 h 94010"/>
                <a:gd name="connsiteX17" fmla="*/ 40083 w 44705"/>
                <a:gd name="connsiteY17" fmla="*/ 80844 h 94010"/>
                <a:gd name="connsiteX18" fmla="*/ 44706 w 44705"/>
                <a:gd name="connsiteY18" fmla="*/ 88949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5" h="94010">
                  <a:moveTo>
                    <a:pt x="44706" y="88949"/>
                  </a:moveTo>
                  <a:cubicBezTo>
                    <a:pt x="40025" y="92314"/>
                    <a:pt x="34846" y="94011"/>
                    <a:pt x="29141" y="94011"/>
                  </a:cubicBezTo>
                  <a:cubicBezTo>
                    <a:pt x="23172" y="94011"/>
                    <a:pt x="18579" y="92284"/>
                    <a:pt x="15360" y="88803"/>
                  </a:cubicBezTo>
                  <a:cubicBezTo>
                    <a:pt x="12113" y="85350"/>
                    <a:pt x="10503" y="80493"/>
                    <a:pt x="10503" y="74261"/>
                  </a:cubicBezTo>
                  <a:lnTo>
                    <a:pt x="10503" y="28001"/>
                  </a:lnTo>
                  <a:lnTo>
                    <a:pt x="0" y="28001"/>
                  </a:lnTo>
                  <a:lnTo>
                    <a:pt x="0" y="18492"/>
                  </a:lnTo>
                  <a:lnTo>
                    <a:pt x="10503" y="18492"/>
                  </a:lnTo>
                  <a:lnTo>
                    <a:pt x="10503" y="1551"/>
                  </a:lnTo>
                  <a:lnTo>
                    <a:pt x="23114" y="0"/>
                  </a:lnTo>
                  <a:lnTo>
                    <a:pt x="23114" y="18492"/>
                  </a:lnTo>
                  <a:lnTo>
                    <a:pt x="39381" y="18492"/>
                  </a:lnTo>
                  <a:lnTo>
                    <a:pt x="37977" y="28001"/>
                  </a:lnTo>
                  <a:lnTo>
                    <a:pt x="23114" y="28001"/>
                  </a:lnTo>
                  <a:lnTo>
                    <a:pt x="23114" y="74114"/>
                  </a:lnTo>
                  <a:cubicBezTo>
                    <a:pt x="23114" y="80463"/>
                    <a:pt x="25776" y="83624"/>
                    <a:pt x="31101" y="83624"/>
                  </a:cubicBezTo>
                  <a:cubicBezTo>
                    <a:pt x="32681" y="83624"/>
                    <a:pt x="34173" y="83389"/>
                    <a:pt x="35519" y="82922"/>
                  </a:cubicBezTo>
                  <a:cubicBezTo>
                    <a:pt x="36865" y="82453"/>
                    <a:pt x="38386" y="81751"/>
                    <a:pt x="40083" y="80844"/>
                  </a:cubicBezTo>
                  <a:lnTo>
                    <a:pt x="44706" y="88949"/>
                  </a:lnTo>
                  <a:close/>
                </a:path>
              </a:pathLst>
            </a:custGeom>
            <a:solidFill>
              <a:srgbClr val="000000"/>
            </a:solidFill>
            <a:ln w="2922"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E72DAF4A-824F-125E-13E2-09A72FB2B169}"/>
                </a:ext>
              </a:extLst>
            </p:cNvPr>
            <p:cNvSpPr/>
            <p:nvPr/>
          </p:nvSpPr>
          <p:spPr>
            <a:xfrm>
              <a:off x="4790514" y="3029142"/>
              <a:ext cx="56174" cy="77332"/>
            </a:xfrm>
            <a:custGeom>
              <a:avLst/>
              <a:gdLst>
                <a:gd name="connsiteX0" fmla="*/ 56175 w 56174"/>
                <a:gd name="connsiteY0" fmla="*/ 36428 h 77332"/>
                <a:gd name="connsiteX1" fmla="*/ 55912 w 56174"/>
                <a:gd name="connsiteY1" fmla="*/ 43011 h 77332"/>
                <a:gd name="connsiteX2" fmla="*/ 13020 w 56174"/>
                <a:gd name="connsiteY2" fmla="*/ 43011 h 77332"/>
                <a:gd name="connsiteX3" fmla="*/ 18228 w 56174"/>
                <a:gd name="connsiteY3" fmla="*/ 61562 h 77332"/>
                <a:gd name="connsiteX4" fmla="*/ 30838 w 56174"/>
                <a:gd name="connsiteY4" fmla="*/ 67238 h 77332"/>
                <a:gd name="connsiteX5" fmla="*/ 39849 w 56174"/>
                <a:gd name="connsiteY5" fmla="*/ 65687 h 77332"/>
                <a:gd name="connsiteX6" fmla="*/ 48188 w 56174"/>
                <a:gd name="connsiteY6" fmla="*/ 60655 h 77332"/>
                <a:gd name="connsiteX7" fmla="*/ 53805 w 56174"/>
                <a:gd name="connsiteY7" fmla="*/ 68087 h 77332"/>
                <a:gd name="connsiteX8" fmla="*/ 30253 w 56174"/>
                <a:gd name="connsiteY8" fmla="*/ 77333 h 77332"/>
                <a:gd name="connsiteX9" fmla="*/ 7929 w 56174"/>
                <a:gd name="connsiteY9" fmla="*/ 67297 h 77332"/>
                <a:gd name="connsiteX10" fmla="*/ 0 w 56174"/>
                <a:gd name="connsiteY10" fmla="*/ 39208 h 77332"/>
                <a:gd name="connsiteX11" fmla="*/ 757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24 h 77332"/>
                <a:gd name="connsiteX16" fmla="*/ 28731 w 56174"/>
                <a:gd name="connsiteY16" fmla="*/ 9509 h 77332"/>
                <a:gd name="connsiteX17" fmla="*/ 17672 w 56174"/>
                <a:gd name="connsiteY17" fmla="*/ 15332 h 77332"/>
                <a:gd name="connsiteX18" fmla="*/ 13020 w 56174"/>
                <a:gd name="connsiteY18" fmla="*/ 34175 h 77332"/>
                <a:gd name="connsiteX19" fmla="*/ 44004 w 56174"/>
                <a:gd name="connsiteY19" fmla="*/ 34175 h 77332"/>
                <a:gd name="connsiteX20" fmla="*/ 44004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912" y="43011"/>
                  </a:cubicBezTo>
                  <a:lnTo>
                    <a:pt x="13020" y="43011"/>
                  </a:lnTo>
                  <a:cubicBezTo>
                    <a:pt x="13400" y="51584"/>
                    <a:pt x="15126" y="57787"/>
                    <a:pt x="18228" y="61562"/>
                  </a:cubicBezTo>
                  <a:cubicBezTo>
                    <a:pt x="21300" y="65336"/>
                    <a:pt x="25513" y="67238"/>
                    <a:pt x="30838" y="67238"/>
                  </a:cubicBezTo>
                  <a:cubicBezTo>
                    <a:pt x="34202" y="67238"/>
                    <a:pt x="37187" y="66711"/>
                    <a:pt x="39849" y="65687"/>
                  </a:cubicBezTo>
                  <a:cubicBezTo>
                    <a:pt x="42512" y="64663"/>
                    <a:pt x="45291" y="62996"/>
                    <a:pt x="48188" y="60655"/>
                  </a:cubicBezTo>
                  <a:lnTo>
                    <a:pt x="53805" y="68087"/>
                  </a:lnTo>
                  <a:cubicBezTo>
                    <a:pt x="46900" y="74231"/>
                    <a:pt x="39030" y="77333"/>
                    <a:pt x="30253" y="77333"/>
                  </a:cubicBezTo>
                  <a:cubicBezTo>
                    <a:pt x="20656" y="77333"/>
                    <a:pt x="13195" y="73997"/>
                    <a:pt x="7929" y="67297"/>
                  </a:cubicBezTo>
                  <a:cubicBezTo>
                    <a:pt x="2633" y="60625"/>
                    <a:pt x="0" y="51263"/>
                    <a:pt x="0" y="39208"/>
                  </a:cubicBezTo>
                  <a:cubicBezTo>
                    <a:pt x="0" y="27182"/>
                    <a:pt x="2516" y="17614"/>
                    <a:pt x="7578" y="10563"/>
                  </a:cubicBezTo>
                  <a:cubicBezTo>
                    <a:pt x="12610" y="3511"/>
                    <a:pt x="19632" y="0"/>
                    <a:pt x="28585" y="0"/>
                  </a:cubicBezTo>
                  <a:cubicBezTo>
                    <a:pt x="37450" y="0"/>
                    <a:pt x="44267" y="3131"/>
                    <a:pt x="49036" y="9451"/>
                  </a:cubicBezTo>
                  <a:cubicBezTo>
                    <a:pt x="53805" y="15742"/>
                    <a:pt x="56175" y="24724"/>
                    <a:pt x="56175" y="36428"/>
                  </a:cubicBezTo>
                  <a:close/>
                  <a:moveTo>
                    <a:pt x="44004" y="32624"/>
                  </a:moveTo>
                  <a:cubicBezTo>
                    <a:pt x="44004" y="17234"/>
                    <a:pt x="38913" y="9509"/>
                    <a:pt x="28731" y="9509"/>
                  </a:cubicBezTo>
                  <a:cubicBezTo>
                    <a:pt x="24050" y="9509"/>
                    <a:pt x="20363" y="11441"/>
                    <a:pt x="17672" y="15332"/>
                  </a:cubicBezTo>
                  <a:cubicBezTo>
                    <a:pt x="14951" y="19194"/>
                    <a:pt x="13400" y="25485"/>
                    <a:pt x="13020" y="34175"/>
                  </a:cubicBezTo>
                  <a:lnTo>
                    <a:pt x="44004" y="34175"/>
                  </a:lnTo>
                  <a:lnTo>
                    <a:pt x="44004" y="32624"/>
                  </a:lnTo>
                  <a:close/>
                </a:path>
              </a:pathLst>
            </a:custGeom>
            <a:solidFill>
              <a:srgbClr val="000000"/>
            </a:solidFill>
            <a:ln w="2922"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CB2CF6EA-9CCC-5EF7-7435-EED544E6AE17}"/>
                </a:ext>
              </a:extLst>
            </p:cNvPr>
            <p:cNvSpPr/>
            <p:nvPr/>
          </p:nvSpPr>
          <p:spPr>
            <a:xfrm>
              <a:off x="4855671" y="3022968"/>
              <a:ext cx="62611" cy="111244"/>
            </a:xfrm>
            <a:custGeom>
              <a:avLst/>
              <a:gdLst>
                <a:gd name="connsiteX0" fmla="*/ 62612 w 62611"/>
                <a:gd name="connsiteY0" fmla="*/ 10650 h 111244"/>
                <a:gd name="connsiteX1" fmla="*/ 43975 w 62611"/>
                <a:gd name="connsiteY1" fmla="*/ 13020 h 111244"/>
                <a:gd name="connsiteX2" fmla="*/ 55736 w 62611"/>
                <a:gd name="connsiteY2" fmla="*/ 32361 h 111244"/>
                <a:gd name="connsiteX3" fmla="*/ 48802 w 62611"/>
                <a:gd name="connsiteY3" fmla="*/ 50209 h 111244"/>
                <a:gd name="connsiteX4" fmla="*/ 29960 w 62611"/>
                <a:gd name="connsiteY4" fmla="*/ 57027 h 111244"/>
                <a:gd name="connsiteX5" fmla="*/ 21856 w 62611"/>
                <a:gd name="connsiteY5" fmla="*/ 55622 h 111244"/>
                <a:gd name="connsiteX6" fmla="*/ 17906 w 62611"/>
                <a:gd name="connsiteY6" fmla="*/ 62761 h 111244"/>
                <a:gd name="connsiteX7" fmla="*/ 27181 w 62611"/>
                <a:gd name="connsiteY7" fmla="*/ 69345 h 111244"/>
                <a:gd name="connsiteX8" fmla="*/ 36836 w 62611"/>
                <a:gd name="connsiteY8" fmla="*/ 69345 h 111244"/>
                <a:gd name="connsiteX9" fmla="*/ 54215 w 62611"/>
                <a:gd name="connsiteY9" fmla="*/ 74875 h 111244"/>
                <a:gd name="connsiteX10" fmla="*/ 60652 w 62611"/>
                <a:gd name="connsiteY10" fmla="*/ 88949 h 111244"/>
                <a:gd name="connsiteX11" fmla="*/ 52664 w 62611"/>
                <a:gd name="connsiteY11" fmla="*/ 105275 h 111244"/>
                <a:gd name="connsiteX12" fmla="*/ 29258 w 62611"/>
                <a:gd name="connsiteY12" fmla="*/ 111244 h 111244"/>
                <a:gd name="connsiteX13" fmla="*/ 6642 w 62611"/>
                <a:gd name="connsiteY13" fmla="*/ 105773 h 111244"/>
                <a:gd name="connsiteX14" fmla="*/ 0 w 62611"/>
                <a:gd name="connsiteY14" fmla="*/ 89095 h 111244"/>
                <a:gd name="connsiteX15" fmla="*/ 11323 w 62611"/>
                <a:gd name="connsiteY15" fmla="*/ 89095 h 111244"/>
                <a:gd name="connsiteX16" fmla="*/ 12961 w 62611"/>
                <a:gd name="connsiteY16" fmla="*/ 96468 h 111244"/>
                <a:gd name="connsiteX17" fmla="*/ 18403 w 62611"/>
                <a:gd name="connsiteY17" fmla="*/ 100506 h 111244"/>
                <a:gd name="connsiteX18" fmla="*/ 29404 w 62611"/>
                <a:gd name="connsiteY18" fmla="*/ 101852 h 111244"/>
                <a:gd name="connsiteX19" fmla="*/ 43711 w 62611"/>
                <a:gd name="connsiteY19" fmla="*/ 98780 h 111244"/>
                <a:gd name="connsiteX20" fmla="*/ 48042 w 62611"/>
                <a:gd name="connsiteY20" fmla="*/ 89944 h 111244"/>
                <a:gd name="connsiteX21" fmla="*/ 44472 w 62611"/>
                <a:gd name="connsiteY21" fmla="*/ 81809 h 111244"/>
                <a:gd name="connsiteX22" fmla="*/ 34320 w 62611"/>
                <a:gd name="connsiteY22" fmla="*/ 79001 h 111244"/>
                <a:gd name="connsiteX23" fmla="*/ 26040 w 62611"/>
                <a:gd name="connsiteY23" fmla="*/ 79001 h 111244"/>
                <a:gd name="connsiteX24" fmla="*/ 11615 w 62611"/>
                <a:gd name="connsiteY24" fmla="*/ 75314 h 111244"/>
                <a:gd name="connsiteX25" fmla="*/ 6846 w 62611"/>
                <a:gd name="connsiteY25" fmla="*/ 65424 h 111244"/>
                <a:gd name="connsiteX26" fmla="*/ 14571 w 62611"/>
                <a:gd name="connsiteY26" fmla="*/ 52667 h 111244"/>
                <a:gd name="connsiteX27" fmla="*/ 5793 w 62611"/>
                <a:gd name="connsiteY27" fmla="*/ 44211 h 111244"/>
                <a:gd name="connsiteX28" fmla="*/ 2926 w 62611"/>
                <a:gd name="connsiteY28" fmla="*/ 31805 h 111244"/>
                <a:gd name="connsiteX29" fmla="*/ 10211 w 62611"/>
                <a:gd name="connsiteY29" fmla="*/ 13313 h 111244"/>
                <a:gd name="connsiteX30" fmla="*/ 29404 w 62611"/>
                <a:gd name="connsiteY30" fmla="*/ 6291 h 111244"/>
                <a:gd name="connsiteX31" fmla="*/ 46579 w 62611"/>
                <a:gd name="connsiteY31" fmla="*/ 4769 h 111244"/>
                <a:gd name="connsiteX32" fmla="*/ 59101 w 62611"/>
                <a:gd name="connsiteY32" fmla="*/ 0 h 111244"/>
                <a:gd name="connsiteX33" fmla="*/ 62612 w 62611"/>
                <a:gd name="connsiteY33" fmla="*/ 10650 h 111244"/>
                <a:gd name="connsiteX34" fmla="*/ 29551 w 62611"/>
                <a:gd name="connsiteY34" fmla="*/ 15127 h 111244"/>
                <a:gd name="connsiteX35" fmla="*/ 19105 w 62611"/>
                <a:gd name="connsiteY35" fmla="*/ 19399 h 111244"/>
                <a:gd name="connsiteX36" fmla="*/ 15536 w 62611"/>
                <a:gd name="connsiteY36" fmla="*/ 31805 h 111244"/>
                <a:gd name="connsiteX37" fmla="*/ 19252 w 62611"/>
                <a:gd name="connsiteY37" fmla="*/ 44065 h 111244"/>
                <a:gd name="connsiteX38" fmla="*/ 29551 w 62611"/>
                <a:gd name="connsiteY38" fmla="*/ 48483 h 111244"/>
                <a:gd name="connsiteX39" fmla="*/ 43419 w 62611"/>
                <a:gd name="connsiteY39" fmla="*/ 31659 h 111244"/>
                <a:gd name="connsiteX40" fmla="*/ 39908 w 62611"/>
                <a:gd name="connsiteY40" fmla="*/ 19340 h 111244"/>
                <a:gd name="connsiteX41" fmla="*/ 29551 w 62611"/>
                <a:gd name="connsiteY41" fmla="*/ 15127 h 11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2611" h="111244">
                  <a:moveTo>
                    <a:pt x="62612" y="10650"/>
                  </a:moveTo>
                  <a:cubicBezTo>
                    <a:pt x="58604" y="12230"/>
                    <a:pt x="52372" y="13020"/>
                    <a:pt x="43975" y="13020"/>
                  </a:cubicBezTo>
                  <a:cubicBezTo>
                    <a:pt x="51816" y="16941"/>
                    <a:pt x="55736" y="23408"/>
                    <a:pt x="55736" y="32361"/>
                  </a:cubicBezTo>
                  <a:cubicBezTo>
                    <a:pt x="55736" y="39734"/>
                    <a:pt x="53425" y="45703"/>
                    <a:pt x="48802" y="50209"/>
                  </a:cubicBezTo>
                  <a:cubicBezTo>
                    <a:pt x="44179" y="54744"/>
                    <a:pt x="37918" y="57027"/>
                    <a:pt x="29960" y="57027"/>
                  </a:cubicBezTo>
                  <a:cubicBezTo>
                    <a:pt x="26976" y="57027"/>
                    <a:pt x="24284" y="56558"/>
                    <a:pt x="21856" y="55622"/>
                  </a:cubicBezTo>
                  <a:cubicBezTo>
                    <a:pt x="19222" y="57495"/>
                    <a:pt x="17906" y="59865"/>
                    <a:pt x="17906" y="62761"/>
                  </a:cubicBezTo>
                  <a:cubicBezTo>
                    <a:pt x="17906" y="67150"/>
                    <a:pt x="21007" y="69345"/>
                    <a:pt x="27181" y="69345"/>
                  </a:cubicBezTo>
                  <a:lnTo>
                    <a:pt x="36836" y="69345"/>
                  </a:lnTo>
                  <a:cubicBezTo>
                    <a:pt x="44121" y="69345"/>
                    <a:pt x="49914" y="71188"/>
                    <a:pt x="54215" y="74875"/>
                  </a:cubicBezTo>
                  <a:cubicBezTo>
                    <a:pt x="58516" y="78562"/>
                    <a:pt x="60652" y="83272"/>
                    <a:pt x="60652" y="88949"/>
                  </a:cubicBezTo>
                  <a:cubicBezTo>
                    <a:pt x="60652" y="95883"/>
                    <a:pt x="57989" y="101325"/>
                    <a:pt x="52664" y="105275"/>
                  </a:cubicBezTo>
                  <a:cubicBezTo>
                    <a:pt x="47339" y="109255"/>
                    <a:pt x="39527" y="111244"/>
                    <a:pt x="29258" y="111244"/>
                  </a:cubicBezTo>
                  <a:cubicBezTo>
                    <a:pt x="18608" y="111244"/>
                    <a:pt x="11089" y="109430"/>
                    <a:pt x="6642" y="105773"/>
                  </a:cubicBezTo>
                  <a:cubicBezTo>
                    <a:pt x="2194" y="102116"/>
                    <a:pt x="0" y="96585"/>
                    <a:pt x="0" y="89095"/>
                  </a:cubicBezTo>
                  <a:lnTo>
                    <a:pt x="11323" y="89095"/>
                  </a:lnTo>
                  <a:cubicBezTo>
                    <a:pt x="11323" y="92197"/>
                    <a:pt x="11879" y="94625"/>
                    <a:pt x="12961" y="96468"/>
                  </a:cubicBezTo>
                  <a:cubicBezTo>
                    <a:pt x="14015" y="98282"/>
                    <a:pt x="15829" y="99628"/>
                    <a:pt x="18403" y="100506"/>
                  </a:cubicBezTo>
                  <a:cubicBezTo>
                    <a:pt x="20978" y="101413"/>
                    <a:pt x="24635" y="101852"/>
                    <a:pt x="29404" y="101852"/>
                  </a:cubicBezTo>
                  <a:cubicBezTo>
                    <a:pt x="36046" y="101852"/>
                    <a:pt x="40815" y="100828"/>
                    <a:pt x="43711" y="98780"/>
                  </a:cubicBezTo>
                  <a:cubicBezTo>
                    <a:pt x="46579" y="96702"/>
                    <a:pt x="48042" y="93776"/>
                    <a:pt x="48042" y="89944"/>
                  </a:cubicBezTo>
                  <a:cubicBezTo>
                    <a:pt x="48042" y="86403"/>
                    <a:pt x="46842" y="83682"/>
                    <a:pt x="44472" y="81809"/>
                  </a:cubicBezTo>
                  <a:cubicBezTo>
                    <a:pt x="42073" y="79937"/>
                    <a:pt x="38708" y="79001"/>
                    <a:pt x="34320" y="79001"/>
                  </a:cubicBezTo>
                  <a:lnTo>
                    <a:pt x="26040" y="79001"/>
                  </a:lnTo>
                  <a:cubicBezTo>
                    <a:pt x="19603" y="79001"/>
                    <a:pt x="14804" y="77771"/>
                    <a:pt x="11615" y="75314"/>
                  </a:cubicBezTo>
                  <a:cubicBezTo>
                    <a:pt x="8456" y="72827"/>
                    <a:pt x="6846" y="69520"/>
                    <a:pt x="6846" y="65424"/>
                  </a:cubicBezTo>
                  <a:cubicBezTo>
                    <a:pt x="6846" y="60655"/>
                    <a:pt x="9421" y="56412"/>
                    <a:pt x="14571" y="52667"/>
                  </a:cubicBezTo>
                  <a:cubicBezTo>
                    <a:pt x="10650" y="50443"/>
                    <a:pt x="7724" y="47605"/>
                    <a:pt x="5793" y="44211"/>
                  </a:cubicBezTo>
                  <a:cubicBezTo>
                    <a:pt x="3891" y="40788"/>
                    <a:pt x="2926" y="36662"/>
                    <a:pt x="2926" y="31805"/>
                  </a:cubicBezTo>
                  <a:cubicBezTo>
                    <a:pt x="2926" y="24139"/>
                    <a:pt x="5354" y="17965"/>
                    <a:pt x="10211" y="13313"/>
                  </a:cubicBezTo>
                  <a:cubicBezTo>
                    <a:pt x="15068" y="8631"/>
                    <a:pt x="21475" y="6291"/>
                    <a:pt x="29404" y="6291"/>
                  </a:cubicBezTo>
                  <a:cubicBezTo>
                    <a:pt x="36777" y="6291"/>
                    <a:pt x="42512" y="5793"/>
                    <a:pt x="46579" y="4769"/>
                  </a:cubicBezTo>
                  <a:cubicBezTo>
                    <a:pt x="50645" y="3745"/>
                    <a:pt x="54800" y="2136"/>
                    <a:pt x="59101" y="0"/>
                  </a:cubicBezTo>
                  <a:lnTo>
                    <a:pt x="62612" y="10650"/>
                  </a:lnTo>
                  <a:close/>
                  <a:moveTo>
                    <a:pt x="29551" y="15127"/>
                  </a:moveTo>
                  <a:cubicBezTo>
                    <a:pt x="24957" y="15127"/>
                    <a:pt x="21505" y="16561"/>
                    <a:pt x="19105" y="19399"/>
                  </a:cubicBezTo>
                  <a:cubicBezTo>
                    <a:pt x="16736" y="22237"/>
                    <a:pt x="15536" y="26392"/>
                    <a:pt x="15536" y="31805"/>
                  </a:cubicBezTo>
                  <a:cubicBezTo>
                    <a:pt x="15536" y="37042"/>
                    <a:pt x="16765" y="41109"/>
                    <a:pt x="19252" y="44065"/>
                  </a:cubicBezTo>
                  <a:cubicBezTo>
                    <a:pt x="21739" y="46990"/>
                    <a:pt x="25162" y="48483"/>
                    <a:pt x="29551" y="48483"/>
                  </a:cubicBezTo>
                  <a:cubicBezTo>
                    <a:pt x="38796" y="48483"/>
                    <a:pt x="43419" y="42865"/>
                    <a:pt x="43419" y="31659"/>
                  </a:cubicBezTo>
                  <a:cubicBezTo>
                    <a:pt x="43419" y="26246"/>
                    <a:pt x="42248" y="22120"/>
                    <a:pt x="39908" y="19340"/>
                  </a:cubicBezTo>
                  <a:cubicBezTo>
                    <a:pt x="37567" y="16532"/>
                    <a:pt x="34115" y="15127"/>
                    <a:pt x="29551" y="15127"/>
                  </a:cubicBezTo>
                  <a:close/>
                </a:path>
              </a:pathLst>
            </a:custGeom>
            <a:solidFill>
              <a:srgbClr val="000000"/>
            </a:solidFill>
            <a:ln w="2922"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2BD633E7-85CC-31B0-A2D6-463400422894}"/>
                </a:ext>
              </a:extLst>
            </p:cNvPr>
            <p:cNvSpPr/>
            <p:nvPr/>
          </p:nvSpPr>
          <p:spPr>
            <a:xfrm>
              <a:off x="4930045" y="3029259"/>
              <a:ext cx="36572" cy="75372"/>
            </a:xfrm>
            <a:custGeom>
              <a:avLst/>
              <a:gdLst>
                <a:gd name="connsiteX0" fmla="*/ 30253 w 36572"/>
                <a:gd name="connsiteY0" fmla="*/ 0 h 75372"/>
                <a:gd name="connsiteX1" fmla="*/ 36572 w 36572"/>
                <a:gd name="connsiteY1" fmla="*/ 848 h 75372"/>
                <a:gd name="connsiteX2" fmla="*/ 34466 w 36572"/>
                <a:gd name="connsiteY2" fmla="*/ 13050 h 75372"/>
                <a:gd name="connsiteX3" fmla="*/ 28731 w 36572"/>
                <a:gd name="connsiteY3" fmla="*/ 12201 h 75372"/>
                <a:gd name="connsiteX4" fmla="*/ 18696 w 36572"/>
                <a:gd name="connsiteY4" fmla="*/ 1711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93"/>
                    <a:pt x="36572" y="848"/>
                  </a:cubicBezTo>
                  <a:lnTo>
                    <a:pt x="34466" y="13050"/>
                  </a:lnTo>
                  <a:cubicBezTo>
                    <a:pt x="32681" y="12493"/>
                    <a:pt x="30779" y="12201"/>
                    <a:pt x="28731" y="12201"/>
                  </a:cubicBezTo>
                  <a:cubicBezTo>
                    <a:pt x="24606" y="12201"/>
                    <a:pt x="21270" y="13840"/>
                    <a:pt x="18696" y="17117"/>
                  </a:cubicBezTo>
                  <a:cubicBezTo>
                    <a:pt x="16121" y="20364"/>
                    <a:pt x="14102" y="25368"/>
                    <a:pt x="12610" y="32098"/>
                  </a:cubicBezTo>
                  <a:lnTo>
                    <a:pt x="12610" y="75372"/>
                  </a:lnTo>
                  <a:lnTo>
                    <a:pt x="0" y="75372"/>
                  </a:lnTo>
                  <a:lnTo>
                    <a:pt x="0" y="1697"/>
                  </a:lnTo>
                  <a:lnTo>
                    <a:pt x="10913" y="1697"/>
                  </a:lnTo>
                  <a:lnTo>
                    <a:pt x="11908" y="16268"/>
                  </a:lnTo>
                  <a:cubicBezTo>
                    <a:pt x="15565" y="5442"/>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AD4293F8-5C57-3D63-D666-EBE0FE61E7C1}"/>
                </a:ext>
              </a:extLst>
            </p:cNvPr>
            <p:cNvSpPr/>
            <p:nvPr/>
          </p:nvSpPr>
          <p:spPr>
            <a:xfrm>
              <a:off x="4968841" y="3029142"/>
              <a:ext cx="56877" cy="77332"/>
            </a:xfrm>
            <a:custGeom>
              <a:avLst/>
              <a:gdLst>
                <a:gd name="connsiteX0" fmla="*/ 51699 w 56877"/>
                <a:gd name="connsiteY0" fmla="*/ 58694 h 77332"/>
                <a:gd name="connsiteX1" fmla="*/ 52957 w 56877"/>
                <a:gd name="connsiteY1" fmla="*/ 65336 h 77332"/>
                <a:gd name="connsiteX2" fmla="*/ 56877 w 56877"/>
                <a:gd name="connsiteY2" fmla="*/ 68643 h 77332"/>
                <a:gd name="connsiteX3" fmla="*/ 54215 w 56877"/>
                <a:gd name="connsiteY3" fmla="*/ 77186 h 77332"/>
                <a:gd name="connsiteX4" fmla="*/ 45672 w 56877"/>
                <a:gd name="connsiteY4" fmla="*/ 73822 h 77332"/>
                <a:gd name="connsiteX5" fmla="*/ 41341 w 56877"/>
                <a:gd name="connsiteY5" fmla="*/ 66126 h 77332"/>
                <a:gd name="connsiteX6" fmla="*/ 21300 w 56877"/>
                <a:gd name="connsiteY6" fmla="*/ 77333 h 77332"/>
                <a:gd name="connsiteX7" fmla="*/ 5764 w 56877"/>
                <a:gd name="connsiteY7" fmla="*/ 71217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1 h 77332"/>
                <a:gd name="connsiteX14" fmla="*/ 25776 w 56877"/>
                <a:gd name="connsiteY14" fmla="*/ 9948 h 77332"/>
                <a:gd name="connsiteX15" fmla="*/ 7870 w 56877"/>
                <a:gd name="connsiteY15" fmla="*/ 13869 h 77332"/>
                <a:gd name="connsiteX16" fmla="*/ 4769 w 56877"/>
                <a:gd name="connsiteY16" fmla="*/ 5033 h 77332"/>
                <a:gd name="connsiteX17" fmla="*/ 27737 w 56877"/>
                <a:gd name="connsiteY17" fmla="*/ 0 h 77332"/>
                <a:gd name="connsiteX18" fmla="*/ 51699 w 56877"/>
                <a:gd name="connsiteY18" fmla="*/ 23934 h 77332"/>
                <a:gd name="connsiteX19" fmla="*/ 51699 w 56877"/>
                <a:gd name="connsiteY19" fmla="*/ 58694 h 77332"/>
                <a:gd name="connsiteX20" fmla="*/ 24255 w 56877"/>
                <a:gd name="connsiteY20" fmla="*/ 67794 h 77332"/>
                <a:gd name="connsiteX21" fmla="*/ 39235 w 56877"/>
                <a:gd name="connsiteY21" fmla="*/ 56295 h 77332"/>
                <a:gd name="connsiteX22" fmla="*/ 39235 w 56877"/>
                <a:gd name="connsiteY22" fmla="*/ 38944 h 77332"/>
                <a:gd name="connsiteX23" fmla="*/ 31101 w 56877"/>
                <a:gd name="connsiteY23" fmla="*/ 38944 h 77332"/>
                <a:gd name="connsiteX24" fmla="*/ 12903 w 56877"/>
                <a:gd name="connsiteY24" fmla="*/ 54218 h 77332"/>
                <a:gd name="connsiteX25" fmla="*/ 15829 w 56877"/>
                <a:gd name="connsiteY25" fmla="*/ 64283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4"/>
                  </a:moveTo>
                  <a:cubicBezTo>
                    <a:pt x="51699" y="61679"/>
                    <a:pt x="52138" y="63903"/>
                    <a:pt x="52957" y="65336"/>
                  </a:cubicBezTo>
                  <a:cubicBezTo>
                    <a:pt x="53805" y="66799"/>
                    <a:pt x="55122" y="67882"/>
                    <a:pt x="56877" y="68643"/>
                  </a:cubicBezTo>
                  <a:lnTo>
                    <a:pt x="54215" y="77186"/>
                  </a:lnTo>
                  <a:cubicBezTo>
                    <a:pt x="50587" y="76630"/>
                    <a:pt x="47749" y="75489"/>
                    <a:pt x="45672" y="73822"/>
                  </a:cubicBezTo>
                  <a:cubicBezTo>
                    <a:pt x="43624" y="72125"/>
                    <a:pt x="42190" y="69579"/>
                    <a:pt x="41341" y="66126"/>
                  </a:cubicBezTo>
                  <a:cubicBezTo>
                    <a:pt x="36572" y="73588"/>
                    <a:pt x="29902" y="77333"/>
                    <a:pt x="21300" y="77333"/>
                  </a:cubicBezTo>
                  <a:cubicBezTo>
                    <a:pt x="14775" y="77333"/>
                    <a:pt x="9597" y="75285"/>
                    <a:pt x="5764" y="71217"/>
                  </a:cubicBezTo>
                  <a:cubicBezTo>
                    <a:pt x="1931" y="67180"/>
                    <a:pt x="0" y="61737"/>
                    <a:pt x="0" y="54920"/>
                  </a:cubicBezTo>
                  <a:cubicBezTo>
                    <a:pt x="0" y="47049"/>
                    <a:pt x="2575" y="41080"/>
                    <a:pt x="7724" y="36984"/>
                  </a:cubicBezTo>
                  <a:cubicBezTo>
                    <a:pt x="12844" y="32858"/>
                    <a:pt x="20188" y="30810"/>
                    <a:pt x="29697" y="30810"/>
                  </a:cubicBezTo>
                  <a:lnTo>
                    <a:pt x="39235" y="30810"/>
                  </a:lnTo>
                  <a:lnTo>
                    <a:pt x="39235" y="24519"/>
                  </a:lnTo>
                  <a:cubicBezTo>
                    <a:pt x="39235" y="19370"/>
                    <a:pt x="38182" y="15654"/>
                    <a:pt x="36075" y="13371"/>
                  </a:cubicBezTo>
                  <a:cubicBezTo>
                    <a:pt x="33998" y="11089"/>
                    <a:pt x="30545" y="9948"/>
                    <a:pt x="25776" y="9948"/>
                  </a:cubicBezTo>
                  <a:cubicBezTo>
                    <a:pt x="20656" y="9948"/>
                    <a:pt x="14688" y="11236"/>
                    <a:pt x="7870" y="13869"/>
                  </a:cubicBezTo>
                  <a:lnTo>
                    <a:pt x="4769" y="5033"/>
                  </a:lnTo>
                  <a:cubicBezTo>
                    <a:pt x="12990" y="1668"/>
                    <a:pt x="20656" y="0"/>
                    <a:pt x="27737" y="0"/>
                  </a:cubicBezTo>
                  <a:cubicBezTo>
                    <a:pt x="43711" y="0"/>
                    <a:pt x="51699" y="7988"/>
                    <a:pt x="51699" y="23934"/>
                  </a:cubicBezTo>
                  <a:lnTo>
                    <a:pt x="51699" y="58694"/>
                  </a:lnTo>
                  <a:close/>
                  <a:moveTo>
                    <a:pt x="24255" y="67794"/>
                  </a:moveTo>
                  <a:cubicBezTo>
                    <a:pt x="30779" y="67794"/>
                    <a:pt x="35782" y="63961"/>
                    <a:pt x="39235" y="56295"/>
                  </a:cubicBezTo>
                  <a:lnTo>
                    <a:pt x="39235" y="38944"/>
                  </a:lnTo>
                  <a:lnTo>
                    <a:pt x="31101" y="38944"/>
                  </a:lnTo>
                  <a:cubicBezTo>
                    <a:pt x="18959" y="38944"/>
                    <a:pt x="12903" y="44035"/>
                    <a:pt x="12903" y="54218"/>
                  </a:cubicBezTo>
                  <a:cubicBezTo>
                    <a:pt x="12903" y="58607"/>
                    <a:pt x="13868" y="61971"/>
                    <a:pt x="15829" y="64283"/>
                  </a:cubicBezTo>
                  <a:cubicBezTo>
                    <a:pt x="17789" y="66624"/>
                    <a:pt x="20598" y="67794"/>
                    <a:pt x="24255" y="67794"/>
                  </a:cubicBezTo>
                  <a:close/>
                </a:path>
              </a:pathLst>
            </a:custGeom>
            <a:solidFill>
              <a:srgbClr val="000000"/>
            </a:solidFill>
            <a:ln w="2922"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D9E9A3E9-9312-5C9B-D2E2-32EB70FA4F0E}"/>
                </a:ext>
              </a:extLst>
            </p:cNvPr>
            <p:cNvSpPr/>
            <p:nvPr/>
          </p:nvSpPr>
          <p:spPr>
            <a:xfrm>
              <a:off x="5033442" y="3012464"/>
              <a:ext cx="44676" cy="94010"/>
            </a:xfrm>
            <a:custGeom>
              <a:avLst/>
              <a:gdLst>
                <a:gd name="connsiteX0" fmla="*/ 44677 w 44676"/>
                <a:gd name="connsiteY0" fmla="*/ 88949 h 94010"/>
                <a:gd name="connsiteX1" fmla="*/ 29141 w 44676"/>
                <a:gd name="connsiteY1" fmla="*/ 94011 h 94010"/>
                <a:gd name="connsiteX2" fmla="*/ 15331 w 44676"/>
                <a:gd name="connsiteY2" fmla="*/ 88803 h 94010"/>
                <a:gd name="connsiteX3" fmla="*/ 10504 w 44676"/>
                <a:gd name="connsiteY3" fmla="*/ 74261 h 94010"/>
                <a:gd name="connsiteX4" fmla="*/ 10504 w 44676"/>
                <a:gd name="connsiteY4" fmla="*/ 28001 h 94010"/>
                <a:gd name="connsiteX5" fmla="*/ 0 w 44676"/>
                <a:gd name="connsiteY5" fmla="*/ 2800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8 w 44676"/>
                <a:gd name="connsiteY12" fmla="*/ 28001 h 94010"/>
                <a:gd name="connsiteX13" fmla="*/ 23114 w 44676"/>
                <a:gd name="connsiteY13" fmla="*/ 28001 h 94010"/>
                <a:gd name="connsiteX14" fmla="*/ 23114 w 44676"/>
                <a:gd name="connsiteY14" fmla="*/ 74114 h 94010"/>
                <a:gd name="connsiteX15" fmla="*/ 31101 w 44676"/>
                <a:gd name="connsiteY15" fmla="*/ 83624 h 94010"/>
                <a:gd name="connsiteX16" fmla="*/ 35519 w 44676"/>
                <a:gd name="connsiteY16" fmla="*/ 82922 h 94010"/>
                <a:gd name="connsiteX17" fmla="*/ 40054 w 44676"/>
                <a:gd name="connsiteY17" fmla="*/ 80844 h 94010"/>
                <a:gd name="connsiteX18" fmla="*/ 44677 w 44676"/>
                <a:gd name="connsiteY18" fmla="*/ 88949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49"/>
                  </a:moveTo>
                  <a:cubicBezTo>
                    <a:pt x="39995" y="92314"/>
                    <a:pt x="34817" y="94011"/>
                    <a:pt x="29141" y="94011"/>
                  </a:cubicBezTo>
                  <a:cubicBezTo>
                    <a:pt x="23143" y="94011"/>
                    <a:pt x="18550" y="92284"/>
                    <a:pt x="15331" y="88803"/>
                  </a:cubicBezTo>
                  <a:cubicBezTo>
                    <a:pt x="12113" y="85350"/>
                    <a:pt x="10504" y="80493"/>
                    <a:pt x="10504" y="74261"/>
                  </a:cubicBezTo>
                  <a:lnTo>
                    <a:pt x="10504" y="28001"/>
                  </a:lnTo>
                  <a:lnTo>
                    <a:pt x="0" y="28001"/>
                  </a:lnTo>
                  <a:lnTo>
                    <a:pt x="0" y="18492"/>
                  </a:lnTo>
                  <a:lnTo>
                    <a:pt x="10504" y="18492"/>
                  </a:lnTo>
                  <a:lnTo>
                    <a:pt x="10504" y="1551"/>
                  </a:lnTo>
                  <a:lnTo>
                    <a:pt x="23114" y="0"/>
                  </a:lnTo>
                  <a:lnTo>
                    <a:pt x="23114" y="18492"/>
                  </a:lnTo>
                  <a:lnTo>
                    <a:pt x="39352" y="18492"/>
                  </a:lnTo>
                  <a:lnTo>
                    <a:pt x="37948" y="28001"/>
                  </a:lnTo>
                  <a:lnTo>
                    <a:pt x="23114" y="28001"/>
                  </a:lnTo>
                  <a:lnTo>
                    <a:pt x="23114" y="74114"/>
                  </a:lnTo>
                  <a:cubicBezTo>
                    <a:pt x="23114" y="80463"/>
                    <a:pt x="25776" y="83624"/>
                    <a:pt x="31101" y="83624"/>
                  </a:cubicBezTo>
                  <a:cubicBezTo>
                    <a:pt x="32681" y="83624"/>
                    <a:pt x="34144" y="83389"/>
                    <a:pt x="35519" y="82922"/>
                  </a:cubicBezTo>
                  <a:cubicBezTo>
                    <a:pt x="36865" y="82453"/>
                    <a:pt x="38386" y="81751"/>
                    <a:pt x="40054" y="80844"/>
                  </a:cubicBezTo>
                  <a:lnTo>
                    <a:pt x="44677" y="88949"/>
                  </a:lnTo>
                  <a:close/>
                </a:path>
              </a:pathLst>
            </a:custGeom>
            <a:solidFill>
              <a:srgbClr val="000000"/>
            </a:solidFill>
            <a:ln w="2922"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B7BF22A9-29BB-3CE8-685A-D090B1BBA823}"/>
                </a:ext>
              </a:extLst>
            </p:cNvPr>
            <p:cNvSpPr/>
            <p:nvPr/>
          </p:nvSpPr>
          <p:spPr>
            <a:xfrm>
              <a:off x="5082478" y="3029142"/>
              <a:ext cx="56175" cy="77332"/>
            </a:xfrm>
            <a:custGeom>
              <a:avLst/>
              <a:gdLst>
                <a:gd name="connsiteX0" fmla="*/ 56175 w 56175"/>
                <a:gd name="connsiteY0" fmla="*/ 36428 h 77332"/>
                <a:gd name="connsiteX1" fmla="*/ 55882 w 56175"/>
                <a:gd name="connsiteY1" fmla="*/ 43011 h 77332"/>
                <a:gd name="connsiteX2" fmla="*/ 13020 w 56175"/>
                <a:gd name="connsiteY2" fmla="*/ 43011 h 77332"/>
                <a:gd name="connsiteX3" fmla="*/ 18198 w 56175"/>
                <a:gd name="connsiteY3" fmla="*/ 61562 h 77332"/>
                <a:gd name="connsiteX4" fmla="*/ 30809 w 56175"/>
                <a:gd name="connsiteY4" fmla="*/ 67238 h 77332"/>
                <a:gd name="connsiteX5" fmla="*/ 39849 w 56175"/>
                <a:gd name="connsiteY5" fmla="*/ 6568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297 h 77332"/>
                <a:gd name="connsiteX10" fmla="*/ 0 w 56175"/>
                <a:gd name="connsiteY10" fmla="*/ 39208 h 77332"/>
                <a:gd name="connsiteX11" fmla="*/ 7549 w 56175"/>
                <a:gd name="connsiteY11" fmla="*/ 10563 h 77332"/>
                <a:gd name="connsiteX12" fmla="*/ 28556 w 56175"/>
                <a:gd name="connsiteY12" fmla="*/ 0 h 77332"/>
                <a:gd name="connsiteX13" fmla="*/ 49007 w 56175"/>
                <a:gd name="connsiteY13" fmla="*/ 9451 h 77332"/>
                <a:gd name="connsiteX14" fmla="*/ 56175 w 56175"/>
                <a:gd name="connsiteY14" fmla="*/ 36428 h 77332"/>
                <a:gd name="connsiteX15" fmla="*/ 43975 w 56175"/>
                <a:gd name="connsiteY15" fmla="*/ 32624 h 77332"/>
                <a:gd name="connsiteX16" fmla="*/ 28702 w 56175"/>
                <a:gd name="connsiteY16" fmla="*/ 950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58" y="40583"/>
                    <a:pt x="55882" y="43011"/>
                  </a:cubicBezTo>
                  <a:lnTo>
                    <a:pt x="13020" y="43011"/>
                  </a:lnTo>
                  <a:cubicBezTo>
                    <a:pt x="13400" y="51584"/>
                    <a:pt x="15126" y="57787"/>
                    <a:pt x="18198" y="61562"/>
                  </a:cubicBezTo>
                  <a:cubicBezTo>
                    <a:pt x="21271" y="65336"/>
                    <a:pt x="25484" y="67238"/>
                    <a:pt x="30809" y="67238"/>
                  </a:cubicBezTo>
                  <a:cubicBezTo>
                    <a:pt x="34173" y="67238"/>
                    <a:pt x="37187" y="66711"/>
                    <a:pt x="39849" y="65687"/>
                  </a:cubicBezTo>
                  <a:cubicBezTo>
                    <a:pt x="42512" y="64663"/>
                    <a:pt x="45291" y="62996"/>
                    <a:pt x="48188" y="60655"/>
                  </a:cubicBezTo>
                  <a:lnTo>
                    <a:pt x="53776" y="68087"/>
                  </a:lnTo>
                  <a:cubicBezTo>
                    <a:pt x="46871" y="74231"/>
                    <a:pt x="39030" y="77333"/>
                    <a:pt x="30253" y="77333"/>
                  </a:cubicBezTo>
                  <a:cubicBezTo>
                    <a:pt x="20627" y="77333"/>
                    <a:pt x="13166" y="73997"/>
                    <a:pt x="7900" y="67297"/>
                  </a:cubicBezTo>
                  <a:cubicBezTo>
                    <a:pt x="2633" y="60625"/>
                    <a:pt x="0" y="51263"/>
                    <a:pt x="0" y="39208"/>
                  </a:cubicBezTo>
                  <a:cubicBezTo>
                    <a:pt x="0" y="27182"/>
                    <a:pt x="2516" y="17614"/>
                    <a:pt x="7549" y="10563"/>
                  </a:cubicBezTo>
                  <a:cubicBezTo>
                    <a:pt x="12610" y="3511"/>
                    <a:pt x="19603" y="0"/>
                    <a:pt x="28556" y="0"/>
                  </a:cubicBezTo>
                  <a:cubicBezTo>
                    <a:pt x="37450" y="0"/>
                    <a:pt x="44267" y="3131"/>
                    <a:pt x="49007" y="9451"/>
                  </a:cubicBezTo>
                  <a:cubicBezTo>
                    <a:pt x="53776" y="15742"/>
                    <a:pt x="56175" y="24724"/>
                    <a:pt x="56175" y="36428"/>
                  </a:cubicBezTo>
                  <a:close/>
                  <a:moveTo>
                    <a:pt x="43975" y="32624"/>
                  </a:moveTo>
                  <a:cubicBezTo>
                    <a:pt x="43975" y="17234"/>
                    <a:pt x="38884" y="9509"/>
                    <a:pt x="28702" y="9509"/>
                  </a:cubicBezTo>
                  <a:cubicBezTo>
                    <a:pt x="24050" y="9509"/>
                    <a:pt x="20364" y="11441"/>
                    <a:pt x="17643" y="15332"/>
                  </a:cubicBezTo>
                  <a:cubicBezTo>
                    <a:pt x="14921" y="19194"/>
                    <a:pt x="13400" y="25485"/>
                    <a:pt x="13020" y="34175"/>
                  </a:cubicBezTo>
                  <a:lnTo>
                    <a:pt x="43975" y="34175"/>
                  </a:lnTo>
                  <a:lnTo>
                    <a:pt x="43975" y="32624"/>
                  </a:lnTo>
                  <a:close/>
                </a:path>
              </a:pathLst>
            </a:custGeom>
            <a:solidFill>
              <a:srgbClr val="000000"/>
            </a:solidFill>
            <a:ln w="2922"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C5A2F768-031C-0CB3-ABC5-D1F1299F13CD}"/>
                </a:ext>
              </a:extLst>
            </p:cNvPr>
            <p:cNvSpPr/>
            <p:nvPr/>
          </p:nvSpPr>
          <p:spPr>
            <a:xfrm>
              <a:off x="3398571" y="3174561"/>
              <a:ext cx="62055" cy="100008"/>
            </a:xfrm>
            <a:custGeom>
              <a:avLst/>
              <a:gdLst>
                <a:gd name="connsiteX0" fmla="*/ 36865 w 62055"/>
                <a:gd name="connsiteY0" fmla="*/ 0 h 100008"/>
                <a:gd name="connsiteX1" fmla="*/ 50031 w 62055"/>
                <a:gd name="connsiteY1" fmla="*/ 2312 h 100008"/>
                <a:gd name="connsiteX2" fmla="*/ 61090 w 62055"/>
                <a:gd name="connsiteY2" fmla="*/ 9509 h 100008"/>
                <a:gd name="connsiteX3" fmla="*/ 54361 w 62055"/>
                <a:gd name="connsiteY3" fmla="*/ 17351 h 100008"/>
                <a:gd name="connsiteX4" fmla="*/ 46315 w 62055"/>
                <a:gd name="connsiteY4" fmla="*/ 12172 h 100008"/>
                <a:gd name="connsiteX5" fmla="*/ 37538 w 62055"/>
                <a:gd name="connsiteY5" fmla="*/ 10504 h 100008"/>
                <a:gd name="connsiteX6" fmla="*/ 20188 w 62055"/>
                <a:gd name="connsiteY6" fmla="*/ 19809 h 100008"/>
                <a:gd name="connsiteX7" fmla="*/ 13722 w 62055"/>
                <a:gd name="connsiteY7" fmla="*/ 49858 h 100008"/>
                <a:gd name="connsiteX8" fmla="*/ 20188 w 62055"/>
                <a:gd name="connsiteY8" fmla="*/ 79644 h 100008"/>
                <a:gd name="connsiteX9" fmla="*/ 37538 w 62055"/>
                <a:gd name="connsiteY9" fmla="*/ 89241 h 100008"/>
                <a:gd name="connsiteX10" fmla="*/ 46930 w 62055"/>
                <a:gd name="connsiteY10" fmla="*/ 87281 h 100008"/>
                <a:gd name="connsiteX11" fmla="*/ 55473 w 62055"/>
                <a:gd name="connsiteY11" fmla="*/ 81517 h 100008"/>
                <a:gd name="connsiteX12" fmla="*/ 62056 w 62055"/>
                <a:gd name="connsiteY12" fmla="*/ 89241 h 100008"/>
                <a:gd name="connsiteX13" fmla="*/ 36865 w 62055"/>
                <a:gd name="connsiteY13" fmla="*/ 100009 h 100008"/>
                <a:gd name="connsiteX14" fmla="*/ 17730 w 62055"/>
                <a:gd name="connsiteY14" fmla="*/ 94420 h 100008"/>
                <a:gd name="connsiteX15" fmla="*/ 4711 w 62055"/>
                <a:gd name="connsiteY15" fmla="*/ 77538 h 100008"/>
                <a:gd name="connsiteX16" fmla="*/ 0 w 62055"/>
                <a:gd name="connsiteY16" fmla="*/ 49858 h 100008"/>
                <a:gd name="connsiteX17" fmla="*/ 4828 w 62055"/>
                <a:gd name="connsiteY17" fmla="*/ 22412 h 100008"/>
                <a:gd name="connsiteX18" fmla="*/ 18023 w 62055"/>
                <a:gd name="connsiteY18" fmla="*/ 5588 h 100008"/>
                <a:gd name="connsiteX19" fmla="*/ 36865 w 62055"/>
                <a:gd name="connsiteY19" fmla="*/ 0 h 10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55" h="100008">
                  <a:moveTo>
                    <a:pt x="36865" y="0"/>
                  </a:moveTo>
                  <a:cubicBezTo>
                    <a:pt x="41897" y="0"/>
                    <a:pt x="46286" y="761"/>
                    <a:pt x="50031" y="2312"/>
                  </a:cubicBezTo>
                  <a:cubicBezTo>
                    <a:pt x="53747" y="3833"/>
                    <a:pt x="57433" y="6262"/>
                    <a:pt x="61090" y="9509"/>
                  </a:cubicBezTo>
                  <a:lnTo>
                    <a:pt x="54361" y="17351"/>
                  </a:lnTo>
                  <a:cubicBezTo>
                    <a:pt x="51669" y="15040"/>
                    <a:pt x="48978" y="13313"/>
                    <a:pt x="46315" y="12172"/>
                  </a:cubicBezTo>
                  <a:cubicBezTo>
                    <a:pt x="43653" y="11060"/>
                    <a:pt x="40727" y="10504"/>
                    <a:pt x="37538" y="10504"/>
                  </a:cubicBezTo>
                  <a:cubicBezTo>
                    <a:pt x="30253" y="10504"/>
                    <a:pt x="24489" y="13606"/>
                    <a:pt x="20188" y="19809"/>
                  </a:cubicBezTo>
                  <a:cubicBezTo>
                    <a:pt x="15887" y="26012"/>
                    <a:pt x="13722" y="36048"/>
                    <a:pt x="13722" y="49858"/>
                  </a:cubicBezTo>
                  <a:cubicBezTo>
                    <a:pt x="13722" y="63318"/>
                    <a:pt x="15887" y="73236"/>
                    <a:pt x="20188" y="79644"/>
                  </a:cubicBezTo>
                  <a:cubicBezTo>
                    <a:pt x="24489" y="86023"/>
                    <a:pt x="30253" y="89241"/>
                    <a:pt x="37538" y="89241"/>
                  </a:cubicBezTo>
                  <a:cubicBezTo>
                    <a:pt x="41195" y="89241"/>
                    <a:pt x="44326" y="88568"/>
                    <a:pt x="46930" y="87281"/>
                  </a:cubicBezTo>
                  <a:cubicBezTo>
                    <a:pt x="49563" y="85965"/>
                    <a:pt x="52401" y="84062"/>
                    <a:pt x="55473" y="81517"/>
                  </a:cubicBezTo>
                  <a:lnTo>
                    <a:pt x="62056" y="89241"/>
                  </a:lnTo>
                  <a:cubicBezTo>
                    <a:pt x="55063" y="96439"/>
                    <a:pt x="46666" y="100009"/>
                    <a:pt x="36865" y="100009"/>
                  </a:cubicBezTo>
                  <a:cubicBezTo>
                    <a:pt x="29668" y="100009"/>
                    <a:pt x="23289" y="98166"/>
                    <a:pt x="17730" y="94420"/>
                  </a:cubicBezTo>
                  <a:cubicBezTo>
                    <a:pt x="12171" y="90675"/>
                    <a:pt x="7841" y="85057"/>
                    <a:pt x="4711" y="77538"/>
                  </a:cubicBezTo>
                  <a:cubicBezTo>
                    <a:pt x="1580" y="70018"/>
                    <a:pt x="0" y="60801"/>
                    <a:pt x="0" y="49858"/>
                  </a:cubicBezTo>
                  <a:cubicBezTo>
                    <a:pt x="0" y="39032"/>
                    <a:pt x="1609" y="29874"/>
                    <a:pt x="4828" y="22412"/>
                  </a:cubicBezTo>
                  <a:cubicBezTo>
                    <a:pt x="8075" y="14923"/>
                    <a:pt x="12464" y="9334"/>
                    <a:pt x="18023" y="5588"/>
                  </a:cubicBezTo>
                  <a:cubicBezTo>
                    <a:pt x="23553" y="1873"/>
                    <a:pt x="29843" y="0"/>
                    <a:pt x="36865" y="0"/>
                  </a:cubicBezTo>
                  <a:close/>
                </a:path>
              </a:pathLst>
            </a:custGeom>
            <a:solidFill>
              <a:srgbClr val="000000"/>
            </a:solidFill>
            <a:ln w="2922"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CCB59FC9-75A1-FE52-B30F-1087FD2EFCF1}"/>
                </a:ext>
              </a:extLst>
            </p:cNvPr>
            <p:cNvSpPr/>
            <p:nvPr/>
          </p:nvSpPr>
          <p:spPr>
            <a:xfrm>
              <a:off x="3466801" y="3197238"/>
              <a:ext cx="59949" cy="77332"/>
            </a:xfrm>
            <a:custGeom>
              <a:avLst/>
              <a:gdLst>
                <a:gd name="connsiteX0" fmla="*/ 30136 w 59949"/>
                <a:gd name="connsiteY0" fmla="*/ 0 h 77332"/>
                <a:gd name="connsiteX1" fmla="*/ 52108 w 59949"/>
                <a:gd name="connsiteY1" fmla="*/ 9949 h 77332"/>
                <a:gd name="connsiteX2" fmla="*/ 59949 w 59949"/>
                <a:gd name="connsiteY2" fmla="*/ 38534 h 77332"/>
                <a:gd name="connsiteX3" fmla="*/ 51991 w 59949"/>
                <a:gd name="connsiteY3" fmla="*/ 66917 h 77332"/>
                <a:gd name="connsiteX4" fmla="*/ 29989 w 59949"/>
                <a:gd name="connsiteY4" fmla="*/ 77333 h 77332"/>
                <a:gd name="connsiteX5" fmla="*/ 7929 w 59949"/>
                <a:gd name="connsiteY5" fmla="*/ 67121 h 77332"/>
                <a:gd name="connsiteX6" fmla="*/ 0 w 59949"/>
                <a:gd name="connsiteY6" fmla="*/ 38681 h 77332"/>
                <a:gd name="connsiteX7" fmla="*/ 7987 w 59949"/>
                <a:gd name="connsiteY7" fmla="*/ 10182 h 77332"/>
                <a:gd name="connsiteX8" fmla="*/ 30136 w 59949"/>
                <a:gd name="connsiteY8" fmla="*/ 0 h 77332"/>
                <a:gd name="connsiteX9" fmla="*/ 30136 w 59949"/>
                <a:gd name="connsiteY9" fmla="*/ 10094 h 77332"/>
                <a:gd name="connsiteX10" fmla="*/ 17525 w 59949"/>
                <a:gd name="connsiteY10" fmla="*/ 17029 h 77332"/>
                <a:gd name="connsiteX11" fmla="*/ 13166 w 59949"/>
                <a:gd name="connsiteY11" fmla="*/ 38681 h 77332"/>
                <a:gd name="connsiteX12" fmla="*/ 29989 w 59949"/>
                <a:gd name="connsiteY12" fmla="*/ 67385 h 77332"/>
                <a:gd name="connsiteX13" fmla="*/ 46783 w 59949"/>
                <a:gd name="connsiteY13" fmla="*/ 38534 h 77332"/>
                <a:gd name="connsiteX14" fmla="*/ 42599 w 59949"/>
                <a:gd name="connsiteY14" fmla="*/ 16971 h 77332"/>
                <a:gd name="connsiteX15" fmla="*/ 3013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36"/>
                    <a:pt x="52108" y="9949"/>
                  </a:cubicBezTo>
                  <a:cubicBezTo>
                    <a:pt x="57345" y="16590"/>
                    <a:pt x="59949" y="26128"/>
                    <a:pt x="59949" y="38534"/>
                  </a:cubicBezTo>
                  <a:cubicBezTo>
                    <a:pt x="59949" y="50502"/>
                    <a:pt x="57316" y="59953"/>
                    <a:pt x="51991" y="66917"/>
                  </a:cubicBezTo>
                  <a:cubicBezTo>
                    <a:pt x="46666" y="73880"/>
                    <a:pt x="39323" y="77333"/>
                    <a:pt x="29989" y="77333"/>
                  </a:cubicBezTo>
                  <a:cubicBezTo>
                    <a:pt x="20539" y="77333"/>
                    <a:pt x="13195" y="73939"/>
                    <a:pt x="7929" y="67121"/>
                  </a:cubicBezTo>
                  <a:cubicBezTo>
                    <a:pt x="2633" y="60304"/>
                    <a:pt x="0" y="50824"/>
                    <a:pt x="0" y="38681"/>
                  </a:cubicBezTo>
                  <a:cubicBezTo>
                    <a:pt x="0" y="26451"/>
                    <a:pt x="2662" y="16941"/>
                    <a:pt x="7987" y="10182"/>
                  </a:cubicBezTo>
                  <a:cubicBezTo>
                    <a:pt x="13312" y="3394"/>
                    <a:pt x="20685" y="0"/>
                    <a:pt x="30136" y="0"/>
                  </a:cubicBezTo>
                  <a:close/>
                  <a:moveTo>
                    <a:pt x="30136" y="10094"/>
                  </a:moveTo>
                  <a:cubicBezTo>
                    <a:pt x="24606" y="10094"/>
                    <a:pt x="20422" y="12406"/>
                    <a:pt x="17525" y="17029"/>
                  </a:cubicBezTo>
                  <a:cubicBezTo>
                    <a:pt x="14629" y="21652"/>
                    <a:pt x="13166" y="28879"/>
                    <a:pt x="13166" y="38681"/>
                  </a:cubicBezTo>
                  <a:cubicBezTo>
                    <a:pt x="13166" y="57817"/>
                    <a:pt x="18784" y="67385"/>
                    <a:pt x="29989" y="67385"/>
                  </a:cubicBezTo>
                  <a:cubicBezTo>
                    <a:pt x="41195" y="67385"/>
                    <a:pt x="46783" y="57787"/>
                    <a:pt x="46783" y="38534"/>
                  </a:cubicBezTo>
                  <a:cubicBezTo>
                    <a:pt x="46783" y="28733"/>
                    <a:pt x="45379" y="21535"/>
                    <a:pt x="42599" y="16971"/>
                  </a:cubicBezTo>
                  <a:cubicBezTo>
                    <a:pt x="39791" y="12377"/>
                    <a:pt x="35636" y="10094"/>
                    <a:pt x="30136" y="10094"/>
                  </a:cubicBezTo>
                  <a:close/>
                </a:path>
              </a:pathLst>
            </a:custGeom>
            <a:solidFill>
              <a:srgbClr val="000000"/>
            </a:solidFill>
            <a:ln w="2922"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19D5AACB-0211-E913-0E56-53C65266A804}"/>
                </a:ext>
              </a:extLst>
            </p:cNvPr>
            <p:cNvSpPr/>
            <p:nvPr/>
          </p:nvSpPr>
          <p:spPr>
            <a:xfrm>
              <a:off x="3544276" y="3167832"/>
              <a:ext cx="23962" cy="106738"/>
            </a:xfrm>
            <a:custGeom>
              <a:avLst/>
              <a:gdLst>
                <a:gd name="connsiteX0" fmla="*/ 14570 w 23962"/>
                <a:gd name="connsiteY0" fmla="*/ 106738 h 106738"/>
                <a:gd name="connsiteX1" fmla="*/ 3921 w 23962"/>
                <a:gd name="connsiteY1" fmla="*/ 102701 h 106738"/>
                <a:gd name="connsiteX2" fmla="*/ 0 w 23962"/>
                <a:gd name="connsiteY2" fmla="*/ 91348 h 106738"/>
                <a:gd name="connsiteX3" fmla="*/ 0 w 23962"/>
                <a:gd name="connsiteY3" fmla="*/ 1404 h 106738"/>
                <a:gd name="connsiteX4" fmla="*/ 12610 w 23962"/>
                <a:gd name="connsiteY4" fmla="*/ 0 h 106738"/>
                <a:gd name="connsiteX5" fmla="*/ 12610 w 23962"/>
                <a:gd name="connsiteY5" fmla="*/ 90909 h 106738"/>
                <a:gd name="connsiteX6" fmla="*/ 17087 w 23962"/>
                <a:gd name="connsiteY6" fmla="*/ 96381 h 106738"/>
                <a:gd name="connsiteX7" fmla="*/ 21153 w 23962"/>
                <a:gd name="connsiteY7" fmla="*/ 95533 h 106738"/>
                <a:gd name="connsiteX8" fmla="*/ 23962 w 23962"/>
                <a:gd name="connsiteY8" fmla="*/ 104369 h 106738"/>
                <a:gd name="connsiteX9" fmla="*/ 14570 w 23962"/>
                <a:gd name="connsiteY9" fmla="*/ 106738 h 10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38">
                  <a:moveTo>
                    <a:pt x="14570" y="106738"/>
                  </a:moveTo>
                  <a:cubicBezTo>
                    <a:pt x="10094" y="106738"/>
                    <a:pt x="6524" y="105393"/>
                    <a:pt x="3921" y="102701"/>
                  </a:cubicBezTo>
                  <a:cubicBezTo>
                    <a:pt x="1317" y="99980"/>
                    <a:pt x="0" y="96205"/>
                    <a:pt x="0" y="91348"/>
                  </a:cubicBezTo>
                  <a:lnTo>
                    <a:pt x="0" y="1404"/>
                  </a:lnTo>
                  <a:lnTo>
                    <a:pt x="12610" y="0"/>
                  </a:lnTo>
                  <a:lnTo>
                    <a:pt x="12610" y="90909"/>
                  </a:lnTo>
                  <a:cubicBezTo>
                    <a:pt x="12610" y="94567"/>
                    <a:pt x="14102" y="96381"/>
                    <a:pt x="17087" y="96381"/>
                  </a:cubicBezTo>
                  <a:cubicBezTo>
                    <a:pt x="18315" y="96381"/>
                    <a:pt x="19661" y="96118"/>
                    <a:pt x="21153" y="95533"/>
                  </a:cubicBezTo>
                  <a:lnTo>
                    <a:pt x="23962" y="104369"/>
                  </a:lnTo>
                  <a:cubicBezTo>
                    <a:pt x="20978" y="105948"/>
                    <a:pt x="17847" y="106738"/>
                    <a:pt x="14570" y="106738"/>
                  </a:cubicBezTo>
                  <a:close/>
                </a:path>
              </a:pathLst>
            </a:custGeom>
            <a:solidFill>
              <a:srgbClr val="000000"/>
            </a:solidFill>
            <a:ln w="2922"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F2EB296E-CAC7-8726-8F01-46BC8CC4BDDC}"/>
                </a:ext>
              </a:extLst>
            </p:cNvPr>
            <p:cNvSpPr/>
            <p:nvPr/>
          </p:nvSpPr>
          <p:spPr>
            <a:xfrm>
              <a:off x="3575523" y="3197238"/>
              <a:ext cx="56877" cy="77332"/>
            </a:xfrm>
            <a:custGeom>
              <a:avLst/>
              <a:gdLst>
                <a:gd name="connsiteX0" fmla="*/ 5166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12 w 56877"/>
                <a:gd name="connsiteY5" fmla="*/ 66127 h 77332"/>
                <a:gd name="connsiteX6" fmla="*/ 21270 w 56877"/>
                <a:gd name="connsiteY6" fmla="*/ 77333 h 77332"/>
                <a:gd name="connsiteX7" fmla="*/ 5735 w 56877"/>
                <a:gd name="connsiteY7" fmla="*/ 71247 h 77332"/>
                <a:gd name="connsiteX8" fmla="*/ 0 w 56877"/>
                <a:gd name="connsiteY8" fmla="*/ 54920 h 77332"/>
                <a:gd name="connsiteX9" fmla="*/ 7695 w 56877"/>
                <a:gd name="connsiteY9" fmla="*/ 37014 h 77332"/>
                <a:gd name="connsiteX10" fmla="*/ 29697 w 56877"/>
                <a:gd name="connsiteY10" fmla="*/ 30840 h 77332"/>
                <a:gd name="connsiteX11" fmla="*/ 39206 w 56877"/>
                <a:gd name="connsiteY11" fmla="*/ 30840 h 77332"/>
                <a:gd name="connsiteX12" fmla="*/ 39206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40 w 56877"/>
                <a:gd name="connsiteY16" fmla="*/ 5062 h 77332"/>
                <a:gd name="connsiteX17" fmla="*/ 27736 w 56877"/>
                <a:gd name="connsiteY17" fmla="*/ 0 h 77332"/>
                <a:gd name="connsiteX18" fmla="*/ 51669 w 56877"/>
                <a:gd name="connsiteY18" fmla="*/ 23963 h 77332"/>
                <a:gd name="connsiteX19" fmla="*/ 51669 w 56877"/>
                <a:gd name="connsiteY19" fmla="*/ 58724 h 77332"/>
                <a:gd name="connsiteX20" fmla="*/ 24226 w 56877"/>
                <a:gd name="connsiteY20" fmla="*/ 67823 h 77332"/>
                <a:gd name="connsiteX21" fmla="*/ 39206 w 56877"/>
                <a:gd name="connsiteY21" fmla="*/ 56324 h 77332"/>
                <a:gd name="connsiteX22" fmla="*/ 39206 w 56877"/>
                <a:gd name="connsiteY22" fmla="*/ 38945 h 77332"/>
                <a:gd name="connsiteX23" fmla="*/ 31101 w 56877"/>
                <a:gd name="connsiteY23" fmla="*/ 38945 h 77332"/>
                <a:gd name="connsiteX24" fmla="*/ 12873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69" y="58724"/>
                  </a:moveTo>
                  <a:cubicBezTo>
                    <a:pt x="51669" y="61708"/>
                    <a:pt x="52108" y="63932"/>
                    <a:pt x="52957" y="65366"/>
                  </a:cubicBezTo>
                  <a:cubicBezTo>
                    <a:pt x="53776" y="66829"/>
                    <a:pt x="55093" y="67911"/>
                    <a:pt x="56877" y="68672"/>
                  </a:cubicBezTo>
                  <a:lnTo>
                    <a:pt x="54215" y="77216"/>
                  </a:lnTo>
                  <a:cubicBezTo>
                    <a:pt x="50558" y="76660"/>
                    <a:pt x="47720" y="75519"/>
                    <a:pt x="45671" y="73851"/>
                  </a:cubicBezTo>
                  <a:cubicBezTo>
                    <a:pt x="43594" y="72154"/>
                    <a:pt x="42161" y="69608"/>
                    <a:pt x="41312" y="66127"/>
                  </a:cubicBezTo>
                  <a:cubicBezTo>
                    <a:pt x="36543" y="73617"/>
                    <a:pt x="29872" y="77333"/>
                    <a:pt x="21270" y="77333"/>
                  </a:cubicBezTo>
                  <a:cubicBezTo>
                    <a:pt x="14746" y="77333"/>
                    <a:pt x="9567" y="75314"/>
                    <a:pt x="5735" y="71247"/>
                  </a:cubicBezTo>
                  <a:cubicBezTo>
                    <a:pt x="1902" y="67180"/>
                    <a:pt x="0" y="61738"/>
                    <a:pt x="0" y="54920"/>
                  </a:cubicBezTo>
                  <a:cubicBezTo>
                    <a:pt x="0" y="47079"/>
                    <a:pt x="2545" y="41110"/>
                    <a:pt x="7695" y="37014"/>
                  </a:cubicBezTo>
                  <a:cubicBezTo>
                    <a:pt x="12844" y="32888"/>
                    <a:pt x="20159" y="30840"/>
                    <a:pt x="29697" y="30840"/>
                  </a:cubicBezTo>
                  <a:lnTo>
                    <a:pt x="39206" y="30840"/>
                  </a:lnTo>
                  <a:lnTo>
                    <a:pt x="39206" y="24520"/>
                  </a:lnTo>
                  <a:cubicBezTo>
                    <a:pt x="39206" y="19399"/>
                    <a:pt x="38152" y="15683"/>
                    <a:pt x="36075" y="13401"/>
                  </a:cubicBezTo>
                  <a:cubicBezTo>
                    <a:pt x="33968" y="11089"/>
                    <a:pt x="30516" y="9949"/>
                    <a:pt x="25776" y="9949"/>
                  </a:cubicBezTo>
                  <a:cubicBezTo>
                    <a:pt x="20627" y="9949"/>
                    <a:pt x="14658" y="11265"/>
                    <a:pt x="7841" y="13869"/>
                  </a:cubicBezTo>
                  <a:lnTo>
                    <a:pt x="4740" y="5062"/>
                  </a:lnTo>
                  <a:cubicBezTo>
                    <a:pt x="12961" y="1697"/>
                    <a:pt x="20627" y="0"/>
                    <a:pt x="27736" y="0"/>
                  </a:cubicBezTo>
                  <a:cubicBezTo>
                    <a:pt x="43682" y="0"/>
                    <a:pt x="51669" y="7988"/>
                    <a:pt x="51669" y="23963"/>
                  </a:cubicBezTo>
                  <a:lnTo>
                    <a:pt x="51669" y="58724"/>
                  </a:lnTo>
                  <a:close/>
                  <a:moveTo>
                    <a:pt x="24226" y="67823"/>
                  </a:moveTo>
                  <a:cubicBezTo>
                    <a:pt x="30750" y="67823"/>
                    <a:pt x="35753" y="63991"/>
                    <a:pt x="39206" y="56324"/>
                  </a:cubicBezTo>
                  <a:lnTo>
                    <a:pt x="39206" y="38945"/>
                  </a:lnTo>
                  <a:lnTo>
                    <a:pt x="31101" y="38945"/>
                  </a:lnTo>
                  <a:cubicBezTo>
                    <a:pt x="18959" y="38945"/>
                    <a:pt x="12873" y="44036"/>
                    <a:pt x="12873" y="54218"/>
                  </a:cubicBezTo>
                  <a:cubicBezTo>
                    <a:pt x="12873" y="58607"/>
                    <a:pt x="13868" y="61971"/>
                    <a:pt x="15829" y="64312"/>
                  </a:cubicBezTo>
                  <a:cubicBezTo>
                    <a:pt x="17789" y="66653"/>
                    <a:pt x="20568" y="67823"/>
                    <a:pt x="24226" y="67823"/>
                  </a:cubicBezTo>
                  <a:close/>
                </a:path>
              </a:pathLst>
            </a:custGeom>
            <a:solidFill>
              <a:srgbClr val="000000"/>
            </a:solidFill>
            <a:ln w="2922"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B6A6BFDD-6224-D9D2-4BEF-05E0E29A7CA7}"/>
                </a:ext>
              </a:extLst>
            </p:cNvPr>
            <p:cNvSpPr/>
            <p:nvPr/>
          </p:nvSpPr>
          <p:spPr>
            <a:xfrm>
              <a:off x="3649896" y="3167978"/>
              <a:ext cx="56028" cy="106591"/>
            </a:xfrm>
            <a:custGeom>
              <a:avLst/>
              <a:gdLst>
                <a:gd name="connsiteX0" fmla="*/ 31657 w 56028"/>
                <a:gd name="connsiteY0" fmla="*/ 29259 h 106591"/>
                <a:gd name="connsiteX1" fmla="*/ 49680 w 56028"/>
                <a:gd name="connsiteY1" fmla="*/ 39150 h 106591"/>
                <a:gd name="connsiteX2" fmla="*/ 56029 w 56028"/>
                <a:gd name="connsiteY2" fmla="*/ 67794 h 106591"/>
                <a:gd name="connsiteX3" fmla="*/ 49095 w 56028"/>
                <a:gd name="connsiteY3" fmla="*/ 96176 h 106591"/>
                <a:gd name="connsiteX4" fmla="*/ 30253 w 56028"/>
                <a:gd name="connsiteY4" fmla="*/ 106592 h 106591"/>
                <a:gd name="connsiteX5" fmla="*/ 20042 w 56028"/>
                <a:gd name="connsiteY5" fmla="*/ 104017 h 106591"/>
                <a:gd name="connsiteX6" fmla="*/ 12054 w 56028"/>
                <a:gd name="connsiteY6" fmla="*/ 96644 h 106591"/>
                <a:gd name="connsiteX7" fmla="*/ 11206 w 56028"/>
                <a:gd name="connsiteY7" fmla="*/ 104778 h 106591"/>
                <a:gd name="connsiteX8" fmla="*/ 0 w 56028"/>
                <a:gd name="connsiteY8" fmla="*/ 104778 h 106591"/>
                <a:gd name="connsiteX9" fmla="*/ 0 w 56028"/>
                <a:gd name="connsiteY9" fmla="*/ 1404 h 106591"/>
                <a:gd name="connsiteX10" fmla="*/ 12610 w 56028"/>
                <a:gd name="connsiteY10" fmla="*/ 0 h 106591"/>
                <a:gd name="connsiteX11" fmla="*/ 12610 w 56028"/>
                <a:gd name="connsiteY11" fmla="*/ 40056 h 106591"/>
                <a:gd name="connsiteX12" fmla="*/ 20949 w 56028"/>
                <a:gd name="connsiteY12" fmla="*/ 32156 h 106591"/>
                <a:gd name="connsiteX13" fmla="*/ 31657 w 56028"/>
                <a:gd name="connsiteY13" fmla="*/ 29259 h 106591"/>
                <a:gd name="connsiteX14" fmla="*/ 27327 w 56028"/>
                <a:gd name="connsiteY14" fmla="*/ 96644 h 106591"/>
                <a:gd name="connsiteX15" fmla="*/ 42863 w 56028"/>
                <a:gd name="connsiteY15" fmla="*/ 67794 h 106591"/>
                <a:gd name="connsiteX16" fmla="*/ 39089 w 56028"/>
                <a:gd name="connsiteY16" fmla="*/ 45733 h 106591"/>
                <a:gd name="connsiteX17" fmla="*/ 28292 w 56028"/>
                <a:gd name="connsiteY17" fmla="*/ 39208 h 106591"/>
                <a:gd name="connsiteX18" fmla="*/ 19691 w 56028"/>
                <a:gd name="connsiteY18" fmla="*/ 42163 h 106591"/>
                <a:gd name="connsiteX19" fmla="*/ 12610 w 56028"/>
                <a:gd name="connsiteY19" fmla="*/ 50414 h 106591"/>
                <a:gd name="connsiteX20" fmla="*/ 12610 w 56028"/>
                <a:gd name="connsiteY20" fmla="*/ 86988 h 106591"/>
                <a:gd name="connsiteX21" fmla="*/ 19047 w 56028"/>
                <a:gd name="connsiteY21" fmla="*/ 93982 h 106591"/>
                <a:gd name="connsiteX22" fmla="*/ 27327 w 56028"/>
                <a:gd name="connsiteY22" fmla="*/ 96644 h 10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28" h="106591">
                  <a:moveTo>
                    <a:pt x="31657" y="29259"/>
                  </a:moveTo>
                  <a:cubicBezTo>
                    <a:pt x="39410" y="29259"/>
                    <a:pt x="45408" y="32566"/>
                    <a:pt x="49680" y="39150"/>
                  </a:cubicBezTo>
                  <a:cubicBezTo>
                    <a:pt x="53922" y="45733"/>
                    <a:pt x="56029" y="55272"/>
                    <a:pt x="56029" y="67794"/>
                  </a:cubicBezTo>
                  <a:cubicBezTo>
                    <a:pt x="56029" y="79761"/>
                    <a:pt x="53717" y="89212"/>
                    <a:pt x="49095" y="96176"/>
                  </a:cubicBezTo>
                  <a:cubicBezTo>
                    <a:pt x="44472" y="103140"/>
                    <a:pt x="38211" y="106592"/>
                    <a:pt x="30253" y="106592"/>
                  </a:cubicBezTo>
                  <a:cubicBezTo>
                    <a:pt x="26537" y="106592"/>
                    <a:pt x="23114" y="105744"/>
                    <a:pt x="20042" y="104017"/>
                  </a:cubicBezTo>
                  <a:cubicBezTo>
                    <a:pt x="16940" y="102291"/>
                    <a:pt x="14278" y="99834"/>
                    <a:pt x="12054" y="96644"/>
                  </a:cubicBezTo>
                  <a:lnTo>
                    <a:pt x="11206" y="104778"/>
                  </a:lnTo>
                  <a:lnTo>
                    <a:pt x="0" y="104778"/>
                  </a:lnTo>
                  <a:lnTo>
                    <a:pt x="0" y="1404"/>
                  </a:lnTo>
                  <a:lnTo>
                    <a:pt x="12610" y="0"/>
                  </a:lnTo>
                  <a:lnTo>
                    <a:pt x="12610" y="40056"/>
                  </a:lnTo>
                  <a:cubicBezTo>
                    <a:pt x="14951" y="36691"/>
                    <a:pt x="17730" y="34058"/>
                    <a:pt x="20949" y="32156"/>
                  </a:cubicBezTo>
                  <a:cubicBezTo>
                    <a:pt x="24167" y="30225"/>
                    <a:pt x="27736" y="29259"/>
                    <a:pt x="31657" y="29259"/>
                  </a:cubicBezTo>
                  <a:close/>
                  <a:moveTo>
                    <a:pt x="27327" y="96644"/>
                  </a:moveTo>
                  <a:cubicBezTo>
                    <a:pt x="37684" y="96644"/>
                    <a:pt x="42863" y="87047"/>
                    <a:pt x="42863" y="67794"/>
                  </a:cubicBezTo>
                  <a:cubicBezTo>
                    <a:pt x="42863" y="57437"/>
                    <a:pt x="41605" y="50063"/>
                    <a:pt x="39089" y="45733"/>
                  </a:cubicBezTo>
                  <a:cubicBezTo>
                    <a:pt x="36572" y="41403"/>
                    <a:pt x="32974" y="39208"/>
                    <a:pt x="28292" y="39208"/>
                  </a:cubicBezTo>
                  <a:cubicBezTo>
                    <a:pt x="25045" y="39208"/>
                    <a:pt x="22148" y="40202"/>
                    <a:pt x="19691" y="42163"/>
                  </a:cubicBezTo>
                  <a:cubicBezTo>
                    <a:pt x="17204" y="44123"/>
                    <a:pt x="14863" y="46874"/>
                    <a:pt x="12610" y="50414"/>
                  </a:cubicBezTo>
                  <a:lnTo>
                    <a:pt x="12610" y="86988"/>
                  </a:lnTo>
                  <a:cubicBezTo>
                    <a:pt x="14395" y="89885"/>
                    <a:pt x="16531" y="92226"/>
                    <a:pt x="19047" y="93982"/>
                  </a:cubicBezTo>
                  <a:cubicBezTo>
                    <a:pt x="21592" y="95766"/>
                    <a:pt x="24343" y="96644"/>
                    <a:pt x="27327" y="96644"/>
                  </a:cubicBezTo>
                  <a:close/>
                </a:path>
              </a:pathLst>
            </a:custGeom>
            <a:solidFill>
              <a:srgbClr val="000000"/>
            </a:solidFill>
            <a:ln w="2922"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00A0D8AF-70DF-F3BF-16B6-60E99E7E5AAC}"/>
                </a:ext>
              </a:extLst>
            </p:cNvPr>
            <p:cNvSpPr/>
            <p:nvPr/>
          </p:nvSpPr>
          <p:spPr>
            <a:xfrm>
              <a:off x="3719940" y="3197238"/>
              <a:ext cx="59949" cy="77332"/>
            </a:xfrm>
            <a:custGeom>
              <a:avLst/>
              <a:gdLst>
                <a:gd name="connsiteX0" fmla="*/ 30136 w 59949"/>
                <a:gd name="connsiteY0" fmla="*/ 0 h 77332"/>
                <a:gd name="connsiteX1" fmla="*/ 52108 w 59949"/>
                <a:gd name="connsiteY1" fmla="*/ 9949 h 77332"/>
                <a:gd name="connsiteX2" fmla="*/ 59949 w 59949"/>
                <a:gd name="connsiteY2" fmla="*/ 38534 h 77332"/>
                <a:gd name="connsiteX3" fmla="*/ 51991 w 59949"/>
                <a:gd name="connsiteY3" fmla="*/ 66917 h 77332"/>
                <a:gd name="connsiteX4" fmla="*/ 29989 w 59949"/>
                <a:gd name="connsiteY4" fmla="*/ 77333 h 77332"/>
                <a:gd name="connsiteX5" fmla="*/ 7929 w 59949"/>
                <a:gd name="connsiteY5" fmla="*/ 67121 h 77332"/>
                <a:gd name="connsiteX6" fmla="*/ 0 w 59949"/>
                <a:gd name="connsiteY6" fmla="*/ 38681 h 77332"/>
                <a:gd name="connsiteX7" fmla="*/ 7987 w 59949"/>
                <a:gd name="connsiteY7" fmla="*/ 10182 h 77332"/>
                <a:gd name="connsiteX8" fmla="*/ 30136 w 59949"/>
                <a:gd name="connsiteY8" fmla="*/ 0 h 77332"/>
                <a:gd name="connsiteX9" fmla="*/ 30136 w 59949"/>
                <a:gd name="connsiteY9" fmla="*/ 10094 h 77332"/>
                <a:gd name="connsiteX10" fmla="*/ 17526 w 59949"/>
                <a:gd name="connsiteY10" fmla="*/ 17029 h 77332"/>
                <a:gd name="connsiteX11" fmla="*/ 13166 w 59949"/>
                <a:gd name="connsiteY11" fmla="*/ 38681 h 77332"/>
                <a:gd name="connsiteX12" fmla="*/ 29989 w 59949"/>
                <a:gd name="connsiteY12" fmla="*/ 67385 h 77332"/>
                <a:gd name="connsiteX13" fmla="*/ 46783 w 59949"/>
                <a:gd name="connsiteY13" fmla="*/ 38534 h 77332"/>
                <a:gd name="connsiteX14" fmla="*/ 42599 w 59949"/>
                <a:gd name="connsiteY14" fmla="*/ 16971 h 77332"/>
                <a:gd name="connsiteX15" fmla="*/ 3013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36"/>
                    <a:pt x="52108" y="9949"/>
                  </a:cubicBezTo>
                  <a:cubicBezTo>
                    <a:pt x="57345" y="16590"/>
                    <a:pt x="59949" y="26128"/>
                    <a:pt x="59949" y="38534"/>
                  </a:cubicBezTo>
                  <a:cubicBezTo>
                    <a:pt x="59949" y="50502"/>
                    <a:pt x="57316" y="59953"/>
                    <a:pt x="51991" y="66917"/>
                  </a:cubicBezTo>
                  <a:cubicBezTo>
                    <a:pt x="46666" y="73880"/>
                    <a:pt x="39323" y="77333"/>
                    <a:pt x="29989" y="77333"/>
                  </a:cubicBezTo>
                  <a:cubicBezTo>
                    <a:pt x="20539" y="77333"/>
                    <a:pt x="13195" y="73939"/>
                    <a:pt x="7929" y="67121"/>
                  </a:cubicBezTo>
                  <a:cubicBezTo>
                    <a:pt x="2633" y="60304"/>
                    <a:pt x="0" y="50824"/>
                    <a:pt x="0" y="38681"/>
                  </a:cubicBezTo>
                  <a:cubicBezTo>
                    <a:pt x="0" y="26451"/>
                    <a:pt x="2662" y="16941"/>
                    <a:pt x="7987" y="10182"/>
                  </a:cubicBezTo>
                  <a:cubicBezTo>
                    <a:pt x="13312" y="3394"/>
                    <a:pt x="20685" y="0"/>
                    <a:pt x="30136" y="0"/>
                  </a:cubicBezTo>
                  <a:close/>
                  <a:moveTo>
                    <a:pt x="30136" y="10094"/>
                  </a:moveTo>
                  <a:cubicBezTo>
                    <a:pt x="24606" y="10094"/>
                    <a:pt x="20422" y="12406"/>
                    <a:pt x="17526" y="17029"/>
                  </a:cubicBezTo>
                  <a:cubicBezTo>
                    <a:pt x="14629" y="21652"/>
                    <a:pt x="13166" y="28879"/>
                    <a:pt x="13166" y="38681"/>
                  </a:cubicBezTo>
                  <a:cubicBezTo>
                    <a:pt x="13166" y="57817"/>
                    <a:pt x="18784" y="67385"/>
                    <a:pt x="29989" y="67385"/>
                  </a:cubicBezTo>
                  <a:cubicBezTo>
                    <a:pt x="41195" y="67385"/>
                    <a:pt x="46783" y="57787"/>
                    <a:pt x="46783" y="38534"/>
                  </a:cubicBezTo>
                  <a:cubicBezTo>
                    <a:pt x="46783" y="28733"/>
                    <a:pt x="45408" y="21535"/>
                    <a:pt x="42599" y="16971"/>
                  </a:cubicBezTo>
                  <a:cubicBezTo>
                    <a:pt x="39791" y="12377"/>
                    <a:pt x="35636" y="10094"/>
                    <a:pt x="30136" y="10094"/>
                  </a:cubicBezTo>
                  <a:close/>
                </a:path>
              </a:pathLst>
            </a:custGeom>
            <a:solidFill>
              <a:srgbClr val="000000"/>
            </a:solidFill>
            <a:ln w="2922"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C4D05C04-AD8A-3E64-E2E8-2C5686FCA254}"/>
                </a:ext>
              </a:extLst>
            </p:cNvPr>
            <p:cNvSpPr/>
            <p:nvPr/>
          </p:nvSpPr>
          <p:spPr>
            <a:xfrm>
              <a:off x="3798117" y="3197384"/>
              <a:ext cx="36572" cy="75372"/>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31 w 36572"/>
                <a:gd name="connsiteY3" fmla="*/ 12201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3"/>
                    <a:pt x="36572" y="849"/>
                  </a:cubicBezTo>
                  <a:lnTo>
                    <a:pt x="34466" y="13020"/>
                  </a:lnTo>
                  <a:cubicBezTo>
                    <a:pt x="32681" y="12465"/>
                    <a:pt x="30779" y="12201"/>
                    <a:pt x="28731" y="12201"/>
                  </a:cubicBezTo>
                  <a:cubicBezTo>
                    <a:pt x="24606" y="12201"/>
                    <a:pt x="21271" y="13840"/>
                    <a:pt x="18696" y="17088"/>
                  </a:cubicBezTo>
                  <a:cubicBezTo>
                    <a:pt x="16121" y="20364"/>
                    <a:pt x="14102" y="25368"/>
                    <a:pt x="12610" y="32098"/>
                  </a:cubicBezTo>
                  <a:lnTo>
                    <a:pt x="12610" y="75372"/>
                  </a:lnTo>
                  <a:lnTo>
                    <a:pt x="0" y="75372"/>
                  </a:lnTo>
                  <a:lnTo>
                    <a:pt x="0" y="1697"/>
                  </a:lnTo>
                  <a:lnTo>
                    <a:pt x="10913" y="1697"/>
                  </a:lnTo>
                  <a:lnTo>
                    <a:pt x="11908" y="16268"/>
                  </a:lnTo>
                  <a:cubicBezTo>
                    <a:pt x="15536"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21B73E66-24EE-A4A4-E3AD-E7D335F9A4A1}"/>
                </a:ext>
              </a:extLst>
            </p:cNvPr>
            <p:cNvSpPr/>
            <p:nvPr/>
          </p:nvSpPr>
          <p:spPr>
            <a:xfrm>
              <a:off x="3836913" y="319723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2 w 56877"/>
                <a:gd name="connsiteY4" fmla="*/ 73851 h 77332"/>
                <a:gd name="connsiteX5" fmla="*/ 41341 w 56877"/>
                <a:gd name="connsiteY5" fmla="*/ 66127 h 77332"/>
                <a:gd name="connsiteX6" fmla="*/ 21300 w 56877"/>
                <a:gd name="connsiteY6" fmla="*/ 77333 h 77332"/>
                <a:gd name="connsiteX7" fmla="*/ 5764 w 56877"/>
                <a:gd name="connsiteY7" fmla="*/ 71247 h 77332"/>
                <a:gd name="connsiteX8" fmla="*/ 0 w 56877"/>
                <a:gd name="connsiteY8" fmla="*/ 54920 h 77332"/>
                <a:gd name="connsiteX9" fmla="*/ 7724 w 56877"/>
                <a:gd name="connsiteY9" fmla="*/ 37014 h 77332"/>
                <a:gd name="connsiteX10" fmla="*/ 29697 w 56877"/>
                <a:gd name="connsiteY10" fmla="*/ 30840 h 77332"/>
                <a:gd name="connsiteX11" fmla="*/ 39235 w 56877"/>
                <a:gd name="connsiteY11" fmla="*/ 30840 h 77332"/>
                <a:gd name="connsiteX12" fmla="*/ 39235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55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312 h 77332"/>
                <a:gd name="connsiteX26" fmla="*/ 2425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122" y="67911"/>
                    <a:pt x="56877" y="68672"/>
                  </a:cubicBezTo>
                  <a:lnTo>
                    <a:pt x="54215" y="77216"/>
                  </a:lnTo>
                  <a:cubicBezTo>
                    <a:pt x="50587" y="76660"/>
                    <a:pt x="47720" y="75519"/>
                    <a:pt x="45672" y="73851"/>
                  </a:cubicBezTo>
                  <a:cubicBezTo>
                    <a:pt x="43623" y="72154"/>
                    <a:pt x="42161" y="69608"/>
                    <a:pt x="41341" y="66127"/>
                  </a:cubicBezTo>
                  <a:cubicBezTo>
                    <a:pt x="36572" y="73617"/>
                    <a:pt x="29902" y="77333"/>
                    <a:pt x="21300" y="77333"/>
                  </a:cubicBezTo>
                  <a:cubicBezTo>
                    <a:pt x="14775" y="77333"/>
                    <a:pt x="9567" y="75314"/>
                    <a:pt x="5764" y="71247"/>
                  </a:cubicBezTo>
                  <a:cubicBezTo>
                    <a:pt x="1931" y="67180"/>
                    <a:pt x="0" y="61738"/>
                    <a:pt x="0" y="54920"/>
                  </a:cubicBezTo>
                  <a:cubicBezTo>
                    <a:pt x="0" y="47079"/>
                    <a:pt x="2575" y="41110"/>
                    <a:pt x="7724" y="37014"/>
                  </a:cubicBezTo>
                  <a:cubicBezTo>
                    <a:pt x="12844" y="32888"/>
                    <a:pt x="20188" y="30840"/>
                    <a:pt x="29697" y="30840"/>
                  </a:cubicBezTo>
                  <a:lnTo>
                    <a:pt x="39235" y="30840"/>
                  </a:lnTo>
                  <a:lnTo>
                    <a:pt x="39235" y="24520"/>
                  </a:lnTo>
                  <a:cubicBezTo>
                    <a:pt x="39235" y="19399"/>
                    <a:pt x="38182" y="15683"/>
                    <a:pt x="36075" y="13401"/>
                  </a:cubicBezTo>
                  <a:cubicBezTo>
                    <a:pt x="33968" y="11089"/>
                    <a:pt x="30545" y="9949"/>
                    <a:pt x="25776" y="9949"/>
                  </a:cubicBezTo>
                  <a:cubicBezTo>
                    <a:pt x="20656" y="9949"/>
                    <a:pt x="14658" y="11265"/>
                    <a:pt x="7841" y="13869"/>
                  </a:cubicBezTo>
                  <a:lnTo>
                    <a:pt x="4769" y="5062"/>
                  </a:lnTo>
                  <a:cubicBezTo>
                    <a:pt x="12990" y="1697"/>
                    <a:pt x="20656" y="0"/>
                    <a:pt x="27736" y="0"/>
                  </a:cubicBezTo>
                  <a:cubicBezTo>
                    <a:pt x="43711" y="0"/>
                    <a:pt x="51699" y="7988"/>
                    <a:pt x="51699" y="23963"/>
                  </a:cubicBezTo>
                  <a:lnTo>
                    <a:pt x="51699" y="58724"/>
                  </a:lnTo>
                  <a:close/>
                  <a:moveTo>
                    <a:pt x="24255" y="67823"/>
                  </a:moveTo>
                  <a:cubicBezTo>
                    <a:pt x="30779" y="67823"/>
                    <a:pt x="35782" y="63991"/>
                    <a:pt x="39235" y="56324"/>
                  </a:cubicBezTo>
                  <a:lnTo>
                    <a:pt x="39235" y="38945"/>
                  </a:lnTo>
                  <a:lnTo>
                    <a:pt x="31101" y="38945"/>
                  </a:lnTo>
                  <a:cubicBezTo>
                    <a:pt x="18959" y="38945"/>
                    <a:pt x="12903" y="44036"/>
                    <a:pt x="12903" y="54218"/>
                  </a:cubicBezTo>
                  <a:cubicBezTo>
                    <a:pt x="12903" y="58607"/>
                    <a:pt x="13868" y="61971"/>
                    <a:pt x="15829" y="64312"/>
                  </a:cubicBezTo>
                  <a:cubicBezTo>
                    <a:pt x="17789" y="66653"/>
                    <a:pt x="20598" y="67823"/>
                    <a:pt x="24255" y="67823"/>
                  </a:cubicBezTo>
                  <a:close/>
                </a:path>
              </a:pathLst>
            </a:custGeom>
            <a:solidFill>
              <a:srgbClr val="000000"/>
            </a:solidFill>
            <a:ln w="2922"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55228CF8-B37C-CF84-8AB7-5ED6202657AD}"/>
                </a:ext>
              </a:extLst>
            </p:cNvPr>
            <p:cNvSpPr/>
            <p:nvPr/>
          </p:nvSpPr>
          <p:spPr>
            <a:xfrm>
              <a:off x="3911315" y="3197384"/>
              <a:ext cx="36572" cy="75372"/>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02 w 36572"/>
                <a:gd name="connsiteY3" fmla="*/ 12201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93"/>
                    <a:pt x="36572" y="849"/>
                  </a:cubicBezTo>
                  <a:lnTo>
                    <a:pt x="34466" y="13020"/>
                  </a:lnTo>
                  <a:cubicBezTo>
                    <a:pt x="32681" y="12465"/>
                    <a:pt x="30779" y="12201"/>
                    <a:pt x="28702" y="12201"/>
                  </a:cubicBezTo>
                  <a:cubicBezTo>
                    <a:pt x="24606" y="12201"/>
                    <a:pt x="21270" y="13840"/>
                    <a:pt x="18696" y="17088"/>
                  </a:cubicBezTo>
                  <a:cubicBezTo>
                    <a:pt x="16121" y="20364"/>
                    <a:pt x="14102" y="25368"/>
                    <a:pt x="12610" y="32098"/>
                  </a:cubicBezTo>
                  <a:lnTo>
                    <a:pt x="12610" y="75372"/>
                  </a:lnTo>
                  <a:lnTo>
                    <a:pt x="0" y="75372"/>
                  </a:lnTo>
                  <a:lnTo>
                    <a:pt x="0" y="1697"/>
                  </a:lnTo>
                  <a:lnTo>
                    <a:pt x="10913" y="1697"/>
                  </a:lnTo>
                  <a:lnTo>
                    <a:pt x="11908" y="16268"/>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8086AF66-576F-98EF-58A5-45C149A2AFC0}"/>
                </a:ext>
              </a:extLst>
            </p:cNvPr>
            <p:cNvSpPr/>
            <p:nvPr/>
          </p:nvSpPr>
          <p:spPr>
            <a:xfrm>
              <a:off x="3951808" y="3197238"/>
              <a:ext cx="56175" cy="77332"/>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8 w 56175"/>
                <a:gd name="connsiteY3" fmla="*/ 61591 h 77332"/>
                <a:gd name="connsiteX4" fmla="*/ 30809 w 56175"/>
                <a:gd name="connsiteY4" fmla="*/ 67267 h 77332"/>
                <a:gd name="connsiteX5" fmla="*/ 39849 w 56175"/>
                <a:gd name="connsiteY5" fmla="*/ 65717 h 77332"/>
                <a:gd name="connsiteX6" fmla="*/ 48188 w 56175"/>
                <a:gd name="connsiteY6" fmla="*/ 60684 h 77332"/>
                <a:gd name="connsiteX7" fmla="*/ 53776 w 56175"/>
                <a:gd name="connsiteY7" fmla="*/ 68087 h 77332"/>
                <a:gd name="connsiteX8" fmla="*/ 30253 w 56175"/>
                <a:gd name="connsiteY8" fmla="*/ 77333 h 77332"/>
                <a:gd name="connsiteX9" fmla="*/ 7900 w 56175"/>
                <a:gd name="connsiteY9" fmla="*/ 67326 h 77332"/>
                <a:gd name="connsiteX10" fmla="*/ 0 w 56175"/>
                <a:gd name="connsiteY10" fmla="*/ 39237 h 77332"/>
                <a:gd name="connsiteX11" fmla="*/ 7549 w 56175"/>
                <a:gd name="connsiteY11" fmla="*/ 10592 h 77332"/>
                <a:gd name="connsiteX12" fmla="*/ 28556 w 56175"/>
                <a:gd name="connsiteY12" fmla="*/ 0 h 77332"/>
                <a:gd name="connsiteX13" fmla="*/ 49007 w 56175"/>
                <a:gd name="connsiteY13" fmla="*/ 9480 h 77332"/>
                <a:gd name="connsiteX14" fmla="*/ 56175 w 56175"/>
                <a:gd name="connsiteY14" fmla="*/ 36428 h 77332"/>
                <a:gd name="connsiteX15" fmla="*/ 43975 w 56175"/>
                <a:gd name="connsiteY15" fmla="*/ 32653 h 77332"/>
                <a:gd name="connsiteX16" fmla="*/ 28702 w 56175"/>
                <a:gd name="connsiteY16" fmla="*/ 9539 h 77332"/>
                <a:gd name="connsiteX17" fmla="*/ 17643 w 56175"/>
                <a:gd name="connsiteY17" fmla="*/ 15361 h 77332"/>
                <a:gd name="connsiteX18" fmla="*/ 13020 w 56175"/>
                <a:gd name="connsiteY18" fmla="*/ 34204 h 77332"/>
                <a:gd name="connsiteX19" fmla="*/ 43975 w 56175"/>
                <a:gd name="connsiteY19" fmla="*/ 34204 h 77332"/>
                <a:gd name="connsiteX20" fmla="*/ 43975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9"/>
                    <a:pt x="56058" y="40583"/>
                    <a:pt x="55883" y="43011"/>
                  </a:cubicBezTo>
                  <a:lnTo>
                    <a:pt x="13020" y="43011"/>
                  </a:lnTo>
                  <a:cubicBezTo>
                    <a:pt x="13400" y="51614"/>
                    <a:pt x="15126" y="57787"/>
                    <a:pt x="18198" y="61591"/>
                  </a:cubicBezTo>
                  <a:cubicBezTo>
                    <a:pt x="21271" y="65366"/>
                    <a:pt x="25484" y="67267"/>
                    <a:pt x="30809" y="67267"/>
                  </a:cubicBezTo>
                  <a:cubicBezTo>
                    <a:pt x="34173" y="67267"/>
                    <a:pt x="37187" y="66741"/>
                    <a:pt x="39849" y="65717"/>
                  </a:cubicBezTo>
                  <a:cubicBezTo>
                    <a:pt x="42512" y="64693"/>
                    <a:pt x="45291" y="62996"/>
                    <a:pt x="48188" y="60684"/>
                  </a:cubicBezTo>
                  <a:lnTo>
                    <a:pt x="53776" y="68087"/>
                  </a:lnTo>
                  <a:cubicBezTo>
                    <a:pt x="46871" y="74261"/>
                    <a:pt x="39030" y="77333"/>
                    <a:pt x="30253" y="77333"/>
                  </a:cubicBezTo>
                  <a:cubicBezTo>
                    <a:pt x="20627" y="77333"/>
                    <a:pt x="13166" y="73997"/>
                    <a:pt x="7900" y="67326"/>
                  </a:cubicBezTo>
                  <a:cubicBezTo>
                    <a:pt x="2633" y="60655"/>
                    <a:pt x="0" y="51292"/>
                    <a:pt x="0" y="39237"/>
                  </a:cubicBezTo>
                  <a:cubicBezTo>
                    <a:pt x="0" y="27182"/>
                    <a:pt x="2516" y="17644"/>
                    <a:pt x="7549" y="10592"/>
                  </a:cubicBezTo>
                  <a:cubicBezTo>
                    <a:pt x="12610" y="3540"/>
                    <a:pt x="19603" y="0"/>
                    <a:pt x="28556" y="0"/>
                  </a:cubicBezTo>
                  <a:cubicBezTo>
                    <a:pt x="37450" y="0"/>
                    <a:pt x="44267" y="3160"/>
                    <a:pt x="49007" y="9480"/>
                  </a:cubicBezTo>
                  <a:cubicBezTo>
                    <a:pt x="53776" y="15771"/>
                    <a:pt x="56175" y="24753"/>
                    <a:pt x="56175" y="36428"/>
                  </a:cubicBezTo>
                  <a:close/>
                  <a:moveTo>
                    <a:pt x="43975" y="32653"/>
                  </a:moveTo>
                  <a:cubicBezTo>
                    <a:pt x="43975" y="17234"/>
                    <a:pt x="38884" y="9539"/>
                    <a:pt x="28702" y="9539"/>
                  </a:cubicBezTo>
                  <a:cubicBezTo>
                    <a:pt x="24050" y="9539"/>
                    <a:pt x="20334" y="11469"/>
                    <a:pt x="17643" y="15361"/>
                  </a:cubicBezTo>
                  <a:cubicBezTo>
                    <a:pt x="14922" y="19224"/>
                    <a:pt x="13400" y="25514"/>
                    <a:pt x="13020" y="34204"/>
                  </a:cubicBezTo>
                  <a:lnTo>
                    <a:pt x="43975" y="34204"/>
                  </a:lnTo>
                  <a:lnTo>
                    <a:pt x="43975" y="32653"/>
                  </a:lnTo>
                  <a:close/>
                </a:path>
              </a:pathLst>
            </a:custGeom>
            <a:solidFill>
              <a:srgbClr val="000000"/>
            </a:solidFill>
            <a:ln w="2922"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B254DA72-6DFC-A99A-4997-1BA2AFE7E9B4}"/>
                </a:ext>
              </a:extLst>
            </p:cNvPr>
            <p:cNvSpPr/>
            <p:nvPr/>
          </p:nvSpPr>
          <p:spPr>
            <a:xfrm>
              <a:off x="4058395" y="3197238"/>
              <a:ext cx="85608" cy="75518"/>
            </a:xfrm>
            <a:custGeom>
              <a:avLst/>
              <a:gdLst>
                <a:gd name="connsiteX0" fmla="*/ 68083 w 85608"/>
                <a:gd name="connsiteY0" fmla="*/ 0 h 75518"/>
                <a:gd name="connsiteX1" fmla="*/ 80839 w 85608"/>
                <a:gd name="connsiteY1" fmla="*/ 5969 h 75518"/>
                <a:gd name="connsiteX2" fmla="*/ 85609 w 85608"/>
                <a:gd name="connsiteY2" fmla="*/ 21857 h 75518"/>
                <a:gd name="connsiteX3" fmla="*/ 85609 w 85608"/>
                <a:gd name="connsiteY3" fmla="*/ 75519 h 75518"/>
                <a:gd name="connsiteX4" fmla="*/ 73145 w 85608"/>
                <a:gd name="connsiteY4" fmla="*/ 75519 h 75518"/>
                <a:gd name="connsiteX5" fmla="*/ 73145 w 85608"/>
                <a:gd name="connsiteY5" fmla="*/ 23261 h 75518"/>
                <a:gd name="connsiteX6" fmla="*/ 64455 w 85608"/>
                <a:gd name="connsiteY6" fmla="*/ 9831 h 75518"/>
                <a:gd name="connsiteX7" fmla="*/ 49036 w 85608"/>
                <a:gd name="connsiteY7" fmla="*/ 22705 h 75518"/>
                <a:gd name="connsiteX8" fmla="*/ 49036 w 85608"/>
                <a:gd name="connsiteY8" fmla="*/ 75519 h 75518"/>
                <a:gd name="connsiteX9" fmla="*/ 36572 w 85608"/>
                <a:gd name="connsiteY9" fmla="*/ 75519 h 75518"/>
                <a:gd name="connsiteX10" fmla="*/ 36572 w 85608"/>
                <a:gd name="connsiteY10" fmla="*/ 23261 h 75518"/>
                <a:gd name="connsiteX11" fmla="*/ 27883 w 85608"/>
                <a:gd name="connsiteY11" fmla="*/ 9831 h 75518"/>
                <a:gd name="connsiteX12" fmla="*/ 12493 w 85608"/>
                <a:gd name="connsiteY12" fmla="*/ 22705 h 75518"/>
                <a:gd name="connsiteX13" fmla="*/ 12493 w 85608"/>
                <a:gd name="connsiteY13" fmla="*/ 75519 h 75518"/>
                <a:gd name="connsiteX14" fmla="*/ 0 w 85608"/>
                <a:gd name="connsiteY14" fmla="*/ 75519 h 75518"/>
                <a:gd name="connsiteX15" fmla="*/ 0 w 85608"/>
                <a:gd name="connsiteY15" fmla="*/ 1844 h 75518"/>
                <a:gd name="connsiteX16" fmla="*/ 10942 w 85608"/>
                <a:gd name="connsiteY16" fmla="*/ 1844 h 75518"/>
                <a:gd name="connsiteX17" fmla="*/ 11908 w 85608"/>
                <a:gd name="connsiteY17" fmla="*/ 12611 h 75518"/>
                <a:gd name="connsiteX18" fmla="*/ 31540 w 85608"/>
                <a:gd name="connsiteY18" fmla="*/ 0 h 75518"/>
                <a:gd name="connsiteX19" fmla="*/ 41751 w 85608"/>
                <a:gd name="connsiteY19" fmla="*/ 3511 h 75518"/>
                <a:gd name="connsiteX20" fmla="*/ 47778 w 85608"/>
                <a:gd name="connsiteY20" fmla="*/ 13460 h 75518"/>
                <a:gd name="connsiteX21" fmla="*/ 68083 w 85608"/>
                <a:gd name="connsiteY21"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08" h="75518">
                  <a:moveTo>
                    <a:pt x="68083" y="0"/>
                  </a:moveTo>
                  <a:cubicBezTo>
                    <a:pt x="73408" y="0"/>
                    <a:pt x="77680" y="1989"/>
                    <a:pt x="80839" y="5969"/>
                  </a:cubicBezTo>
                  <a:cubicBezTo>
                    <a:pt x="84029" y="9949"/>
                    <a:pt x="85609" y="15244"/>
                    <a:pt x="85609" y="21857"/>
                  </a:cubicBezTo>
                  <a:lnTo>
                    <a:pt x="85609" y="75519"/>
                  </a:lnTo>
                  <a:lnTo>
                    <a:pt x="73145" y="75519"/>
                  </a:lnTo>
                  <a:lnTo>
                    <a:pt x="73145" y="23261"/>
                  </a:lnTo>
                  <a:cubicBezTo>
                    <a:pt x="73145" y="14308"/>
                    <a:pt x="70248" y="9831"/>
                    <a:pt x="64455" y="9831"/>
                  </a:cubicBezTo>
                  <a:cubicBezTo>
                    <a:pt x="58838" y="9831"/>
                    <a:pt x="53718" y="14103"/>
                    <a:pt x="49036" y="22705"/>
                  </a:cubicBezTo>
                  <a:lnTo>
                    <a:pt x="49036" y="75519"/>
                  </a:lnTo>
                  <a:lnTo>
                    <a:pt x="36572" y="75519"/>
                  </a:lnTo>
                  <a:lnTo>
                    <a:pt x="36572" y="23261"/>
                  </a:lnTo>
                  <a:cubicBezTo>
                    <a:pt x="36572" y="14308"/>
                    <a:pt x="33676" y="9831"/>
                    <a:pt x="27883" y="9831"/>
                  </a:cubicBezTo>
                  <a:cubicBezTo>
                    <a:pt x="22207" y="9831"/>
                    <a:pt x="17057" y="14103"/>
                    <a:pt x="12493" y="22705"/>
                  </a:cubicBezTo>
                  <a:lnTo>
                    <a:pt x="12493" y="75519"/>
                  </a:lnTo>
                  <a:lnTo>
                    <a:pt x="0" y="75519"/>
                  </a:lnTo>
                  <a:lnTo>
                    <a:pt x="0" y="1844"/>
                  </a:lnTo>
                  <a:lnTo>
                    <a:pt x="10942" y="1844"/>
                  </a:lnTo>
                  <a:lnTo>
                    <a:pt x="11908" y="12611"/>
                  </a:lnTo>
                  <a:cubicBezTo>
                    <a:pt x="17321" y="4213"/>
                    <a:pt x="23875" y="0"/>
                    <a:pt x="31540" y="0"/>
                  </a:cubicBezTo>
                  <a:cubicBezTo>
                    <a:pt x="35548" y="0"/>
                    <a:pt x="38942" y="1171"/>
                    <a:pt x="41751" y="3511"/>
                  </a:cubicBezTo>
                  <a:cubicBezTo>
                    <a:pt x="44560" y="5852"/>
                    <a:pt x="46579" y="9159"/>
                    <a:pt x="47778" y="13460"/>
                  </a:cubicBezTo>
                  <a:cubicBezTo>
                    <a:pt x="53483" y="4506"/>
                    <a:pt x="60242" y="0"/>
                    <a:pt x="68083" y="0"/>
                  </a:cubicBezTo>
                  <a:close/>
                </a:path>
              </a:pathLst>
            </a:custGeom>
            <a:solidFill>
              <a:srgbClr val="000000"/>
            </a:solidFill>
            <a:ln w="2922"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68D33E1C-AEEA-33CC-FA8F-880527440D2E}"/>
                </a:ext>
              </a:extLst>
            </p:cNvPr>
            <p:cNvSpPr/>
            <p:nvPr/>
          </p:nvSpPr>
          <p:spPr>
            <a:xfrm>
              <a:off x="4160388" y="319723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41 w 56877"/>
                <a:gd name="connsiteY5" fmla="*/ 66127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7014 h 77332"/>
                <a:gd name="connsiteX10" fmla="*/ 29697 w 56877"/>
                <a:gd name="connsiteY10" fmla="*/ 30840 h 77332"/>
                <a:gd name="connsiteX11" fmla="*/ 39235 w 56877"/>
                <a:gd name="connsiteY11" fmla="*/ 30840 h 77332"/>
                <a:gd name="connsiteX12" fmla="*/ 39235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5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8 w 56877"/>
                <a:gd name="connsiteY25" fmla="*/ 64312 h 77332"/>
                <a:gd name="connsiteX26" fmla="*/ 24225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092" y="67911"/>
                    <a:pt x="56877" y="68672"/>
                  </a:cubicBezTo>
                  <a:lnTo>
                    <a:pt x="54215" y="77216"/>
                  </a:lnTo>
                  <a:cubicBezTo>
                    <a:pt x="50587" y="76660"/>
                    <a:pt x="47720" y="75519"/>
                    <a:pt x="45671" y="73851"/>
                  </a:cubicBezTo>
                  <a:cubicBezTo>
                    <a:pt x="43623" y="72154"/>
                    <a:pt x="42160" y="69608"/>
                    <a:pt x="41341" y="66127"/>
                  </a:cubicBezTo>
                  <a:cubicBezTo>
                    <a:pt x="36572" y="73617"/>
                    <a:pt x="29901" y="77333"/>
                    <a:pt x="21300" y="77333"/>
                  </a:cubicBezTo>
                  <a:cubicBezTo>
                    <a:pt x="14775" y="77333"/>
                    <a:pt x="9567" y="75314"/>
                    <a:pt x="5734" y="71247"/>
                  </a:cubicBezTo>
                  <a:cubicBezTo>
                    <a:pt x="1931" y="67180"/>
                    <a:pt x="0" y="61738"/>
                    <a:pt x="0" y="54920"/>
                  </a:cubicBezTo>
                  <a:cubicBezTo>
                    <a:pt x="0" y="47079"/>
                    <a:pt x="2575" y="41110"/>
                    <a:pt x="7695" y="37014"/>
                  </a:cubicBezTo>
                  <a:cubicBezTo>
                    <a:pt x="12844" y="32888"/>
                    <a:pt x="20188" y="30840"/>
                    <a:pt x="29697" y="30840"/>
                  </a:cubicBezTo>
                  <a:lnTo>
                    <a:pt x="39235" y="30840"/>
                  </a:lnTo>
                  <a:lnTo>
                    <a:pt x="39235" y="24520"/>
                  </a:lnTo>
                  <a:cubicBezTo>
                    <a:pt x="39235" y="19399"/>
                    <a:pt x="38181" y="15683"/>
                    <a:pt x="36075" y="13401"/>
                  </a:cubicBezTo>
                  <a:cubicBezTo>
                    <a:pt x="33968" y="11089"/>
                    <a:pt x="30545" y="9949"/>
                    <a:pt x="25776" y="9949"/>
                  </a:cubicBezTo>
                  <a:cubicBezTo>
                    <a:pt x="20656" y="9949"/>
                    <a:pt x="14658" y="11265"/>
                    <a:pt x="7841" y="13869"/>
                  </a:cubicBezTo>
                  <a:lnTo>
                    <a:pt x="4769" y="5062"/>
                  </a:lnTo>
                  <a:cubicBezTo>
                    <a:pt x="12990" y="1697"/>
                    <a:pt x="20656" y="0"/>
                    <a:pt x="27736" y="0"/>
                  </a:cubicBezTo>
                  <a:cubicBezTo>
                    <a:pt x="43711" y="0"/>
                    <a:pt x="51699" y="7988"/>
                    <a:pt x="51699" y="23963"/>
                  </a:cubicBezTo>
                  <a:lnTo>
                    <a:pt x="51699" y="58724"/>
                  </a:lnTo>
                  <a:close/>
                  <a:moveTo>
                    <a:pt x="24225" y="67823"/>
                  </a:moveTo>
                  <a:cubicBezTo>
                    <a:pt x="30779" y="67823"/>
                    <a:pt x="35782" y="63991"/>
                    <a:pt x="39235" y="56324"/>
                  </a:cubicBezTo>
                  <a:lnTo>
                    <a:pt x="39235" y="38945"/>
                  </a:lnTo>
                  <a:lnTo>
                    <a:pt x="31101" y="38945"/>
                  </a:lnTo>
                  <a:cubicBezTo>
                    <a:pt x="18959" y="38945"/>
                    <a:pt x="12903" y="44036"/>
                    <a:pt x="12903" y="54218"/>
                  </a:cubicBezTo>
                  <a:cubicBezTo>
                    <a:pt x="12903" y="58607"/>
                    <a:pt x="13868" y="61971"/>
                    <a:pt x="15828" y="64312"/>
                  </a:cubicBezTo>
                  <a:cubicBezTo>
                    <a:pt x="17789" y="66653"/>
                    <a:pt x="20597" y="67823"/>
                    <a:pt x="24225" y="67823"/>
                  </a:cubicBezTo>
                  <a:close/>
                </a:path>
              </a:pathLst>
            </a:custGeom>
            <a:solidFill>
              <a:srgbClr val="000000"/>
            </a:solidFill>
            <a:ln w="2922"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4DE2A23E-2697-9E00-64CA-07DC866D56C1}"/>
                </a:ext>
              </a:extLst>
            </p:cNvPr>
            <p:cNvSpPr/>
            <p:nvPr/>
          </p:nvSpPr>
          <p:spPr>
            <a:xfrm>
              <a:off x="4232830" y="3164321"/>
              <a:ext cx="16530" cy="108435"/>
            </a:xfrm>
            <a:custGeom>
              <a:avLst/>
              <a:gdLst>
                <a:gd name="connsiteX0" fmla="*/ 14571 w 16530"/>
                <a:gd name="connsiteY0" fmla="*/ 34761 h 108435"/>
                <a:gd name="connsiteX1" fmla="*/ 14571 w 16530"/>
                <a:gd name="connsiteY1" fmla="*/ 108436 h 108435"/>
                <a:gd name="connsiteX2" fmla="*/ 1960 w 16530"/>
                <a:gd name="connsiteY2" fmla="*/ 108436 h 108435"/>
                <a:gd name="connsiteX3" fmla="*/ 1960 w 16530"/>
                <a:gd name="connsiteY3" fmla="*/ 34761 h 108435"/>
                <a:gd name="connsiteX4" fmla="*/ 14571 w 16530"/>
                <a:gd name="connsiteY4" fmla="*/ 34761 h 108435"/>
                <a:gd name="connsiteX5" fmla="*/ 8251 w 16530"/>
                <a:gd name="connsiteY5" fmla="*/ 0 h 108435"/>
                <a:gd name="connsiteX6" fmla="*/ 14219 w 16530"/>
                <a:gd name="connsiteY6" fmla="*/ 2399 h 108435"/>
                <a:gd name="connsiteX7" fmla="*/ 16531 w 16530"/>
                <a:gd name="connsiteY7" fmla="*/ 828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61"/>
                  </a:moveTo>
                  <a:lnTo>
                    <a:pt x="14571" y="108436"/>
                  </a:lnTo>
                  <a:lnTo>
                    <a:pt x="1960" y="108436"/>
                  </a:lnTo>
                  <a:lnTo>
                    <a:pt x="1960" y="34761"/>
                  </a:lnTo>
                  <a:lnTo>
                    <a:pt x="14571" y="34761"/>
                  </a:lnTo>
                  <a:close/>
                  <a:moveTo>
                    <a:pt x="8251" y="0"/>
                  </a:moveTo>
                  <a:cubicBezTo>
                    <a:pt x="10679" y="0"/>
                    <a:pt x="12669" y="790"/>
                    <a:pt x="14219" y="2399"/>
                  </a:cubicBezTo>
                  <a:cubicBezTo>
                    <a:pt x="15741" y="3980"/>
                    <a:pt x="16531" y="5940"/>
                    <a:pt x="16531" y="8281"/>
                  </a:cubicBezTo>
                  <a:cubicBezTo>
                    <a:pt x="16531" y="10592"/>
                    <a:pt x="15770" y="12552"/>
                    <a:pt x="14278" y="14074"/>
                  </a:cubicBezTo>
                  <a:cubicBezTo>
                    <a:pt x="12786" y="15625"/>
                    <a:pt x="10767" y="16386"/>
                    <a:pt x="8251" y="16386"/>
                  </a:cubicBezTo>
                  <a:cubicBezTo>
                    <a:pt x="5822" y="16386"/>
                    <a:pt x="3833" y="15625"/>
                    <a:pt x="2311" y="14074"/>
                  </a:cubicBezTo>
                  <a:cubicBezTo>
                    <a:pt x="761" y="12552"/>
                    <a:pt x="0" y="10592"/>
                    <a:pt x="0" y="8281"/>
                  </a:cubicBezTo>
                  <a:cubicBezTo>
                    <a:pt x="0" y="5940"/>
                    <a:pt x="761" y="3980"/>
                    <a:pt x="2311" y="2399"/>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491D459C-EA17-030A-A8E0-785415C8B78B}"/>
                </a:ext>
              </a:extLst>
            </p:cNvPr>
            <p:cNvSpPr/>
            <p:nvPr/>
          </p:nvSpPr>
          <p:spPr>
            <a:xfrm>
              <a:off x="4297256" y="319723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41 w 56877"/>
                <a:gd name="connsiteY5" fmla="*/ 66127 h 77332"/>
                <a:gd name="connsiteX6" fmla="*/ 21300 w 56877"/>
                <a:gd name="connsiteY6" fmla="*/ 77333 h 77332"/>
                <a:gd name="connsiteX7" fmla="*/ 5735 w 56877"/>
                <a:gd name="connsiteY7" fmla="*/ 71247 h 77332"/>
                <a:gd name="connsiteX8" fmla="*/ 0 w 56877"/>
                <a:gd name="connsiteY8" fmla="*/ 54920 h 77332"/>
                <a:gd name="connsiteX9" fmla="*/ 7695 w 56877"/>
                <a:gd name="connsiteY9" fmla="*/ 37014 h 77332"/>
                <a:gd name="connsiteX10" fmla="*/ 29697 w 56877"/>
                <a:gd name="connsiteY10" fmla="*/ 30840 h 77332"/>
                <a:gd name="connsiteX11" fmla="*/ 39235 w 56877"/>
                <a:gd name="connsiteY11" fmla="*/ 30840 h 77332"/>
                <a:gd name="connsiteX12" fmla="*/ 39235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69 w 56877"/>
                <a:gd name="connsiteY16" fmla="*/ 5062 h 77332"/>
                <a:gd name="connsiteX17" fmla="*/ 27736 w 56877"/>
                <a:gd name="connsiteY17" fmla="*/ 0 h 77332"/>
                <a:gd name="connsiteX18" fmla="*/ 51699 w 56877"/>
                <a:gd name="connsiteY18" fmla="*/ 23963 h 77332"/>
                <a:gd name="connsiteX19" fmla="*/ 51699 w 56877"/>
                <a:gd name="connsiteY19" fmla="*/ 58724 h 77332"/>
                <a:gd name="connsiteX20" fmla="*/ 24226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093" y="67911"/>
                    <a:pt x="56877" y="68672"/>
                  </a:cubicBezTo>
                  <a:lnTo>
                    <a:pt x="54215" y="77216"/>
                  </a:lnTo>
                  <a:cubicBezTo>
                    <a:pt x="50587" y="76660"/>
                    <a:pt x="47720" y="75519"/>
                    <a:pt x="45671" y="73851"/>
                  </a:cubicBezTo>
                  <a:cubicBezTo>
                    <a:pt x="43624" y="72154"/>
                    <a:pt x="42161" y="69608"/>
                    <a:pt x="41341" y="66127"/>
                  </a:cubicBezTo>
                  <a:cubicBezTo>
                    <a:pt x="36572" y="73617"/>
                    <a:pt x="29902" y="77333"/>
                    <a:pt x="21300" y="77333"/>
                  </a:cubicBezTo>
                  <a:cubicBezTo>
                    <a:pt x="14746" y="77333"/>
                    <a:pt x="9567" y="75314"/>
                    <a:pt x="5735" y="71247"/>
                  </a:cubicBezTo>
                  <a:cubicBezTo>
                    <a:pt x="1931" y="67180"/>
                    <a:pt x="0" y="61738"/>
                    <a:pt x="0" y="54920"/>
                  </a:cubicBezTo>
                  <a:cubicBezTo>
                    <a:pt x="0" y="47079"/>
                    <a:pt x="2575" y="41110"/>
                    <a:pt x="7695" y="37014"/>
                  </a:cubicBezTo>
                  <a:cubicBezTo>
                    <a:pt x="12844" y="32888"/>
                    <a:pt x="20188" y="30840"/>
                    <a:pt x="29697" y="30840"/>
                  </a:cubicBezTo>
                  <a:lnTo>
                    <a:pt x="39235" y="30840"/>
                  </a:lnTo>
                  <a:lnTo>
                    <a:pt x="39235" y="24520"/>
                  </a:lnTo>
                  <a:cubicBezTo>
                    <a:pt x="39235" y="19399"/>
                    <a:pt x="38181" y="15683"/>
                    <a:pt x="36075" y="13401"/>
                  </a:cubicBezTo>
                  <a:cubicBezTo>
                    <a:pt x="33968" y="11089"/>
                    <a:pt x="30545" y="9949"/>
                    <a:pt x="25776" y="9949"/>
                  </a:cubicBezTo>
                  <a:cubicBezTo>
                    <a:pt x="20656" y="9949"/>
                    <a:pt x="14658" y="11265"/>
                    <a:pt x="7841" y="13869"/>
                  </a:cubicBezTo>
                  <a:lnTo>
                    <a:pt x="4769" y="5062"/>
                  </a:lnTo>
                  <a:cubicBezTo>
                    <a:pt x="12990" y="1697"/>
                    <a:pt x="20656" y="0"/>
                    <a:pt x="27736" y="0"/>
                  </a:cubicBezTo>
                  <a:cubicBezTo>
                    <a:pt x="43711" y="0"/>
                    <a:pt x="51699" y="7988"/>
                    <a:pt x="51699" y="23963"/>
                  </a:cubicBezTo>
                  <a:lnTo>
                    <a:pt x="51699" y="58724"/>
                  </a:lnTo>
                  <a:close/>
                  <a:moveTo>
                    <a:pt x="24226" y="67823"/>
                  </a:moveTo>
                  <a:cubicBezTo>
                    <a:pt x="30779" y="67823"/>
                    <a:pt x="35782" y="63991"/>
                    <a:pt x="39235" y="56324"/>
                  </a:cubicBezTo>
                  <a:lnTo>
                    <a:pt x="39235" y="38945"/>
                  </a:lnTo>
                  <a:lnTo>
                    <a:pt x="31101" y="38945"/>
                  </a:lnTo>
                  <a:cubicBezTo>
                    <a:pt x="18959" y="38945"/>
                    <a:pt x="12903" y="44036"/>
                    <a:pt x="12903" y="54218"/>
                  </a:cubicBezTo>
                  <a:cubicBezTo>
                    <a:pt x="12903" y="58607"/>
                    <a:pt x="13868" y="61971"/>
                    <a:pt x="15829" y="64312"/>
                  </a:cubicBezTo>
                  <a:cubicBezTo>
                    <a:pt x="17789" y="66653"/>
                    <a:pt x="20597" y="67823"/>
                    <a:pt x="24226" y="67823"/>
                  </a:cubicBezTo>
                  <a:close/>
                </a:path>
              </a:pathLst>
            </a:custGeom>
            <a:solidFill>
              <a:srgbClr val="000000"/>
            </a:solidFill>
            <a:ln w="2922"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C0A24C4C-6075-FB82-1617-786AB683A96A}"/>
                </a:ext>
              </a:extLst>
            </p:cNvPr>
            <p:cNvSpPr/>
            <p:nvPr/>
          </p:nvSpPr>
          <p:spPr>
            <a:xfrm>
              <a:off x="4371658" y="3197238"/>
              <a:ext cx="56028" cy="105070"/>
            </a:xfrm>
            <a:custGeom>
              <a:avLst/>
              <a:gdLst>
                <a:gd name="connsiteX0" fmla="*/ 31803 w 56028"/>
                <a:gd name="connsiteY0" fmla="*/ 0 h 105070"/>
                <a:gd name="connsiteX1" fmla="*/ 49943 w 56028"/>
                <a:gd name="connsiteY1" fmla="*/ 9949 h 105070"/>
                <a:gd name="connsiteX2" fmla="*/ 56029 w 56028"/>
                <a:gd name="connsiteY2" fmla="*/ 38389 h 105070"/>
                <a:gd name="connsiteX3" fmla="*/ 49241 w 56028"/>
                <a:gd name="connsiteY3" fmla="*/ 66829 h 105070"/>
                <a:gd name="connsiteX4" fmla="*/ 30253 w 56028"/>
                <a:gd name="connsiteY4" fmla="*/ 77333 h 105070"/>
                <a:gd name="connsiteX5" fmla="*/ 12610 w 56028"/>
                <a:gd name="connsiteY5" fmla="*/ 68525 h 105070"/>
                <a:gd name="connsiteX6" fmla="*/ 12610 w 56028"/>
                <a:gd name="connsiteY6" fmla="*/ 103550 h 105070"/>
                <a:gd name="connsiteX7" fmla="*/ 0 w 56028"/>
                <a:gd name="connsiteY7" fmla="*/ 105070 h 105070"/>
                <a:gd name="connsiteX8" fmla="*/ 0 w 56028"/>
                <a:gd name="connsiteY8" fmla="*/ 1844 h 105070"/>
                <a:gd name="connsiteX9" fmla="*/ 11060 w 56028"/>
                <a:gd name="connsiteY9" fmla="*/ 1844 h 105070"/>
                <a:gd name="connsiteX10" fmla="*/ 11762 w 56028"/>
                <a:gd name="connsiteY10" fmla="*/ 11792 h 105070"/>
                <a:gd name="connsiteX11" fmla="*/ 31803 w 56028"/>
                <a:gd name="connsiteY11" fmla="*/ 0 h 105070"/>
                <a:gd name="connsiteX12" fmla="*/ 27298 w 56028"/>
                <a:gd name="connsiteY12" fmla="*/ 67267 h 105070"/>
                <a:gd name="connsiteX13" fmla="*/ 42863 w 56028"/>
                <a:gd name="connsiteY13" fmla="*/ 38534 h 105070"/>
                <a:gd name="connsiteX14" fmla="*/ 39293 w 56028"/>
                <a:gd name="connsiteY14" fmla="*/ 16766 h 105070"/>
                <a:gd name="connsiteX15" fmla="*/ 28439 w 56028"/>
                <a:gd name="connsiteY15" fmla="*/ 9949 h 105070"/>
                <a:gd name="connsiteX16" fmla="*/ 19749 w 56028"/>
                <a:gd name="connsiteY16" fmla="*/ 12903 h 105070"/>
                <a:gd name="connsiteX17" fmla="*/ 12610 w 56028"/>
                <a:gd name="connsiteY17" fmla="*/ 20892 h 105070"/>
                <a:gd name="connsiteX18" fmla="*/ 12610 w 56028"/>
                <a:gd name="connsiteY18" fmla="*/ 58139 h 105070"/>
                <a:gd name="connsiteX19" fmla="*/ 27298 w 56028"/>
                <a:gd name="connsiteY19" fmla="*/ 67267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20" y="0"/>
                    <a:pt x="45876" y="3336"/>
                    <a:pt x="49943" y="9949"/>
                  </a:cubicBezTo>
                  <a:cubicBezTo>
                    <a:pt x="53981" y="16590"/>
                    <a:pt x="56029" y="26070"/>
                    <a:pt x="56029" y="38389"/>
                  </a:cubicBezTo>
                  <a:cubicBezTo>
                    <a:pt x="56029" y="50355"/>
                    <a:pt x="53776" y="59835"/>
                    <a:pt x="49241" y="66829"/>
                  </a:cubicBezTo>
                  <a:cubicBezTo>
                    <a:pt x="44706" y="73851"/>
                    <a:pt x="38386" y="77333"/>
                    <a:pt x="30253" y="77333"/>
                  </a:cubicBezTo>
                  <a:cubicBezTo>
                    <a:pt x="22968" y="77333"/>
                    <a:pt x="17087" y="74407"/>
                    <a:pt x="12610" y="68525"/>
                  </a:cubicBezTo>
                  <a:lnTo>
                    <a:pt x="12610" y="103550"/>
                  </a:lnTo>
                  <a:lnTo>
                    <a:pt x="0" y="105070"/>
                  </a:lnTo>
                  <a:lnTo>
                    <a:pt x="0" y="1844"/>
                  </a:lnTo>
                  <a:lnTo>
                    <a:pt x="11060" y="1844"/>
                  </a:lnTo>
                  <a:lnTo>
                    <a:pt x="11762" y="11792"/>
                  </a:lnTo>
                  <a:cubicBezTo>
                    <a:pt x="16794" y="3921"/>
                    <a:pt x="23465" y="0"/>
                    <a:pt x="31803" y="0"/>
                  </a:cubicBezTo>
                  <a:close/>
                  <a:moveTo>
                    <a:pt x="27298" y="67267"/>
                  </a:moveTo>
                  <a:cubicBezTo>
                    <a:pt x="37684" y="67267"/>
                    <a:pt x="42863" y="57670"/>
                    <a:pt x="42863" y="38534"/>
                  </a:cubicBezTo>
                  <a:cubicBezTo>
                    <a:pt x="42863" y="28557"/>
                    <a:pt x="41663" y="21272"/>
                    <a:pt x="39293" y="16766"/>
                  </a:cubicBezTo>
                  <a:cubicBezTo>
                    <a:pt x="36894" y="12230"/>
                    <a:pt x="33295" y="9949"/>
                    <a:pt x="28439" y="9949"/>
                  </a:cubicBezTo>
                  <a:cubicBezTo>
                    <a:pt x="25162" y="9949"/>
                    <a:pt x="22265" y="10943"/>
                    <a:pt x="19749" y="12903"/>
                  </a:cubicBezTo>
                  <a:cubicBezTo>
                    <a:pt x="17233" y="14864"/>
                    <a:pt x="14834" y="17526"/>
                    <a:pt x="12610" y="20892"/>
                  </a:cubicBezTo>
                  <a:lnTo>
                    <a:pt x="12610" y="58139"/>
                  </a:lnTo>
                  <a:cubicBezTo>
                    <a:pt x="16414" y="64224"/>
                    <a:pt x="21329" y="67267"/>
                    <a:pt x="27298" y="67267"/>
                  </a:cubicBezTo>
                  <a:close/>
                </a:path>
              </a:pathLst>
            </a:custGeom>
            <a:solidFill>
              <a:srgbClr val="000000"/>
            </a:solidFill>
            <a:ln w="2922"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117A3C09-DB51-BA08-6928-9AE26D2489DB}"/>
                </a:ext>
              </a:extLst>
            </p:cNvPr>
            <p:cNvSpPr/>
            <p:nvPr/>
          </p:nvSpPr>
          <p:spPr>
            <a:xfrm>
              <a:off x="4446178" y="3197384"/>
              <a:ext cx="36572" cy="75372"/>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31 w 36572"/>
                <a:gd name="connsiteY3" fmla="*/ 12201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93"/>
                    <a:pt x="36572" y="849"/>
                  </a:cubicBezTo>
                  <a:lnTo>
                    <a:pt x="34466" y="13020"/>
                  </a:lnTo>
                  <a:cubicBezTo>
                    <a:pt x="32681" y="12465"/>
                    <a:pt x="30779" y="12201"/>
                    <a:pt x="28731" y="12201"/>
                  </a:cubicBezTo>
                  <a:cubicBezTo>
                    <a:pt x="24606" y="12201"/>
                    <a:pt x="21270" y="13840"/>
                    <a:pt x="18696" y="17088"/>
                  </a:cubicBezTo>
                  <a:cubicBezTo>
                    <a:pt x="16121" y="20364"/>
                    <a:pt x="14102" y="25368"/>
                    <a:pt x="12610" y="32098"/>
                  </a:cubicBezTo>
                  <a:lnTo>
                    <a:pt x="12610" y="75372"/>
                  </a:lnTo>
                  <a:lnTo>
                    <a:pt x="0" y="75372"/>
                  </a:lnTo>
                  <a:lnTo>
                    <a:pt x="0" y="1697"/>
                  </a:lnTo>
                  <a:lnTo>
                    <a:pt x="10913" y="1697"/>
                  </a:lnTo>
                  <a:lnTo>
                    <a:pt x="11908" y="16268"/>
                  </a:lnTo>
                  <a:cubicBezTo>
                    <a:pt x="15536" y="5413"/>
                    <a:pt x="21680" y="0"/>
                    <a:pt x="30253" y="0"/>
                  </a:cubicBezTo>
                  <a:close/>
                </a:path>
              </a:pathLst>
            </a:custGeom>
            <a:solidFill>
              <a:srgbClr val="000000"/>
            </a:solidFill>
            <a:ln w="2922"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EF8CFEDA-8DA2-7751-E307-9D386BEFF008}"/>
                </a:ext>
              </a:extLst>
            </p:cNvPr>
            <p:cNvSpPr/>
            <p:nvPr/>
          </p:nvSpPr>
          <p:spPr>
            <a:xfrm>
              <a:off x="4486671" y="3197238"/>
              <a:ext cx="59949" cy="77332"/>
            </a:xfrm>
            <a:custGeom>
              <a:avLst/>
              <a:gdLst>
                <a:gd name="connsiteX0" fmla="*/ 30106 w 59949"/>
                <a:gd name="connsiteY0" fmla="*/ 0 h 77332"/>
                <a:gd name="connsiteX1" fmla="*/ 52108 w 59949"/>
                <a:gd name="connsiteY1" fmla="*/ 9949 h 77332"/>
                <a:gd name="connsiteX2" fmla="*/ 59949 w 59949"/>
                <a:gd name="connsiteY2" fmla="*/ 38534 h 77332"/>
                <a:gd name="connsiteX3" fmla="*/ 51962 w 59949"/>
                <a:gd name="connsiteY3" fmla="*/ 66917 h 77332"/>
                <a:gd name="connsiteX4" fmla="*/ 29960 w 59949"/>
                <a:gd name="connsiteY4" fmla="*/ 77333 h 77332"/>
                <a:gd name="connsiteX5" fmla="*/ 7900 w 59949"/>
                <a:gd name="connsiteY5" fmla="*/ 67121 h 77332"/>
                <a:gd name="connsiteX6" fmla="*/ 0 w 59949"/>
                <a:gd name="connsiteY6" fmla="*/ 38681 h 77332"/>
                <a:gd name="connsiteX7" fmla="*/ 7988 w 59949"/>
                <a:gd name="connsiteY7" fmla="*/ 10182 h 77332"/>
                <a:gd name="connsiteX8" fmla="*/ 30106 w 59949"/>
                <a:gd name="connsiteY8" fmla="*/ 0 h 77332"/>
                <a:gd name="connsiteX9" fmla="*/ 30106 w 59949"/>
                <a:gd name="connsiteY9" fmla="*/ 10094 h 77332"/>
                <a:gd name="connsiteX10" fmla="*/ 17496 w 59949"/>
                <a:gd name="connsiteY10" fmla="*/ 17029 h 77332"/>
                <a:gd name="connsiteX11" fmla="*/ 13166 w 59949"/>
                <a:gd name="connsiteY11" fmla="*/ 38681 h 77332"/>
                <a:gd name="connsiteX12" fmla="*/ 29960 w 59949"/>
                <a:gd name="connsiteY12" fmla="*/ 67385 h 77332"/>
                <a:gd name="connsiteX13" fmla="*/ 46783 w 59949"/>
                <a:gd name="connsiteY13" fmla="*/ 38534 h 77332"/>
                <a:gd name="connsiteX14" fmla="*/ 42570 w 59949"/>
                <a:gd name="connsiteY14" fmla="*/ 16971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36"/>
                    <a:pt x="52108" y="9949"/>
                  </a:cubicBezTo>
                  <a:cubicBezTo>
                    <a:pt x="57346" y="16590"/>
                    <a:pt x="59949" y="26128"/>
                    <a:pt x="59949" y="38534"/>
                  </a:cubicBezTo>
                  <a:cubicBezTo>
                    <a:pt x="59949" y="50502"/>
                    <a:pt x="57287" y="59953"/>
                    <a:pt x="51962" y="66917"/>
                  </a:cubicBezTo>
                  <a:cubicBezTo>
                    <a:pt x="46637" y="73880"/>
                    <a:pt x="39323" y="77333"/>
                    <a:pt x="29960" y="77333"/>
                  </a:cubicBezTo>
                  <a:cubicBezTo>
                    <a:pt x="20539" y="77333"/>
                    <a:pt x="13195" y="73939"/>
                    <a:pt x="7900" y="67121"/>
                  </a:cubicBezTo>
                  <a:cubicBezTo>
                    <a:pt x="2633" y="60304"/>
                    <a:pt x="0" y="50824"/>
                    <a:pt x="0" y="38681"/>
                  </a:cubicBezTo>
                  <a:cubicBezTo>
                    <a:pt x="0" y="26451"/>
                    <a:pt x="2663" y="16941"/>
                    <a:pt x="7988" y="10182"/>
                  </a:cubicBezTo>
                  <a:cubicBezTo>
                    <a:pt x="13312" y="3394"/>
                    <a:pt x="20685" y="0"/>
                    <a:pt x="30106" y="0"/>
                  </a:cubicBezTo>
                  <a:close/>
                  <a:moveTo>
                    <a:pt x="30106" y="10094"/>
                  </a:moveTo>
                  <a:cubicBezTo>
                    <a:pt x="24606" y="10094"/>
                    <a:pt x="20393" y="12406"/>
                    <a:pt x="17496" y="17029"/>
                  </a:cubicBezTo>
                  <a:cubicBezTo>
                    <a:pt x="14600" y="21652"/>
                    <a:pt x="13166" y="28879"/>
                    <a:pt x="13166" y="38681"/>
                  </a:cubicBezTo>
                  <a:cubicBezTo>
                    <a:pt x="13166" y="57817"/>
                    <a:pt x="18754" y="67385"/>
                    <a:pt x="29960" y="67385"/>
                  </a:cubicBezTo>
                  <a:cubicBezTo>
                    <a:pt x="41166" y="67385"/>
                    <a:pt x="46783" y="57787"/>
                    <a:pt x="46783" y="38534"/>
                  </a:cubicBezTo>
                  <a:cubicBezTo>
                    <a:pt x="46783" y="28733"/>
                    <a:pt x="45379" y="21535"/>
                    <a:pt x="42570" y="16971"/>
                  </a:cubicBezTo>
                  <a:cubicBezTo>
                    <a:pt x="39791" y="12377"/>
                    <a:pt x="35636" y="10094"/>
                    <a:pt x="30106" y="10094"/>
                  </a:cubicBezTo>
                  <a:close/>
                </a:path>
              </a:pathLst>
            </a:custGeom>
            <a:solidFill>
              <a:srgbClr val="000000"/>
            </a:solidFill>
            <a:ln w="2922"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5066A376-B921-130F-284C-A8CC05992E36}"/>
                </a:ext>
              </a:extLst>
            </p:cNvPr>
            <p:cNvSpPr/>
            <p:nvPr/>
          </p:nvSpPr>
          <p:spPr>
            <a:xfrm>
              <a:off x="4564848" y="3197238"/>
              <a:ext cx="56028" cy="105070"/>
            </a:xfrm>
            <a:custGeom>
              <a:avLst/>
              <a:gdLst>
                <a:gd name="connsiteX0" fmla="*/ 31774 w 56028"/>
                <a:gd name="connsiteY0" fmla="*/ 0 h 105070"/>
                <a:gd name="connsiteX1" fmla="*/ 49914 w 56028"/>
                <a:gd name="connsiteY1" fmla="*/ 9949 h 105070"/>
                <a:gd name="connsiteX2" fmla="*/ 56029 w 56028"/>
                <a:gd name="connsiteY2" fmla="*/ 38389 h 105070"/>
                <a:gd name="connsiteX3" fmla="*/ 49241 w 56028"/>
                <a:gd name="connsiteY3" fmla="*/ 66829 h 105070"/>
                <a:gd name="connsiteX4" fmla="*/ 30253 w 56028"/>
                <a:gd name="connsiteY4" fmla="*/ 77333 h 105070"/>
                <a:gd name="connsiteX5" fmla="*/ 12581 w 56028"/>
                <a:gd name="connsiteY5" fmla="*/ 68525 h 105070"/>
                <a:gd name="connsiteX6" fmla="*/ 12581 w 56028"/>
                <a:gd name="connsiteY6" fmla="*/ 103550 h 105070"/>
                <a:gd name="connsiteX7" fmla="*/ 0 w 56028"/>
                <a:gd name="connsiteY7" fmla="*/ 105070 h 105070"/>
                <a:gd name="connsiteX8" fmla="*/ 0 w 56028"/>
                <a:gd name="connsiteY8" fmla="*/ 1844 h 105070"/>
                <a:gd name="connsiteX9" fmla="*/ 11059 w 56028"/>
                <a:gd name="connsiteY9" fmla="*/ 1844 h 105070"/>
                <a:gd name="connsiteX10" fmla="*/ 11762 w 56028"/>
                <a:gd name="connsiteY10" fmla="*/ 11792 h 105070"/>
                <a:gd name="connsiteX11" fmla="*/ 31774 w 56028"/>
                <a:gd name="connsiteY11" fmla="*/ 0 h 105070"/>
                <a:gd name="connsiteX12" fmla="*/ 27297 w 56028"/>
                <a:gd name="connsiteY12" fmla="*/ 67267 h 105070"/>
                <a:gd name="connsiteX13" fmla="*/ 42863 w 56028"/>
                <a:gd name="connsiteY13" fmla="*/ 38534 h 105070"/>
                <a:gd name="connsiteX14" fmla="*/ 39293 w 56028"/>
                <a:gd name="connsiteY14" fmla="*/ 16766 h 105070"/>
                <a:gd name="connsiteX15" fmla="*/ 28439 w 56028"/>
                <a:gd name="connsiteY15" fmla="*/ 9949 h 105070"/>
                <a:gd name="connsiteX16" fmla="*/ 19749 w 56028"/>
                <a:gd name="connsiteY16" fmla="*/ 12903 h 105070"/>
                <a:gd name="connsiteX17" fmla="*/ 12581 w 56028"/>
                <a:gd name="connsiteY17" fmla="*/ 20892 h 105070"/>
                <a:gd name="connsiteX18" fmla="*/ 12581 w 56028"/>
                <a:gd name="connsiteY18" fmla="*/ 58139 h 105070"/>
                <a:gd name="connsiteX19" fmla="*/ 27297 w 56028"/>
                <a:gd name="connsiteY19" fmla="*/ 67267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774" y="0"/>
                  </a:moveTo>
                  <a:cubicBezTo>
                    <a:pt x="39820" y="0"/>
                    <a:pt x="45876" y="3336"/>
                    <a:pt x="49914" y="9949"/>
                  </a:cubicBezTo>
                  <a:cubicBezTo>
                    <a:pt x="53981" y="16590"/>
                    <a:pt x="56029" y="26070"/>
                    <a:pt x="56029" y="38389"/>
                  </a:cubicBezTo>
                  <a:cubicBezTo>
                    <a:pt x="56029" y="50355"/>
                    <a:pt x="53747" y="59835"/>
                    <a:pt x="49241" y="66829"/>
                  </a:cubicBezTo>
                  <a:cubicBezTo>
                    <a:pt x="44706" y="73851"/>
                    <a:pt x="38357" y="77333"/>
                    <a:pt x="30253" y="77333"/>
                  </a:cubicBezTo>
                  <a:cubicBezTo>
                    <a:pt x="22967" y="77333"/>
                    <a:pt x="17086" y="74407"/>
                    <a:pt x="12581" y="68525"/>
                  </a:cubicBezTo>
                  <a:lnTo>
                    <a:pt x="12581" y="103550"/>
                  </a:lnTo>
                  <a:lnTo>
                    <a:pt x="0" y="105070"/>
                  </a:lnTo>
                  <a:lnTo>
                    <a:pt x="0" y="1844"/>
                  </a:lnTo>
                  <a:lnTo>
                    <a:pt x="11059" y="1844"/>
                  </a:lnTo>
                  <a:lnTo>
                    <a:pt x="11762" y="11792"/>
                  </a:lnTo>
                  <a:cubicBezTo>
                    <a:pt x="16794" y="3921"/>
                    <a:pt x="23465" y="0"/>
                    <a:pt x="31774" y="0"/>
                  </a:cubicBezTo>
                  <a:close/>
                  <a:moveTo>
                    <a:pt x="27297" y="67267"/>
                  </a:moveTo>
                  <a:cubicBezTo>
                    <a:pt x="37655" y="67267"/>
                    <a:pt x="42863" y="57670"/>
                    <a:pt x="42863" y="38534"/>
                  </a:cubicBezTo>
                  <a:cubicBezTo>
                    <a:pt x="42863" y="28557"/>
                    <a:pt x="41663" y="21272"/>
                    <a:pt x="39293" y="16766"/>
                  </a:cubicBezTo>
                  <a:cubicBezTo>
                    <a:pt x="36894" y="12230"/>
                    <a:pt x="33266" y="9949"/>
                    <a:pt x="28439" y="9949"/>
                  </a:cubicBezTo>
                  <a:cubicBezTo>
                    <a:pt x="25162" y="9949"/>
                    <a:pt x="22265" y="10943"/>
                    <a:pt x="19749" y="12903"/>
                  </a:cubicBezTo>
                  <a:cubicBezTo>
                    <a:pt x="17204" y="14864"/>
                    <a:pt x="14834" y="17526"/>
                    <a:pt x="12581" y="20892"/>
                  </a:cubicBezTo>
                  <a:lnTo>
                    <a:pt x="12581" y="58139"/>
                  </a:lnTo>
                  <a:cubicBezTo>
                    <a:pt x="16414" y="64224"/>
                    <a:pt x="21329" y="67267"/>
                    <a:pt x="27297" y="67267"/>
                  </a:cubicBezTo>
                  <a:close/>
                </a:path>
              </a:pathLst>
            </a:custGeom>
            <a:solidFill>
              <a:srgbClr val="000000"/>
            </a:solidFill>
            <a:ln w="2922"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0DDF2597-1FF6-EDD6-7CFA-2A8E1750FC73}"/>
                </a:ext>
              </a:extLst>
            </p:cNvPr>
            <p:cNvSpPr/>
            <p:nvPr/>
          </p:nvSpPr>
          <p:spPr>
            <a:xfrm>
              <a:off x="4639368" y="3197384"/>
              <a:ext cx="36572" cy="75372"/>
            </a:xfrm>
            <a:custGeom>
              <a:avLst/>
              <a:gdLst>
                <a:gd name="connsiteX0" fmla="*/ 30253 w 36572"/>
                <a:gd name="connsiteY0" fmla="*/ 0 h 75372"/>
                <a:gd name="connsiteX1" fmla="*/ 36572 w 36572"/>
                <a:gd name="connsiteY1" fmla="*/ 849 h 75372"/>
                <a:gd name="connsiteX2" fmla="*/ 34466 w 36572"/>
                <a:gd name="connsiteY2" fmla="*/ 13020 h 75372"/>
                <a:gd name="connsiteX3" fmla="*/ 28702 w 36572"/>
                <a:gd name="connsiteY3" fmla="*/ 12201 h 75372"/>
                <a:gd name="connsiteX4" fmla="*/ 18696 w 36572"/>
                <a:gd name="connsiteY4" fmla="*/ 17088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93"/>
                    <a:pt x="36572" y="849"/>
                  </a:cubicBezTo>
                  <a:lnTo>
                    <a:pt x="34466" y="13020"/>
                  </a:lnTo>
                  <a:cubicBezTo>
                    <a:pt x="32681" y="12465"/>
                    <a:pt x="30779" y="12201"/>
                    <a:pt x="28702" y="12201"/>
                  </a:cubicBezTo>
                  <a:cubicBezTo>
                    <a:pt x="24606" y="12201"/>
                    <a:pt x="21271" y="13840"/>
                    <a:pt x="18696" y="17088"/>
                  </a:cubicBezTo>
                  <a:cubicBezTo>
                    <a:pt x="16121" y="20364"/>
                    <a:pt x="14102" y="25368"/>
                    <a:pt x="12610" y="32098"/>
                  </a:cubicBezTo>
                  <a:lnTo>
                    <a:pt x="12610" y="75372"/>
                  </a:lnTo>
                  <a:lnTo>
                    <a:pt x="0" y="75372"/>
                  </a:lnTo>
                  <a:lnTo>
                    <a:pt x="0" y="1697"/>
                  </a:lnTo>
                  <a:lnTo>
                    <a:pt x="10913" y="1697"/>
                  </a:lnTo>
                  <a:lnTo>
                    <a:pt x="11908" y="16268"/>
                  </a:lnTo>
                  <a:cubicBezTo>
                    <a:pt x="15536" y="5413"/>
                    <a:pt x="21651" y="0"/>
                    <a:pt x="30253" y="0"/>
                  </a:cubicBezTo>
                  <a:close/>
                </a:path>
              </a:pathLst>
            </a:custGeom>
            <a:solidFill>
              <a:srgbClr val="000000"/>
            </a:solidFill>
            <a:ln w="2922" cap="flat">
              <a:no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9F90B3EE-A33D-7BF3-86C2-4DFB73CEFD22}"/>
                </a:ext>
              </a:extLst>
            </p:cNvPr>
            <p:cNvSpPr/>
            <p:nvPr/>
          </p:nvSpPr>
          <p:spPr>
            <a:xfrm>
              <a:off x="4686298" y="3164321"/>
              <a:ext cx="16530" cy="108435"/>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51 w 16530"/>
                <a:gd name="connsiteY5" fmla="*/ 0 h 108435"/>
                <a:gd name="connsiteX6" fmla="*/ 14219 w 16530"/>
                <a:gd name="connsiteY6" fmla="*/ 2399 h 108435"/>
                <a:gd name="connsiteX7" fmla="*/ 16531 w 16530"/>
                <a:gd name="connsiteY7" fmla="*/ 828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81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51" y="0"/>
                  </a:moveTo>
                  <a:cubicBezTo>
                    <a:pt x="10679" y="0"/>
                    <a:pt x="12669" y="790"/>
                    <a:pt x="14219" y="2399"/>
                  </a:cubicBezTo>
                  <a:cubicBezTo>
                    <a:pt x="15770" y="3980"/>
                    <a:pt x="16531" y="5940"/>
                    <a:pt x="16531" y="8281"/>
                  </a:cubicBezTo>
                  <a:cubicBezTo>
                    <a:pt x="16531" y="10592"/>
                    <a:pt x="15770" y="12552"/>
                    <a:pt x="14278" y="14074"/>
                  </a:cubicBezTo>
                  <a:cubicBezTo>
                    <a:pt x="12786" y="15625"/>
                    <a:pt x="10796" y="16386"/>
                    <a:pt x="8251" y="16386"/>
                  </a:cubicBezTo>
                  <a:cubicBezTo>
                    <a:pt x="5822" y="16386"/>
                    <a:pt x="3862" y="15625"/>
                    <a:pt x="2311" y="14074"/>
                  </a:cubicBezTo>
                  <a:cubicBezTo>
                    <a:pt x="761" y="12552"/>
                    <a:pt x="0" y="10592"/>
                    <a:pt x="0" y="8281"/>
                  </a:cubicBezTo>
                  <a:cubicBezTo>
                    <a:pt x="0" y="5940"/>
                    <a:pt x="761" y="3980"/>
                    <a:pt x="2311" y="2399"/>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FD65B32F-8F5D-ED4C-DA07-709CB354B59E}"/>
                </a:ext>
              </a:extLst>
            </p:cNvPr>
            <p:cNvSpPr/>
            <p:nvPr/>
          </p:nvSpPr>
          <p:spPr>
            <a:xfrm>
              <a:off x="4717808" y="3197238"/>
              <a:ext cx="56877" cy="77332"/>
            </a:xfrm>
            <a:custGeom>
              <a:avLst/>
              <a:gdLst>
                <a:gd name="connsiteX0" fmla="*/ 51699 w 56877"/>
                <a:gd name="connsiteY0" fmla="*/ 58724 h 77332"/>
                <a:gd name="connsiteX1" fmla="*/ 52957 w 56877"/>
                <a:gd name="connsiteY1" fmla="*/ 65366 h 77332"/>
                <a:gd name="connsiteX2" fmla="*/ 56877 w 56877"/>
                <a:gd name="connsiteY2" fmla="*/ 68672 h 77332"/>
                <a:gd name="connsiteX3" fmla="*/ 54215 w 56877"/>
                <a:gd name="connsiteY3" fmla="*/ 77216 h 77332"/>
                <a:gd name="connsiteX4" fmla="*/ 45671 w 56877"/>
                <a:gd name="connsiteY4" fmla="*/ 73851 h 77332"/>
                <a:gd name="connsiteX5" fmla="*/ 41341 w 56877"/>
                <a:gd name="connsiteY5" fmla="*/ 66127 h 77332"/>
                <a:gd name="connsiteX6" fmla="*/ 21300 w 56877"/>
                <a:gd name="connsiteY6" fmla="*/ 77333 h 77332"/>
                <a:gd name="connsiteX7" fmla="*/ 5735 w 56877"/>
                <a:gd name="connsiteY7" fmla="*/ 71247 h 77332"/>
                <a:gd name="connsiteX8" fmla="*/ 0 w 56877"/>
                <a:gd name="connsiteY8" fmla="*/ 54920 h 77332"/>
                <a:gd name="connsiteX9" fmla="*/ 7724 w 56877"/>
                <a:gd name="connsiteY9" fmla="*/ 37014 h 77332"/>
                <a:gd name="connsiteX10" fmla="*/ 29697 w 56877"/>
                <a:gd name="connsiteY10" fmla="*/ 30840 h 77332"/>
                <a:gd name="connsiteX11" fmla="*/ 39235 w 56877"/>
                <a:gd name="connsiteY11" fmla="*/ 30840 h 77332"/>
                <a:gd name="connsiteX12" fmla="*/ 39235 w 56877"/>
                <a:gd name="connsiteY12" fmla="*/ 24520 h 77332"/>
                <a:gd name="connsiteX13" fmla="*/ 36075 w 56877"/>
                <a:gd name="connsiteY13" fmla="*/ 13401 h 77332"/>
                <a:gd name="connsiteX14" fmla="*/ 25776 w 56877"/>
                <a:gd name="connsiteY14" fmla="*/ 9949 h 77332"/>
                <a:gd name="connsiteX15" fmla="*/ 7841 w 56877"/>
                <a:gd name="connsiteY15" fmla="*/ 13869 h 77332"/>
                <a:gd name="connsiteX16" fmla="*/ 4769 w 56877"/>
                <a:gd name="connsiteY16" fmla="*/ 5062 h 77332"/>
                <a:gd name="connsiteX17" fmla="*/ 27737 w 56877"/>
                <a:gd name="connsiteY17" fmla="*/ 0 h 77332"/>
                <a:gd name="connsiteX18" fmla="*/ 51699 w 56877"/>
                <a:gd name="connsiteY18" fmla="*/ 23963 h 77332"/>
                <a:gd name="connsiteX19" fmla="*/ 51699 w 56877"/>
                <a:gd name="connsiteY19" fmla="*/ 58724 h 77332"/>
                <a:gd name="connsiteX20" fmla="*/ 24226 w 56877"/>
                <a:gd name="connsiteY20" fmla="*/ 67823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312 h 77332"/>
                <a:gd name="connsiteX26" fmla="*/ 24226 w 56877"/>
                <a:gd name="connsiteY26" fmla="*/ 6782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724"/>
                  </a:moveTo>
                  <a:cubicBezTo>
                    <a:pt x="51699" y="61708"/>
                    <a:pt x="52108" y="63932"/>
                    <a:pt x="52957" y="65366"/>
                  </a:cubicBezTo>
                  <a:cubicBezTo>
                    <a:pt x="53805" y="66829"/>
                    <a:pt x="55122" y="67911"/>
                    <a:pt x="56877" y="68672"/>
                  </a:cubicBezTo>
                  <a:lnTo>
                    <a:pt x="54215" y="77216"/>
                  </a:lnTo>
                  <a:cubicBezTo>
                    <a:pt x="50587" y="76660"/>
                    <a:pt x="47720" y="75519"/>
                    <a:pt x="45671" y="73851"/>
                  </a:cubicBezTo>
                  <a:cubicBezTo>
                    <a:pt x="43624" y="72154"/>
                    <a:pt x="42161" y="69608"/>
                    <a:pt x="41341" y="66127"/>
                  </a:cubicBezTo>
                  <a:cubicBezTo>
                    <a:pt x="36572" y="73617"/>
                    <a:pt x="29902" y="77333"/>
                    <a:pt x="21300" y="77333"/>
                  </a:cubicBezTo>
                  <a:cubicBezTo>
                    <a:pt x="14775" y="77333"/>
                    <a:pt x="9567" y="75314"/>
                    <a:pt x="5735" y="71247"/>
                  </a:cubicBezTo>
                  <a:cubicBezTo>
                    <a:pt x="1931" y="67180"/>
                    <a:pt x="0" y="61738"/>
                    <a:pt x="0" y="54920"/>
                  </a:cubicBezTo>
                  <a:cubicBezTo>
                    <a:pt x="0" y="47079"/>
                    <a:pt x="2575" y="41110"/>
                    <a:pt x="7724" y="37014"/>
                  </a:cubicBezTo>
                  <a:cubicBezTo>
                    <a:pt x="12844" y="32888"/>
                    <a:pt x="20188" y="30840"/>
                    <a:pt x="29697" y="30840"/>
                  </a:cubicBezTo>
                  <a:lnTo>
                    <a:pt x="39235" y="30840"/>
                  </a:lnTo>
                  <a:lnTo>
                    <a:pt x="39235" y="24520"/>
                  </a:lnTo>
                  <a:cubicBezTo>
                    <a:pt x="39235" y="19399"/>
                    <a:pt x="38181" y="15683"/>
                    <a:pt x="36075" y="13401"/>
                  </a:cubicBezTo>
                  <a:cubicBezTo>
                    <a:pt x="33968" y="11089"/>
                    <a:pt x="30545" y="9949"/>
                    <a:pt x="25776" y="9949"/>
                  </a:cubicBezTo>
                  <a:cubicBezTo>
                    <a:pt x="20656" y="9949"/>
                    <a:pt x="14658" y="11265"/>
                    <a:pt x="7841" y="13869"/>
                  </a:cubicBezTo>
                  <a:lnTo>
                    <a:pt x="4769" y="5062"/>
                  </a:lnTo>
                  <a:cubicBezTo>
                    <a:pt x="12990" y="1697"/>
                    <a:pt x="20656" y="0"/>
                    <a:pt x="27737" y="0"/>
                  </a:cubicBezTo>
                  <a:cubicBezTo>
                    <a:pt x="43711" y="0"/>
                    <a:pt x="51699" y="7988"/>
                    <a:pt x="51699" y="23963"/>
                  </a:cubicBezTo>
                  <a:lnTo>
                    <a:pt x="51699" y="58724"/>
                  </a:lnTo>
                  <a:close/>
                  <a:moveTo>
                    <a:pt x="24226" y="67823"/>
                  </a:moveTo>
                  <a:cubicBezTo>
                    <a:pt x="30779" y="67823"/>
                    <a:pt x="35782" y="63991"/>
                    <a:pt x="39235" y="56324"/>
                  </a:cubicBezTo>
                  <a:lnTo>
                    <a:pt x="39235" y="38945"/>
                  </a:lnTo>
                  <a:lnTo>
                    <a:pt x="31101" y="38945"/>
                  </a:lnTo>
                  <a:cubicBezTo>
                    <a:pt x="18959" y="38945"/>
                    <a:pt x="12903" y="44036"/>
                    <a:pt x="12903" y="54218"/>
                  </a:cubicBezTo>
                  <a:cubicBezTo>
                    <a:pt x="12903" y="58607"/>
                    <a:pt x="13868" y="61971"/>
                    <a:pt x="15829" y="64312"/>
                  </a:cubicBezTo>
                  <a:cubicBezTo>
                    <a:pt x="17789" y="66653"/>
                    <a:pt x="20598" y="67823"/>
                    <a:pt x="24226" y="67823"/>
                  </a:cubicBezTo>
                  <a:close/>
                </a:path>
              </a:pathLst>
            </a:custGeom>
            <a:solidFill>
              <a:srgbClr val="000000"/>
            </a:solidFill>
            <a:ln w="2922"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41AF8238-1D17-4F12-CA04-D94D88C79E4A}"/>
                </a:ext>
              </a:extLst>
            </p:cNvPr>
            <p:cNvSpPr/>
            <p:nvPr/>
          </p:nvSpPr>
          <p:spPr>
            <a:xfrm>
              <a:off x="4782380" y="3180589"/>
              <a:ext cx="44706" cy="93980"/>
            </a:xfrm>
            <a:custGeom>
              <a:avLst/>
              <a:gdLst>
                <a:gd name="connsiteX0" fmla="*/ 44706 w 44706"/>
                <a:gd name="connsiteY0" fmla="*/ 88948 h 93980"/>
                <a:gd name="connsiteX1" fmla="*/ 29141 w 44706"/>
                <a:gd name="connsiteY1" fmla="*/ 93981 h 93980"/>
                <a:gd name="connsiteX2" fmla="*/ 15360 w 44706"/>
                <a:gd name="connsiteY2" fmla="*/ 88802 h 93980"/>
                <a:gd name="connsiteX3" fmla="*/ 10533 w 44706"/>
                <a:gd name="connsiteY3" fmla="*/ 74231 h 93980"/>
                <a:gd name="connsiteX4" fmla="*/ 10533 w 44706"/>
                <a:gd name="connsiteY4" fmla="*/ 28001 h 93980"/>
                <a:gd name="connsiteX5" fmla="*/ 0 w 44706"/>
                <a:gd name="connsiteY5" fmla="*/ 28001 h 93980"/>
                <a:gd name="connsiteX6" fmla="*/ 0 w 44706"/>
                <a:gd name="connsiteY6" fmla="*/ 18492 h 93980"/>
                <a:gd name="connsiteX7" fmla="*/ 10533 w 44706"/>
                <a:gd name="connsiteY7" fmla="*/ 18492 h 93980"/>
                <a:gd name="connsiteX8" fmla="*/ 10533 w 44706"/>
                <a:gd name="connsiteY8" fmla="*/ 1522 h 93980"/>
                <a:gd name="connsiteX9" fmla="*/ 23143 w 44706"/>
                <a:gd name="connsiteY9" fmla="*/ 0 h 93980"/>
                <a:gd name="connsiteX10" fmla="*/ 23143 w 44706"/>
                <a:gd name="connsiteY10" fmla="*/ 18492 h 93980"/>
                <a:gd name="connsiteX11" fmla="*/ 39381 w 44706"/>
                <a:gd name="connsiteY11" fmla="*/ 18492 h 93980"/>
                <a:gd name="connsiteX12" fmla="*/ 37977 w 44706"/>
                <a:gd name="connsiteY12" fmla="*/ 28001 h 93980"/>
                <a:gd name="connsiteX13" fmla="*/ 23143 w 44706"/>
                <a:gd name="connsiteY13" fmla="*/ 28001 h 93980"/>
                <a:gd name="connsiteX14" fmla="*/ 23143 w 44706"/>
                <a:gd name="connsiteY14" fmla="*/ 74114 h 93980"/>
                <a:gd name="connsiteX15" fmla="*/ 31130 w 44706"/>
                <a:gd name="connsiteY15" fmla="*/ 83624 h 93980"/>
                <a:gd name="connsiteX16" fmla="*/ 35519 w 44706"/>
                <a:gd name="connsiteY16" fmla="*/ 82922 h 93980"/>
                <a:gd name="connsiteX17" fmla="*/ 40083 w 44706"/>
                <a:gd name="connsiteY17" fmla="*/ 80814 h 93980"/>
                <a:gd name="connsiteX18" fmla="*/ 44706 w 44706"/>
                <a:gd name="connsiteY18" fmla="*/ 88948 h 9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6" h="93980">
                  <a:moveTo>
                    <a:pt x="44706" y="88948"/>
                  </a:moveTo>
                  <a:cubicBezTo>
                    <a:pt x="40025" y="92314"/>
                    <a:pt x="34846" y="93981"/>
                    <a:pt x="29141" y="93981"/>
                  </a:cubicBezTo>
                  <a:cubicBezTo>
                    <a:pt x="23172" y="93981"/>
                    <a:pt x="18579" y="92255"/>
                    <a:pt x="15360" y="88802"/>
                  </a:cubicBezTo>
                  <a:cubicBezTo>
                    <a:pt x="12142" y="85350"/>
                    <a:pt x="10533" y="80493"/>
                    <a:pt x="10533" y="74231"/>
                  </a:cubicBezTo>
                  <a:lnTo>
                    <a:pt x="10533" y="28001"/>
                  </a:lnTo>
                  <a:lnTo>
                    <a:pt x="0" y="28001"/>
                  </a:lnTo>
                  <a:lnTo>
                    <a:pt x="0" y="18492"/>
                  </a:lnTo>
                  <a:lnTo>
                    <a:pt x="10533" y="18492"/>
                  </a:lnTo>
                  <a:lnTo>
                    <a:pt x="10533" y="1522"/>
                  </a:lnTo>
                  <a:lnTo>
                    <a:pt x="23143" y="0"/>
                  </a:lnTo>
                  <a:lnTo>
                    <a:pt x="23143" y="18492"/>
                  </a:lnTo>
                  <a:lnTo>
                    <a:pt x="39381" y="18492"/>
                  </a:lnTo>
                  <a:lnTo>
                    <a:pt x="37977" y="28001"/>
                  </a:lnTo>
                  <a:lnTo>
                    <a:pt x="23143" y="28001"/>
                  </a:lnTo>
                  <a:lnTo>
                    <a:pt x="23143" y="74114"/>
                  </a:lnTo>
                  <a:cubicBezTo>
                    <a:pt x="23143" y="80463"/>
                    <a:pt x="25805" y="83624"/>
                    <a:pt x="31130" y="83624"/>
                  </a:cubicBezTo>
                  <a:cubicBezTo>
                    <a:pt x="32710" y="83624"/>
                    <a:pt x="34173" y="83389"/>
                    <a:pt x="35519" y="82922"/>
                  </a:cubicBezTo>
                  <a:cubicBezTo>
                    <a:pt x="36894" y="82453"/>
                    <a:pt x="38386" y="81751"/>
                    <a:pt x="40083" y="80814"/>
                  </a:cubicBezTo>
                  <a:lnTo>
                    <a:pt x="44706" y="88948"/>
                  </a:lnTo>
                  <a:close/>
                </a:path>
              </a:pathLst>
            </a:custGeom>
            <a:solidFill>
              <a:srgbClr val="000000"/>
            </a:solidFill>
            <a:ln w="2922"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629CB683-3023-4F09-41EE-DA61A959CB7A}"/>
                </a:ext>
              </a:extLst>
            </p:cNvPr>
            <p:cNvSpPr/>
            <p:nvPr/>
          </p:nvSpPr>
          <p:spPr>
            <a:xfrm>
              <a:off x="4831300" y="3162361"/>
              <a:ext cx="56877" cy="112209"/>
            </a:xfrm>
            <a:custGeom>
              <a:avLst/>
              <a:gdLst>
                <a:gd name="connsiteX0" fmla="*/ 51669 w 56877"/>
                <a:gd name="connsiteY0" fmla="*/ 93601 h 112209"/>
                <a:gd name="connsiteX1" fmla="*/ 52927 w 56877"/>
                <a:gd name="connsiteY1" fmla="*/ 100243 h 112209"/>
                <a:gd name="connsiteX2" fmla="*/ 56877 w 56877"/>
                <a:gd name="connsiteY2" fmla="*/ 103549 h 112209"/>
                <a:gd name="connsiteX3" fmla="*/ 54215 w 56877"/>
                <a:gd name="connsiteY3" fmla="*/ 112093 h 112209"/>
                <a:gd name="connsiteX4" fmla="*/ 45642 w 56877"/>
                <a:gd name="connsiteY4" fmla="*/ 108728 h 112209"/>
                <a:gd name="connsiteX5" fmla="*/ 41312 w 56877"/>
                <a:gd name="connsiteY5" fmla="*/ 101004 h 112209"/>
                <a:gd name="connsiteX6" fmla="*/ 21270 w 56877"/>
                <a:gd name="connsiteY6" fmla="*/ 112210 h 112209"/>
                <a:gd name="connsiteX7" fmla="*/ 5734 w 56877"/>
                <a:gd name="connsiteY7" fmla="*/ 106124 h 112209"/>
                <a:gd name="connsiteX8" fmla="*/ 0 w 56877"/>
                <a:gd name="connsiteY8" fmla="*/ 89797 h 112209"/>
                <a:gd name="connsiteX9" fmla="*/ 7695 w 56877"/>
                <a:gd name="connsiteY9" fmla="*/ 71891 h 112209"/>
                <a:gd name="connsiteX10" fmla="*/ 29697 w 56877"/>
                <a:gd name="connsiteY10" fmla="*/ 65717 h 112209"/>
                <a:gd name="connsiteX11" fmla="*/ 39205 w 56877"/>
                <a:gd name="connsiteY11" fmla="*/ 65717 h 112209"/>
                <a:gd name="connsiteX12" fmla="*/ 39205 w 56877"/>
                <a:gd name="connsiteY12" fmla="*/ 59397 h 112209"/>
                <a:gd name="connsiteX13" fmla="*/ 36046 w 56877"/>
                <a:gd name="connsiteY13" fmla="*/ 48278 h 112209"/>
                <a:gd name="connsiteX14" fmla="*/ 25776 w 56877"/>
                <a:gd name="connsiteY14" fmla="*/ 44826 h 112209"/>
                <a:gd name="connsiteX15" fmla="*/ 7841 w 56877"/>
                <a:gd name="connsiteY15" fmla="*/ 48746 h 112209"/>
                <a:gd name="connsiteX16" fmla="*/ 4740 w 56877"/>
                <a:gd name="connsiteY16" fmla="*/ 39939 h 112209"/>
                <a:gd name="connsiteX17" fmla="*/ 27736 w 56877"/>
                <a:gd name="connsiteY17" fmla="*/ 34877 h 112209"/>
                <a:gd name="connsiteX18" fmla="*/ 51669 w 56877"/>
                <a:gd name="connsiteY18" fmla="*/ 58840 h 112209"/>
                <a:gd name="connsiteX19" fmla="*/ 51669 w 56877"/>
                <a:gd name="connsiteY19" fmla="*/ 93601 h 112209"/>
                <a:gd name="connsiteX20" fmla="*/ 24225 w 56877"/>
                <a:gd name="connsiteY20" fmla="*/ 102700 h 112209"/>
                <a:gd name="connsiteX21" fmla="*/ 39205 w 56877"/>
                <a:gd name="connsiteY21" fmla="*/ 91201 h 112209"/>
                <a:gd name="connsiteX22" fmla="*/ 39205 w 56877"/>
                <a:gd name="connsiteY22" fmla="*/ 73822 h 112209"/>
                <a:gd name="connsiteX23" fmla="*/ 31101 w 56877"/>
                <a:gd name="connsiteY23" fmla="*/ 73822 h 112209"/>
                <a:gd name="connsiteX24" fmla="*/ 12873 w 56877"/>
                <a:gd name="connsiteY24" fmla="*/ 89095 h 112209"/>
                <a:gd name="connsiteX25" fmla="*/ 15828 w 56877"/>
                <a:gd name="connsiteY25" fmla="*/ 99189 h 112209"/>
                <a:gd name="connsiteX26" fmla="*/ 24225 w 56877"/>
                <a:gd name="connsiteY26" fmla="*/ 102700 h 112209"/>
                <a:gd name="connsiteX27" fmla="*/ 27444 w 56877"/>
                <a:gd name="connsiteY27" fmla="*/ 20042 h 112209"/>
                <a:gd name="connsiteX28" fmla="*/ 14629 w 56877"/>
                <a:gd name="connsiteY28" fmla="*/ 15127 h 112209"/>
                <a:gd name="connsiteX29" fmla="*/ 8806 w 56877"/>
                <a:gd name="connsiteY29" fmla="*/ 1697 h 112209"/>
                <a:gd name="connsiteX30" fmla="*/ 16384 w 56877"/>
                <a:gd name="connsiteY30" fmla="*/ 0 h 112209"/>
                <a:gd name="connsiteX31" fmla="*/ 27444 w 56877"/>
                <a:gd name="connsiteY31" fmla="*/ 10650 h 112209"/>
                <a:gd name="connsiteX32" fmla="*/ 38796 w 56877"/>
                <a:gd name="connsiteY32" fmla="*/ 0 h 112209"/>
                <a:gd name="connsiteX33" fmla="*/ 46344 w 56877"/>
                <a:gd name="connsiteY33" fmla="*/ 1697 h 112209"/>
                <a:gd name="connsiteX34" fmla="*/ 40463 w 56877"/>
                <a:gd name="connsiteY34" fmla="*/ 15127 h 112209"/>
                <a:gd name="connsiteX35" fmla="*/ 27444 w 56877"/>
                <a:gd name="connsiteY35" fmla="*/ 20042 h 11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09">
                  <a:moveTo>
                    <a:pt x="51669" y="93601"/>
                  </a:moveTo>
                  <a:cubicBezTo>
                    <a:pt x="51669" y="96585"/>
                    <a:pt x="52108" y="98809"/>
                    <a:pt x="52927" y="100243"/>
                  </a:cubicBezTo>
                  <a:cubicBezTo>
                    <a:pt x="53776" y="101706"/>
                    <a:pt x="55092" y="102788"/>
                    <a:pt x="56877" y="103549"/>
                  </a:cubicBezTo>
                  <a:lnTo>
                    <a:pt x="54215" y="112093"/>
                  </a:lnTo>
                  <a:cubicBezTo>
                    <a:pt x="50557" y="111537"/>
                    <a:pt x="47720" y="110396"/>
                    <a:pt x="45642" y="108728"/>
                  </a:cubicBezTo>
                  <a:cubicBezTo>
                    <a:pt x="43594" y="107031"/>
                    <a:pt x="42160" y="104485"/>
                    <a:pt x="41312" y="101004"/>
                  </a:cubicBezTo>
                  <a:cubicBezTo>
                    <a:pt x="36543" y="108494"/>
                    <a:pt x="29872" y="112210"/>
                    <a:pt x="21270" y="112210"/>
                  </a:cubicBezTo>
                  <a:cubicBezTo>
                    <a:pt x="14746" y="112210"/>
                    <a:pt x="9567" y="110191"/>
                    <a:pt x="5734" y="106124"/>
                  </a:cubicBezTo>
                  <a:cubicBezTo>
                    <a:pt x="1902" y="102057"/>
                    <a:pt x="0" y="96615"/>
                    <a:pt x="0" y="89797"/>
                  </a:cubicBezTo>
                  <a:cubicBezTo>
                    <a:pt x="0" y="81956"/>
                    <a:pt x="2545" y="75987"/>
                    <a:pt x="7695" y="71891"/>
                  </a:cubicBezTo>
                  <a:cubicBezTo>
                    <a:pt x="12844" y="67765"/>
                    <a:pt x="20159" y="65717"/>
                    <a:pt x="29697" y="65717"/>
                  </a:cubicBezTo>
                  <a:lnTo>
                    <a:pt x="39205" y="65717"/>
                  </a:lnTo>
                  <a:lnTo>
                    <a:pt x="39205" y="59397"/>
                  </a:lnTo>
                  <a:cubicBezTo>
                    <a:pt x="39205" y="54276"/>
                    <a:pt x="38152" y="50560"/>
                    <a:pt x="36046" y="48278"/>
                  </a:cubicBezTo>
                  <a:cubicBezTo>
                    <a:pt x="33968" y="45966"/>
                    <a:pt x="30516" y="44826"/>
                    <a:pt x="25776" y="44826"/>
                  </a:cubicBezTo>
                  <a:cubicBezTo>
                    <a:pt x="20627" y="44826"/>
                    <a:pt x="14658" y="46142"/>
                    <a:pt x="7841" y="48746"/>
                  </a:cubicBezTo>
                  <a:lnTo>
                    <a:pt x="4740" y="39939"/>
                  </a:lnTo>
                  <a:cubicBezTo>
                    <a:pt x="12961" y="36574"/>
                    <a:pt x="20627" y="34877"/>
                    <a:pt x="27736" y="34877"/>
                  </a:cubicBezTo>
                  <a:cubicBezTo>
                    <a:pt x="43682" y="34877"/>
                    <a:pt x="51669" y="42865"/>
                    <a:pt x="51669" y="58840"/>
                  </a:cubicBezTo>
                  <a:lnTo>
                    <a:pt x="51669" y="93601"/>
                  </a:lnTo>
                  <a:close/>
                  <a:moveTo>
                    <a:pt x="24225" y="102700"/>
                  </a:moveTo>
                  <a:cubicBezTo>
                    <a:pt x="30750" y="102700"/>
                    <a:pt x="35753" y="98868"/>
                    <a:pt x="39205" y="91201"/>
                  </a:cubicBezTo>
                  <a:lnTo>
                    <a:pt x="39205" y="73822"/>
                  </a:lnTo>
                  <a:lnTo>
                    <a:pt x="31101" y="73822"/>
                  </a:lnTo>
                  <a:cubicBezTo>
                    <a:pt x="18959" y="73822"/>
                    <a:pt x="12873" y="78913"/>
                    <a:pt x="12873" y="89095"/>
                  </a:cubicBezTo>
                  <a:cubicBezTo>
                    <a:pt x="12873" y="93484"/>
                    <a:pt x="13868" y="96848"/>
                    <a:pt x="15828" y="99189"/>
                  </a:cubicBezTo>
                  <a:cubicBezTo>
                    <a:pt x="17789" y="101530"/>
                    <a:pt x="20568" y="102700"/>
                    <a:pt x="24225" y="102700"/>
                  </a:cubicBezTo>
                  <a:close/>
                  <a:moveTo>
                    <a:pt x="27444" y="20042"/>
                  </a:moveTo>
                  <a:cubicBezTo>
                    <a:pt x="22207" y="20042"/>
                    <a:pt x="17935" y="18404"/>
                    <a:pt x="14629" y="15127"/>
                  </a:cubicBezTo>
                  <a:cubicBezTo>
                    <a:pt x="11323" y="11850"/>
                    <a:pt x="9362" y="7373"/>
                    <a:pt x="8806" y="1697"/>
                  </a:cubicBezTo>
                  <a:lnTo>
                    <a:pt x="16384" y="0"/>
                  </a:lnTo>
                  <a:cubicBezTo>
                    <a:pt x="18052" y="7110"/>
                    <a:pt x="21739" y="10650"/>
                    <a:pt x="27444" y="10650"/>
                  </a:cubicBezTo>
                  <a:cubicBezTo>
                    <a:pt x="33325" y="10650"/>
                    <a:pt x="37099" y="7110"/>
                    <a:pt x="38796" y="0"/>
                  </a:cubicBezTo>
                  <a:lnTo>
                    <a:pt x="46344" y="1697"/>
                  </a:lnTo>
                  <a:cubicBezTo>
                    <a:pt x="45788" y="7373"/>
                    <a:pt x="43828" y="11850"/>
                    <a:pt x="40463" y="15127"/>
                  </a:cubicBezTo>
                  <a:cubicBezTo>
                    <a:pt x="37099" y="18404"/>
                    <a:pt x="32769" y="20042"/>
                    <a:pt x="27444" y="20042"/>
                  </a:cubicBezTo>
                  <a:close/>
                </a:path>
              </a:pathLst>
            </a:custGeom>
            <a:solidFill>
              <a:srgbClr val="000000"/>
            </a:solidFill>
            <a:ln w="2922"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BC259E07-86ED-3463-BE01-E5656FC5BC91}"/>
                </a:ext>
              </a:extLst>
            </p:cNvPr>
            <p:cNvSpPr/>
            <p:nvPr/>
          </p:nvSpPr>
          <p:spPr>
            <a:xfrm>
              <a:off x="4934112" y="3197238"/>
              <a:ext cx="50586" cy="77332"/>
            </a:xfrm>
            <a:custGeom>
              <a:avLst/>
              <a:gdLst>
                <a:gd name="connsiteX0" fmla="*/ 30136 w 50586"/>
                <a:gd name="connsiteY0" fmla="*/ 0 h 77332"/>
                <a:gd name="connsiteX1" fmla="*/ 40903 w 50586"/>
                <a:gd name="connsiteY1" fmla="*/ 1960 h 77332"/>
                <a:gd name="connsiteX2" fmla="*/ 50294 w 50586"/>
                <a:gd name="connsiteY2" fmla="*/ 7988 h 77332"/>
                <a:gd name="connsiteX3" fmla="*/ 44677 w 50586"/>
                <a:gd name="connsiteY3" fmla="*/ 15566 h 77332"/>
                <a:gd name="connsiteX4" fmla="*/ 37977 w 50586"/>
                <a:gd name="connsiteY4" fmla="*/ 11557 h 77332"/>
                <a:gd name="connsiteX5" fmla="*/ 30692 w 50586"/>
                <a:gd name="connsiteY5" fmla="*/ 10241 h 77332"/>
                <a:gd name="connsiteX6" fmla="*/ 17877 w 50586"/>
                <a:gd name="connsiteY6" fmla="*/ 17234 h 77332"/>
                <a:gd name="connsiteX7" fmla="*/ 13312 w 50586"/>
                <a:gd name="connsiteY7" fmla="*/ 39091 h 77332"/>
                <a:gd name="connsiteX8" fmla="*/ 30692 w 50586"/>
                <a:gd name="connsiteY8" fmla="*/ 66829 h 77332"/>
                <a:gd name="connsiteX9" fmla="*/ 37830 w 50586"/>
                <a:gd name="connsiteY9" fmla="*/ 65512 h 77332"/>
                <a:gd name="connsiteX10" fmla="*/ 44677 w 50586"/>
                <a:gd name="connsiteY10" fmla="*/ 61503 h 77332"/>
                <a:gd name="connsiteX11" fmla="*/ 50587 w 50586"/>
                <a:gd name="connsiteY11" fmla="*/ 69228 h 77332"/>
                <a:gd name="connsiteX12" fmla="*/ 30253 w 50586"/>
                <a:gd name="connsiteY12" fmla="*/ 77333 h 77332"/>
                <a:gd name="connsiteX13" fmla="*/ 8046 w 50586"/>
                <a:gd name="connsiteY13" fmla="*/ 67531 h 77332"/>
                <a:gd name="connsiteX14" fmla="*/ 0 w 50586"/>
                <a:gd name="connsiteY14" fmla="*/ 39237 h 77332"/>
                <a:gd name="connsiteX15" fmla="*/ 3716 w 50586"/>
                <a:gd name="connsiteY15" fmla="*/ 18375 h 77332"/>
                <a:gd name="connsiteX16" fmla="*/ 14219 w 50586"/>
                <a:gd name="connsiteY16" fmla="*/ 4770 h 77332"/>
                <a:gd name="connsiteX17" fmla="*/ 30136 w 50586"/>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2">
                  <a:moveTo>
                    <a:pt x="30136" y="0"/>
                  </a:moveTo>
                  <a:cubicBezTo>
                    <a:pt x="34056" y="0"/>
                    <a:pt x="37626" y="673"/>
                    <a:pt x="40903" y="1960"/>
                  </a:cubicBezTo>
                  <a:cubicBezTo>
                    <a:pt x="44179" y="3277"/>
                    <a:pt x="47310" y="5296"/>
                    <a:pt x="50294" y="7988"/>
                  </a:cubicBezTo>
                  <a:lnTo>
                    <a:pt x="44677" y="15566"/>
                  </a:lnTo>
                  <a:cubicBezTo>
                    <a:pt x="42453" y="13781"/>
                    <a:pt x="40200" y="12465"/>
                    <a:pt x="37977" y="11557"/>
                  </a:cubicBezTo>
                  <a:cubicBezTo>
                    <a:pt x="35724" y="10680"/>
                    <a:pt x="33295" y="10241"/>
                    <a:pt x="30692" y="10241"/>
                  </a:cubicBezTo>
                  <a:cubicBezTo>
                    <a:pt x="25162" y="10241"/>
                    <a:pt x="20890" y="12582"/>
                    <a:pt x="17877" y="17234"/>
                  </a:cubicBezTo>
                  <a:cubicBezTo>
                    <a:pt x="14834" y="21915"/>
                    <a:pt x="13312" y="29201"/>
                    <a:pt x="13312" y="39091"/>
                  </a:cubicBezTo>
                  <a:cubicBezTo>
                    <a:pt x="13312" y="57582"/>
                    <a:pt x="19105" y="66829"/>
                    <a:pt x="30692" y="66829"/>
                  </a:cubicBezTo>
                  <a:cubicBezTo>
                    <a:pt x="33295" y="66829"/>
                    <a:pt x="35665" y="66390"/>
                    <a:pt x="37830" y="65512"/>
                  </a:cubicBezTo>
                  <a:cubicBezTo>
                    <a:pt x="39966" y="64605"/>
                    <a:pt x="42248" y="63289"/>
                    <a:pt x="44677" y="61503"/>
                  </a:cubicBezTo>
                  <a:lnTo>
                    <a:pt x="50587" y="69228"/>
                  </a:lnTo>
                  <a:cubicBezTo>
                    <a:pt x="44589" y="74641"/>
                    <a:pt x="37830" y="77333"/>
                    <a:pt x="30253" y="77333"/>
                  </a:cubicBezTo>
                  <a:cubicBezTo>
                    <a:pt x="20832" y="77333"/>
                    <a:pt x="13429" y="74085"/>
                    <a:pt x="8046" y="67531"/>
                  </a:cubicBezTo>
                  <a:cubicBezTo>
                    <a:pt x="2692" y="61006"/>
                    <a:pt x="0" y="51555"/>
                    <a:pt x="0" y="39237"/>
                  </a:cubicBezTo>
                  <a:cubicBezTo>
                    <a:pt x="0" y="31220"/>
                    <a:pt x="1229" y="24256"/>
                    <a:pt x="3716" y="18375"/>
                  </a:cubicBezTo>
                  <a:cubicBezTo>
                    <a:pt x="6203" y="12494"/>
                    <a:pt x="9684" y="7958"/>
                    <a:pt x="14219" y="4770"/>
                  </a:cubicBezTo>
                  <a:cubicBezTo>
                    <a:pt x="18754" y="1609"/>
                    <a:pt x="24050" y="0"/>
                    <a:pt x="30136" y="0"/>
                  </a:cubicBezTo>
                  <a:close/>
                </a:path>
              </a:pathLst>
            </a:custGeom>
            <a:solidFill>
              <a:srgbClr val="000000"/>
            </a:solidFill>
            <a:ln w="2922"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728126CC-7E09-F92F-B6B9-36C6D8372F29}"/>
                </a:ext>
              </a:extLst>
            </p:cNvPr>
            <p:cNvSpPr/>
            <p:nvPr/>
          </p:nvSpPr>
          <p:spPr>
            <a:xfrm>
              <a:off x="4996870" y="3199081"/>
              <a:ext cx="51142" cy="75488"/>
            </a:xfrm>
            <a:custGeom>
              <a:avLst/>
              <a:gdLst>
                <a:gd name="connsiteX0" fmla="*/ 51143 w 51142"/>
                <a:gd name="connsiteY0" fmla="*/ 73675 h 75488"/>
                <a:gd name="connsiteX1" fmla="*/ 40200 w 51142"/>
                <a:gd name="connsiteY1" fmla="*/ 73675 h 75488"/>
                <a:gd name="connsiteX2" fmla="*/ 39498 w 51142"/>
                <a:gd name="connsiteY2" fmla="*/ 62615 h 75488"/>
                <a:gd name="connsiteX3" fmla="*/ 18930 w 51142"/>
                <a:gd name="connsiteY3" fmla="*/ 75489 h 75488"/>
                <a:gd name="connsiteX4" fmla="*/ 5032 w 51142"/>
                <a:gd name="connsiteY4" fmla="*/ 69754 h 75488"/>
                <a:gd name="connsiteX5" fmla="*/ 0 w 51142"/>
                <a:gd name="connsiteY5" fmla="*/ 54217 h 75488"/>
                <a:gd name="connsiteX6" fmla="*/ 0 w 51142"/>
                <a:gd name="connsiteY6" fmla="*/ 0 h 75488"/>
                <a:gd name="connsiteX7" fmla="*/ 12610 w 51142"/>
                <a:gd name="connsiteY7" fmla="*/ 0 h 75488"/>
                <a:gd name="connsiteX8" fmla="*/ 12610 w 51142"/>
                <a:gd name="connsiteY8" fmla="*/ 53076 h 75488"/>
                <a:gd name="connsiteX9" fmla="*/ 15068 w 51142"/>
                <a:gd name="connsiteY9" fmla="*/ 62556 h 75488"/>
                <a:gd name="connsiteX10" fmla="*/ 22412 w 51142"/>
                <a:gd name="connsiteY10" fmla="*/ 65541 h 75488"/>
                <a:gd name="connsiteX11" fmla="*/ 38533 w 51142"/>
                <a:gd name="connsiteY11" fmla="*/ 53223 h 75488"/>
                <a:gd name="connsiteX12" fmla="*/ 38533 w 51142"/>
                <a:gd name="connsiteY12" fmla="*/ 0 h 75488"/>
                <a:gd name="connsiteX13" fmla="*/ 51143 w 51142"/>
                <a:gd name="connsiteY13" fmla="*/ 0 h 75488"/>
                <a:gd name="connsiteX14" fmla="*/ 51143 w 51142"/>
                <a:gd name="connsiteY14" fmla="*/ 73675 h 7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488">
                  <a:moveTo>
                    <a:pt x="51143" y="73675"/>
                  </a:moveTo>
                  <a:lnTo>
                    <a:pt x="40200" y="73675"/>
                  </a:lnTo>
                  <a:lnTo>
                    <a:pt x="39498" y="62615"/>
                  </a:lnTo>
                  <a:cubicBezTo>
                    <a:pt x="34378" y="71217"/>
                    <a:pt x="27502" y="75489"/>
                    <a:pt x="18930" y="75489"/>
                  </a:cubicBezTo>
                  <a:cubicBezTo>
                    <a:pt x="13020" y="75489"/>
                    <a:pt x="8397" y="73587"/>
                    <a:pt x="5032" y="69754"/>
                  </a:cubicBezTo>
                  <a:cubicBezTo>
                    <a:pt x="1697" y="65921"/>
                    <a:pt x="0" y="60743"/>
                    <a:pt x="0" y="54217"/>
                  </a:cubicBezTo>
                  <a:lnTo>
                    <a:pt x="0" y="0"/>
                  </a:lnTo>
                  <a:lnTo>
                    <a:pt x="12610" y="0"/>
                  </a:lnTo>
                  <a:lnTo>
                    <a:pt x="12610" y="53076"/>
                  </a:lnTo>
                  <a:cubicBezTo>
                    <a:pt x="12610" y="57377"/>
                    <a:pt x="13429" y="60538"/>
                    <a:pt x="15068" y="62556"/>
                  </a:cubicBezTo>
                  <a:cubicBezTo>
                    <a:pt x="16706" y="64546"/>
                    <a:pt x="19164" y="65541"/>
                    <a:pt x="22412" y="65541"/>
                  </a:cubicBezTo>
                  <a:cubicBezTo>
                    <a:pt x="28673" y="65541"/>
                    <a:pt x="34056" y="61445"/>
                    <a:pt x="38533" y="53223"/>
                  </a:cubicBezTo>
                  <a:lnTo>
                    <a:pt x="38533" y="0"/>
                  </a:lnTo>
                  <a:lnTo>
                    <a:pt x="51143" y="0"/>
                  </a:lnTo>
                  <a:lnTo>
                    <a:pt x="51143" y="73675"/>
                  </a:lnTo>
                  <a:close/>
                </a:path>
              </a:pathLst>
            </a:custGeom>
            <a:solidFill>
              <a:srgbClr val="000000"/>
            </a:solidFill>
            <a:ln w="2922"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F6CE52AF-6BA1-87FE-F0B9-4E4EE172ACD1}"/>
                </a:ext>
              </a:extLst>
            </p:cNvPr>
            <p:cNvSpPr/>
            <p:nvPr/>
          </p:nvSpPr>
          <p:spPr>
            <a:xfrm>
              <a:off x="3397167" y="3348567"/>
              <a:ext cx="56877" cy="77333"/>
            </a:xfrm>
            <a:custGeom>
              <a:avLst/>
              <a:gdLst>
                <a:gd name="connsiteX0" fmla="*/ 51699 w 56877"/>
                <a:gd name="connsiteY0" fmla="*/ 58695 h 77333"/>
                <a:gd name="connsiteX1" fmla="*/ 52957 w 56877"/>
                <a:gd name="connsiteY1" fmla="*/ 65337 h 77333"/>
                <a:gd name="connsiteX2" fmla="*/ 56877 w 56877"/>
                <a:gd name="connsiteY2" fmla="*/ 68643 h 77333"/>
                <a:gd name="connsiteX3" fmla="*/ 54215 w 56877"/>
                <a:gd name="connsiteY3" fmla="*/ 77187 h 77333"/>
                <a:gd name="connsiteX4" fmla="*/ 45671 w 56877"/>
                <a:gd name="connsiteY4" fmla="*/ 73822 h 77333"/>
                <a:gd name="connsiteX5" fmla="*/ 41341 w 56877"/>
                <a:gd name="connsiteY5" fmla="*/ 66127 h 77333"/>
                <a:gd name="connsiteX6" fmla="*/ 21300 w 56877"/>
                <a:gd name="connsiteY6" fmla="*/ 77333 h 77333"/>
                <a:gd name="connsiteX7" fmla="*/ 5764 w 56877"/>
                <a:gd name="connsiteY7" fmla="*/ 71218 h 77333"/>
                <a:gd name="connsiteX8" fmla="*/ 0 w 56877"/>
                <a:gd name="connsiteY8" fmla="*/ 54920 h 77333"/>
                <a:gd name="connsiteX9" fmla="*/ 7724 w 56877"/>
                <a:gd name="connsiteY9" fmla="*/ 36984 h 77333"/>
                <a:gd name="connsiteX10" fmla="*/ 29697 w 56877"/>
                <a:gd name="connsiteY10" fmla="*/ 30810 h 77333"/>
                <a:gd name="connsiteX11" fmla="*/ 39235 w 56877"/>
                <a:gd name="connsiteY11" fmla="*/ 30810 h 77333"/>
                <a:gd name="connsiteX12" fmla="*/ 39235 w 56877"/>
                <a:gd name="connsiteY12" fmla="*/ 24520 h 77333"/>
                <a:gd name="connsiteX13" fmla="*/ 36075 w 56877"/>
                <a:gd name="connsiteY13" fmla="*/ 13372 h 77333"/>
                <a:gd name="connsiteX14" fmla="*/ 25776 w 56877"/>
                <a:gd name="connsiteY14" fmla="*/ 9949 h 77333"/>
                <a:gd name="connsiteX15" fmla="*/ 7870 w 56877"/>
                <a:gd name="connsiteY15" fmla="*/ 13869 h 77333"/>
                <a:gd name="connsiteX16" fmla="*/ 4769 w 56877"/>
                <a:gd name="connsiteY16" fmla="*/ 5033 h 77333"/>
                <a:gd name="connsiteX17" fmla="*/ 27736 w 56877"/>
                <a:gd name="connsiteY17" fmla="*/ 0 h 77333"/>
                <a:gd name="connsiteX18" fmla="*/ 51699 w 56877"/>
                <a:gd name="connsiteY18" fmla="*/ 23935 h 77333"/>
                <a:gd name="connsiteX19" fmla="*/ 51699 w 56877"/>
                <a:gd name="connsiteY19" fmla="*/ 58695 h 77333"/>
                <a:gd name="connsiteX20" fmla="*/ 24255 w 56877"/>
                <a:gd name="connsiteY20" fmla="*/ 67795 h 77333"/>
                <a:gd name="connsiteX21" fmla="*/ 39235 w 56877"/>
                <a:gd name="connsiteY21" fmla="*/ 56295 h 77333"/>
                <a:gd name="connsiteX22" fmla="*/ 39235 w 56877"/>
                <a:gd name="connsiteY22" fmla="*/ 38945 h 77333"/>
                <a:gd name="connsiteX23" fmla="*/ 31101 w 56877"/>
                <a:gd name="connsiteY23" fmla="*/ 38945 h 77333"/>
                <a:gd name="connsiteX24" fmla="*/ 12903 w 56877"/>
                <a:gd name="connsiteY24" fmla="*/ 54218 h 77333"/>
                <a:gd name="connsiteX25" fmla="*/ 15829 w 56877"/>
                <a:gd name="connsiteY25" fmla="*/ 64283 h 77333"/>
                <a:gd name="connsiteX26" fmla="*/ 24255 w 56877"/>
                <a:gd name="connsiteY26" fmla="*/ 677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9" y="58695"/>
                  </a:moveTo>
                  <a:cubicBezTo>
                    <a:pt x="51699" y="61679"/>
                    <a:pt x="52137" y="63903"/>
                    <a:pt x="52957" y="65337"/>
                  </a:cubicBezTo>
                  <a:cubicBezTo>
                    <a:pt x="53805" y="66800"/>
                    <a:pt x="55122" y="67882"/>
                    <a:pt x="56877" y="68643"/>
                  </a:cubicBezTo>
                  <a:lnTo>
                    <a:pt x="54215" y="77187"/>
                  </a:lnTo>
                  <a:cubicBezTo>
                    <a:pt x="50587" y="76630"/>
                    <a:pt x="47749" y="75490"/>
                    <a:pt x="45671" y="73822"/>
                  </a:cubicBezTo>
                  <a:cubicBezTo>
                    <a:pt x="43623" y="72125"/>
                    <a:pt x="42190" y="69579"/>
                    <a:pt x="41341" y="66127"/>
                  </a:cubicBezTo>
                  <a:cubicBezTo>
                    <a:pt x="36572" y="73588"/>
                    <a:pt x="29902" y="77333"/>
                    <a:pt x="21300" y="77333"/>
                  </a:cubicBezTo>
                  <a:cubicBezTo>
                    <a:pt x="14775" y="77333"/>
                    <a:pt x="9597" y="75285"/>
                    <a:pt x="5764" y="71218"/>
                  </a:cubicBezTo>
                  <a:cubicBezTo>
                    <a:pt x="1931" y="67150"/>
                    <a:pt x="0" y="61738"/>
                    <a:pt x="0" y="54920"/>
                  </a:cubicBezTo>
                  <a:cubicBezTo>
                    <a:pt x="0" y="47049"/>
                    <a:pt x="2575" y="41080"/>
                    <a:pt x="7724" y="36984"/>
                  </a:cubicBezTo>
                  <a:cubicBezTo>
                    <a:pt x="12844" y="32858"/>
                    <a:pt x="20188" y="30810"/>
                    <a:pt x="29697" y="30810"/>
                  </a:cubicBezTo>
                  <a:lnTo>
                    <a:pt x="39235" y="30810"/>
                  </a:lnTo>
                  <a:lnTo>
                    <a:pt x="39235" y="24520"/>
                  </a:lnTo>
                  <a:cubicBezTo>
                    <a:pt x="39235" y="19370"/>
                    <a:pt x="38181" y="15654"/>
                    <a:pt x="36075" y="13372"/>
                  </a:cubicBezTo>
                  <a:cubicBezTo>
                    <a:pt x="33998" y="11089"/>
                    <a:pt x="30545" y="9949"/>
                    <a:pt x="25776" y="9949"/>
                  </a:cubicBezTo>
                  <a:cubicBezTo>
                    <a:pt x="20656" y="9949"/>
                    <a:pt x="14687" y="11236"/>
                    <a:pt x="7870" y="13869"/>
                  </a:cubicBezTo>
                  <a:lnTo>
                    <a:pt x="4769" y="5033"/>
                  </a:lnTo>
                  <a:cubicBezTo>
                    <a:pt x="12990" y="1668"/>
                    <a:pt x="20656" y="0"/>
                    <a:pt x="27736" y="0"/>
                  </a:cubicBezTo>
                  <a:cubicBezTo>
                    <a:pt x="43711" y="0"/>
                    <a:pt x="51699" y="7988"/>
                    <a:pt x="51699" y="23935"/>
                  </a:cubicBezTo>
                  <a:lnTo>
                    <a:pt x="51699" y="58695"/>
                  </a:lnTo>
                  <a:close/>
                  <a:moveTo>
                    <a:pt x="24255" y="67795"/>
                  </a:moveTo>
                  <a:cubicBezTo>
                    <a:pt x="30779" y="67795"/>
                    <a:pt x="35782" y="63961"/>
                    <a:pt x="39235" y="56295"/>
                  </a:cubicBezTo>
                  <a:lnTo>
                    <a:pt x="39235" y="38945"/>
                  </a:lnTo>
                  <a:lnTo>
                    <a:pt x="31101" y="38945"/>
                  </a:lnTo>
                  <a:cubicBezTo>
                    <a:pt x="18959" y="38945"/>
                    <a:pt x="12903" y="44036"/>
                    <a:pt x="12903" y="54218"/>
                  </a:cubicBezTo>
                  <a:cubicBezTo>
                    <a:pt x="12903" y="58607"/>
                    <a:pt x="13868" y="61972"/>
                    <a:pt x="15829" y="64283"/>
                  </a:cubicBezTo>
                  <a:cubicBezTo>
                    <a:pt x="17789" y="66624"/>
                    <a:pt x="20597" y="67795"/>
                    <a:pt x="24255" y="67795"/>
                  </a:cubicBezTo>
                  <a:close/>
                </a:path>
              </a:pathLst>
            </a:custGeom>
            <a:solidFill>
              <a:srgbClr val="000000"/>
            </a:solidFill>
            <a:ln w="2922"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79CCF017-CD5C-81E3-1407-54CF7845156B}"/>
                </a:ext>
              </a:extLst>
            </p:cNvPr>
            <p:cNvSpPr/>
            <p:nvPr/>
          </p:nvSpPr>
          <p:spPr>
            <a:xfrm>
              <a:off x="3462471" y="3348567"/>
              <a:ext cx="51815" cy="77333"/>
            </a:xfrm>
            <a:custGeom>
              <a:avLst/>
              <a:gdLst>
                <a:gd name="connsiteX0" fmla="*/ 27181 w 51815"/>
                <a:gd name="connsiteY0" fmla="*/ 0 h 77333"/>
                <a:gd name="connsiteX1" fmla="*/ 49855 w 51815"/>
                <a:gd name="connsiteY1" fmla="*/ 8398 h 77333"/>
                <a:gd name="connsiteX2" fmla="*/ 44530 w 51815"/>
                <a:gd name="connsiteY2" fmla="*/ 15830 h 77333"/>
                <a:gd name="connsiteX3" fmla="*/ 36133 w 51815"/>
                <a:gd name="connsiteY3" fmla="*/ 11207 h 77333"/>
                <a:gd name="connsiteX4" fmla="*/ 27854 w 51815"/>
                <a:gd name="connsiteY4" fmla="*/ 9656 h 77333"/>
                <a:gd name="connsiteX5" fmla="*/ 18842 w 51815"/>
                <a:gd name="connsiteY5" fmla="*/ 12377 h 77333"/>
                <a:gd name="connsiteX6" fmla="*/ 15536 w 51815"/>
                <a:gd name="connsiteY6" fmla="*/ 19897 h 77333"/>
                <a:gd name="connsiteX7" fmla="*/ 18696 w 51815"/>
                <a:gd name="connsiteY7" fmla="*/ 27182 h 77333"/>
                <a:gd name="connsiteX8" fmla="*/ 30662 w 51815"/>
                <a:gd name="connsiteY8" fmla="*/ 32625 h 77333"/>
                <a:gd name="connsiteX9" fmla="*/ 46783 w 51815"/>
                <a:gd name="connsiteY9" fmla="*/ 41168 h 77333"/>
                <a:gd name="connsiteX10" fmla="*/ 51816 w 51815"/>
                <a:gd name="connsiteY10" fmla="*/ 55037 h 77333"/>
                <a:gd name="connsiteX11" fmla="*/ 44267 w 51815"/>
                <a:gd name="connsiteY11" fmla="*/ 71364 h 77333"/>
                <a:gd name="connsiteX12" fmla="*/ 25337 w 51815"/>
                <a:gd name="connsiteY12" fmla="*/ 77333 h 77333"/>
                <a:gd name="connsiteX13" fmla="*/ 0 w 51815"/>
                <a:gd name="connsiteY13" fmla="*/ 67385 h 77333"/>
                <a:gd name="connsiteX14" fmla="*/ 6437 w 51815"/>
                <a:gd name="connsiteY14" fmla="*/ 60363 h 77333"/>
                <a:gd name="connsiteX15" fmla="*/ 25074 w 51815"/>
                <a:gd name="connsiteY15" fmla="*/ 67531 h 77333"/>
                <a:gd name="connsiteX16" fmla="*/ 35022 w 51815"/>
                <a:gd name="connsiteY16" fmla="*/ 64429 h 77333"/>
                <a:gd name="connsiteX17" fmla="*/ 38796 w 51815"/>
                <a:gd name="connsiteY17" fmla="*/ 55886 h 77333"/>
                <a:gd name="connsiteX18" fmla="*/ 37450 w 51815"/>
                <a:gd name="connsiteY18" fmla="*/ 49595 h 77333"/>
                <a:gd name="connsiteX19" fmla="*/ 32710 w 51815"/>
                <a:gd name="connsiteY19" fmla="*/ 45323 h 77333"/>
                <a:gd name="connsiteX20" fmla="*/ 22675 w 51815"/>
                <a:gd name="connsiteY20" fmla="*/ 41315 h 77333"/>
                <a:gd name="connsiteX21" fmla="*/ 7549 w 51815"/>
                <a:gd name="connsiteY21" fmla="*/ 32917 h 77333"/>
                <a:gd name="connsiteX22" fmla="*/ 2926 w 51815"/>
                <a:gd name="connsiteY22" fmla="*/ 20452 h 77333"/>
                <a:gd name="connsiteX23" fmla="*/ 6027 w 51815"/>
                <a:gd name="connsiteY23" fmla="*/ 9949 h 77333"/>
                <a:gd name="connsiteX24" fmla="*/ 14570 w 51815"/>
                <a:gd name="connsiteY24" fmla="*/ 2663 h 77333"/>
                <a:gd name="connsiteX25" fmla="*/ 27181 w 51815"/>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3">
                  <a:moveTo>
                    <a:pt x="27181" y="0"/>
                  </a:moveTo>
                  <a:cubicBezTo>
                    <a:pt x="35665" y="0"/>
                    <a:pt x="43243" y="2780"/>
                    <a:pt x="49855" y="8398"/>
                  </a:cubicBezTo>
                  <a:lnTo>
                    <a:pt x="44530" y="15830"/>
                  </a:lnTo>
                  <a:cubicBezTo>
                    <a:pt x="41546" y="13752"/>
                    <a:pt x="38737" y="12231"/>
                    <a:pt x="36133" y="11207"/>
                  </a:cubicBezTo>
                  <a:cubicBezTo>
                    <a:pt x="33530" y="10182"/>
                    <a:pt x="30750" y="9656"/>
                    <a:pt x="27854" y="9656"/>
                  </a:cubicBezTo>
                  <a:cubicBezTo>
                    <a:pt x="24050" y="9656"/>
                    <a:pt x="21036" y="10563"/>
                    <a:pt x="18842" y="12377"/>
                  </a:cubicBezTo>
                  <a:cubicBezTo>
                    <a:pt x="16648" y="14220"/>
                    <a:pt x="15536" y="16707"/>
                    <a:pt x="15536" y="19897"/>
                  </a:cubicBezTo>
                  <a:cubicBezTo>
                    <a:pt x="15536" y="22969"/>
                    <a:pt x="16589" y="25398"/>
                    <a:pt x="18696" y="27182"/>
                  </a:cubicBezTo>
                  <a:cubicBezTo>
                    <a:pt x="20802" y="28938"/>
                    <a:pt x="24781" y="30752"/>
                    <a:pt x="30662" y="32625"/>
                  </a:cubicBezTo>
                  <a:cubicBezTo>
                    <a:pt x="38035" y="34965"/>
                    <a:pt x="43419" y="37804"/>
                    <a:pt x="46783" y="41168"/>
                  </a:cubicBezTo>
                  <a:cubicBezTo>
                    <a:pt x="50148" y="44533"/>
                    <a:pt x="51816" y="49156"/>
                    <a:pt x="51816" y="55037"/>
                  </a:cubicBezTo>
                  <a:cubicBezTo>
                    <a:pt x="51816" y="61972"/>
                    <a:pt x="49300" y="67414"/>
                    <a:pt x="44267" y="71364"/>
                  </a:cubicBezTo>
                  <a:cubicBezTo>
                    <a:pt x="39206" y="75343"/>
                    <a:pt x="32915" y="77333"/>
                    <a:pt x="25337" y="77333"/>
                  </a:cubicBezTo>
                  <a:cubicBezTo>
                    <a:pt x="15360" y="77333"/>
                    <a:pt x="6905" y="73997"/>
                    <a:pt x="0" y="67385"/>
                  </a:cubicBezTo>
                  <a:lnTo>
                    <a:pt x="6437" y="60363"/>
                  </a:lnTo>
                  <a:cubicBezTo>
                    <a:pt x="12318" y="65132"/>
                    <a:pt x="18520" y="67531"/>
                    <a:pt x="25074" y="67531"/>
                  </a:cubicBezTo>
                  <a:cubicBezTo>
                    <a:pt x="29170" y="67531"/>
                    <a:pt x="32506" y="66477"/>
                    <a:pt x="35022" y="64429"/>
                  </a:cubicBezTo>
                  <a:cubicBezTo>
                    <a:pt x="37538" y="62381"/>
                    <a:pt x="38796" y="59543"/>
                    <a:pt x="38796" y="55886"/>
                  </a:cubicBezTo>
                  <a:cubicBezTo>
                    <a:pt x="38796" y="53281"/>
                    <a:pt x="38357" y="51175"/>
                    <a:pt x="37450" y="49595"/>
                  </a:cubicBezTo>
                  <a:cubicBezTo>
                    <a:pt x="36572" y="47986"/>
                    <a:pt x="34992" y="46582"/>
                    <a:pt x="32710" y="45323"/>
                  </a:cubicBezTo>
                  <a:cubicBezTo>
                    <a:pt x="30399" y="44036"/>
                    <a:pt x="27064" y="42719"/>
                    <a:pt x="22675" y="41315"/>
                  </a:cubicBezTo>
                  <a:cubicBezTo>
                    <a:pt x="15682" y="38974"/>
                    <a:pt x="10650" y="36194"/>
                    <a:pt x="7549" y="32917"/>
                  </a:cubicBezTo>
                  <a:cubicBezTo>
                    <a:pt x="4476" y="29640"/>
                    <a:pt x="2926" y="25485"/>
                    <a:pt x="2926" y="20452"/>
                  </a:cubicBezTo>
                  <a:cubicBezTo>
                    <a:pt x="2926" y="16532"/>
                    <a:pt x="3950" y="13020"/>
                    <a:pt x="6027" y="9949"/>
                  </a:cubicBezTo>
                  <a:cubicBezTo>
                    <a:pt x="8075" y="6847"/>
                    <a:pt x="10913" y="4418"/>
                    <a:pt x="14570" y="2663"/>
                  </a:cubicBezTo>
                  <a:cubicBezTo>
                    <a:pt x="18198" y="878"/>
                    <a:pt x="22412" y="0"/>
                    <a:pt x="27181" y="0"/>
                  </a:cubicBezTo>
                  <a:close/>
                </a:path>
              </a:pathLst>
            </a:custGeom>
            <a:solidFill>
              <a:srgbClr val="000000"/>
            </a:solidFill>
            <a:ln w="2922"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FEBBE0D5-6CDA-D5C5-8430-200B45D4FFEB}"/>
                </a:ext>
              </a:extLst>
            </p:cNvPr>
            <p:cNvSpPr/>
            <p:nvPr/>
          </p:nvSpPr>
          <p:spPr>
            <a:xfrm>
              <a:off x="3528447" y="3315621"/>
              <a:ext cx="16530" cy="108435"/>
            </a:xfrm>
            <a:custGeom>
              <a:avLst/>
              <a:gdLst>
                <a:gd name="connsiteX0" fmla="*/ 14570 w 16530"/>
                <a:gd name="connsiteY0" fmla="*/ 34761 h 108435"/>
                <a:gd name="connsiteX1" fmla="*/ 14570 w 16530"/>
                <a:gd name="connsiteY1" fmla="*/ 108436 h 108435"/>
                <a:gd name="connsiteX2" fmla="*/ 1960 w 16530"/>
                <a:gd name="connsiteY2" fmla="*/ 108436 h 108435"/>
                <a:gd name="connsiteX3" fmla="*/ 1960 w 16530"/>
                <a:gd name="connsiteY3" fmla="*/ 34761 h 108435"/>
                <a:gd name="connsiteX4" fmla="*/ 14570 w 16530"/>
                <a:gd name="connsiteY4" fmla="*/ 34761 h 108435"/>
                <a:gd name="connsiteX5" fmla="*/ 8251 w 16530"/>
                <a:gd name="connsiteY5" fmla="*/ 0 h 108435"/>
                <a:gd name="connsiteX6" fmla="*/ 14219 w 16530"/>
                <a:gd name="connsiteY6" fmla="*/ 2399 h 108435"/>
                <a:gd name="connsiteX7" fmla="*/ 16531 w 16530"/>
                <a:gd name="connsiteY7" fmla="*/ 8281 h 108435"/>
                <a:gd name="connsiteX8" fmla="*/ 14278 w 16530"/>
                <a:gd name="connsiteY8" fmla="*/ 14103 h 108435"/>
                <a:gd name="connsiteX9" fmla="*/ 8251 w 16530"/>
                <a:gd name="connsiteY9" fmla="*/ 16415 h 108435"/>
                <a:gd name="connsiteX10" fmla="*/ 2311 w 16530"/>
                <a:gd name="connsiteY10" fmla="*/ 14103 h 108435"/>
                <a:gd name="connsiteX11" fmla="*/ 0 w 16530"/>
                <a:gd name="connsiteY11" fmla="*/ 8281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61"/>
                  </a:moveTo>
                  <a:lnTo>
                    <a:pt x="14570" y="108436"/>
                  </a:lnTo>
                  <a:lnTo>
                    <a:pt x="1960" y="108436"/>
                  </a:lnTo>
                  <a:lnTo>
                    <a:pt x="1960" y="34761"/>
                  </a:lnTo>
                  <a:lnTo>
                    <a:pt x="14570" y="34761"/>
                  </a:lnTo>
                  <a:close/>
                  <a:moveTo>
                    <a:pt x="8251" y="0"/>
                  </a:moveTo>
                  <a:cubicBezTo>
                    <a:pt x="10679" y="0"/>
                    <a:pt x="12669" y="790"/>
                    <a:pt x="14219" y="2399"/>
                  </a:cubicBezTo>
                  <a:cubicBezTo>
                    <a:pt x="15770" y="3980"/>
                    <a:pt x="16531" y="5940"/>
                    <a:pt x="16531" y="8281"/>
                  </a:cubicBezTo>
                  <a:cubicBezTo>
                    <a:pt x="16531" y="10622"/>
                    <a:pt x="15770" y="12552"/>
                    <a:pt x="14278" y="14103"/>
                  </a:cubicBezTo>
                  <a:cubicBezTo>
                    <a:pt x="12786" y="15625"/>
                    <a:pt x="10796" y="16415"/>
                    <a:pt x="8251" y="16415"/>
                  </a:cubicBezTo>
                  <a:cubicBezTo>
                    <a:pt x="5822" y="16415"/>
                    <a:pt x="3862" y="15625"/>
                    <a:pt x="2311" y="14103"/>
                  </a:cubicBezTo>
                  <a:cubicBezTo>
                    <a:pt x="761" y="12552"/>
                    <a:pt x="0" y="10622"/>
                    <a:pt x="0" y="8281"/>
                  </a:cubicBezTo>
                  <a:cubicBezTo>
                    <a:pt x="0" y="5940"/>
                    <a:pt x="761" y="3980"/>
                    <a:pt x="2311" y="2399"/>
                  </a:cubicBezTo>
                  <a:cubicBezTo>
                    <a:pt x="3862"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04B90773-78E6-FC28-7135-51FF760F4D82}"/>
                </a:ext>
              </a:extLst>
            </p:cNvPr>
            <p:cNvSpPr/>
            <p:nvPr/>
          </p:nvSpPr>
          <p:spPr>
            <a:xfrm>
              <a:off x="3557588" y="3348567"/>
              <a:ext cx="51815" cy="77333"/>
            </a:xfrm>
            <a:custGeom>
              <a:avLst/>
              <a:gdLst>
                <a:gd name="connsiteX0" fmla="*/ 27181 w 51815"/>
                <a:gd name="connsiteY0" fmla="*/ 0 h 77333"/>
                <a:gd name="connsiteX1" fmla="*/ 49855 w 51815"/>
                <a:gd name="connsiteY1" fmla="*/ 8398 h 77333"/>
                <a:gd name="connsiteX2" fmla="*/ 44530 w 51815"/>
                <a:gd name="connsiteY2" fmla="*/ 15830 h 77333"/>
                <a:gd name="connsiteX3" fmla="*/ 36133 w 51815"/>
                <a:gd name="connsiteY3" fmla="*/ 11207 h 77333"/>
                <a:gd name="connsiteX4" fmla="*/ 27883 w 51815"/>
                <a:gd name="connsiteY4" fmla="*/ 9656 h 77333"/>
                <a:gd name="connsiteX5" fmla="*/ 18842 w 51815"/>
                <a:gd name="connsiteY5" fmla="*/ 12377 h 77333"/>
                <a:gd name="connsiteX6" fmla="*/ 15536 w 51815"/>
                <a:gd name="connsiteY6" fmla="*/ 19897 h 77333"/>
                <a:gd name="connsiteX7" fmla="*/ 18696 w 51815"/>
                <a:gd name="connsiteY7" fmla="*/ 27182 h 77333"/>
                <a:gd name="connsiteX8" fmla="*/ 30662 w 51815"/>
                <a:gd name="connsiteY8" fmla="*/ 32625 h 77333"/>
                <a:gd name="connsiteX9" fmla="*/ 46783 w 51815"/>
                <a:gd name="connsiteY9" fmla="*/ 41168 h 77333"/>
                <a:gd name="connsiteX10" fmla="*/ 51816 w 51815"/>
                <a:gd name="connsiteY10" fmla="*/ 55037 h 77333"/>
                <a:gd name="connsiteX11" fmla="*/ 44267 w 51815"/>
                <a:gd name="connsiteY11" fmla="*/ 71364 h 77333"/>
                <a:gd name="connsiteX12" fmla="*/ 25337 w 51815"/>
                <a:gd name="connsiteY12" fmla="*/ 77333 h 77333"/>
                <a:gd name="connsiteX13" fmla="*/ 0 w 51815"/>
                <a:gd name="connsiteY13" fmla="*/ 67385 h 77333"/>
                <a:gd name="connsiteX14" fmla="*/ 6437 w 51815"/>
                <a:gd name="connsiteY14" fmla="*/ 60363 h 77333"/>
                <a:gd name="connsiteX15" fmla="*/ 25074 w 51815"/>
                <a:gd name="connsiteY15" fmla="*/ 67531 h 77333"/>
                <a:gd name="connsiteX16" fmla="*/ 35022 w 51815"/>
                <a:gd name="connsiteY16" fmla="*/ 64429 h 77333"/>
                <a:gd name="connsiteX17" fmla="*/ 38796 w 51815"/>
                <a:gd name="connsiteY17" fmla="*/ 55886 h 77333"/>
                <a:gd name="connsiteX18" fmla="*/ 37479 w 51815"/>
                <a:gd name="connsiteY18" fmla="*/ 49595 h 77333"/>
                <a:gd name="connsiteX19" fmla="*/ 32710 w 51815"/>
                <a:gd name="connsiteY19" fmla="*/ 45323 h 77333"/>
                <a:gd name="connsiteX20" fmla="*/ 22675 w 51815"/>
                <a:gd name="connsiteY20" fmla="*/ 41315 h 77333"/>
                <a:gd name="connsiteX21" fmla="*/ 7549 w 51815"/>
                <a:gd name="connsiteY21" fmla="*/ 32917 h 77333"/>
                <a:gd name="connsiteX22" fmla="*/ 2926 w 51815"/>
                <a:gd name="connsiteY22" fmla="*/ 20452 h 77333"/>
                <a:gd name="connsiteX23" fmla="*/ 6027 w 51815"/>
                <a:gd name="connsiteY23" fmla="*/ 9949 h 77333"/>
                <a:gd name="connsiteX24" fmla="*/ 14570 w 51815"/>
                <a:gd name="connsiteY24" fmla="*/ 2663 h 77333"/>
                <a:gd name="connsiteX25" fmla="*/ 27181 w 51815"/>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3">
                  <a:moveTo>
                    <a:pt x="27181" y="0"/>
                  </a:moveTo>
                  <a:cubicBezTo>
                    <a:pt x="35665" y="0"/>
                    <a:pt x="43243" y="2780"/>
                    <a:pt x="49855" y="8398"/>
                  </a:cubicBezTo>
                  <a:lnTo>
                    <a:pt x="44530" y="15830"/>
                  </a:lnTo>
                  <a:cubicBezTo>
                    <a:pt x="41546" y="13752"/>
                    <a:pt x="38737" y="12231"/>
                    <a:pt x="36133" y="11207"/>
                  </a:cubicBezTo>
                  <a:cubicBezTo>
                    <a:pt x="33529" y="10182"/>
                    <a:pt x="30779" y="9656"/>
                    <a:pt x="27883" y="9656"/>
                  </a:cubicBezTo>
                  <a:cubicBezTo>
                    <a:pt x="24050" y="9656"/>
                    <a:pt x="21036" y="10563"/>
                    <a:pt x="18842" y="12377"/>
                  </a:cubicBezTo>
                  <a:cubicBezTo>
                    <a:pt x="16648" y="14220"/>
                    <a:pt x="15536" y="16707"/>
                    <a:pt x="15536" y="19897"/>
                  </a:cubicBezTo>
                  <a:cubicBezTo>
                    <a:pt x="15536" y="22969"/>
                    <a:pt x="16589" y="25398"/>
                    <a:pt x="18696" y="27182"/>
                  </a:cubicBezTo>
                  <a:cubicBezTo>
                    <a:pt x="20802" y="28938"/>
                    <a:pt x="24781" y="30752"/>
                    <a:pt x="30662" y="32625"/>
                  </a:cubicBezTo>
                  <a:cubicBezTo>
                    <a:pt x="38035" y="34965"/>
                    <a:pt x="43419" y="37804"/>
                    <a:pt x="46783" y="41168"/>
                  </a:cubicBezTo>
                  <a:cubicBezTo>
                    <a:pt x="50148" y="44533"/>
                    <a:pt x="51816" y="49156"/>
                    <a:pt x="51816" y="55037"/>
                  </a:cubicBezTo>
                  <a:cubicBezTo>
                    <a:pt x="51816" y="61972"/>
                    <a:pt x="49300" y="67414"/>
                    <a:pt x="44267" y="71364"/>
                  </a:cubicBezTo>
                  <a:cubicBezTo>
                    <a:pt x="39206" y="75343"/>
                    <a:pt x="32915" y="77333"/>
                    <a:pt x="25337" y="77333"/>
                  </a:cubicBezTo>
                  <a:cubicBezTo>
                    <a:pt x="15360" y="77333"/>
                    <a:pt x="6905" y="73997"/>
                    <a:pt x="0" y="67385"/>
                  </a:cubicBezTo>
                  <a:lnTo>
                    <a:pt x="6437" y="60363"/>
                  </a:lnTo>
                  <a:cubicBezTo>
                    <a:pt x="12318" y="65132"/>
                    <a:pt x="18520" y="67531"/>
                    <a:pt x="25074" y="67531"/>
                  </a:cubicBezTo>
                  <a:cubicBezTo>
                    <a:pt x="29170" y="67531"/>
                    <a:pt x="32506" y="66477"/>
                    <a:pt x="35022" y="64429"/>
                  </a:cubicBezTo>
                  <a:cubicBezTo>
                    <a:pt x="37538" y="62381"/>
                    <a:pt x="38796" y="59543"/>
                    <a:pt x="38796" y="55886"/>
                  </a:cubicBezTo>
                  <a:cubicBezTo>
                    <a:pt x="38796" y="53281"/>
                    <a:pt x="38357" y="51175"/>
                    <a:pt x="37479" y="49595"/>
                  </a:cubicBezTo>
                  <a:cubicBezTo>
                    <a:pt x="36572" y="47986"/>
                    <a:pt x="34992" y="46582"/>
                    <a:pt x="32710" y="45323"/>
                  </a:cubicBezTo>
                  <a:cubicBezTo>
                    <a:pt x="30428" y="44036"/>
                    <a:pt x="27064" y="42719"/>
                    <a:pt x="22675" y="41315"/>
                  </a:cubicBezTo>
                  <a:cubicBezTo>
                    <a:pt x="15682" y="38974"/>
                    <a:pt x="10650" y="36194"/>
                    <a:pt x="7549" y="32917"/>
                  </a:cubicBezTo>
                  <a:cubicBezTo>
                    <a:pt x="4476" y="29640"/>
                    <a:pt x="2926" y="25485"/>
                    <a:pt x="2926" y="20452"/>
                  </a:cubicBezTo>
                  <a:cubicBezTo>
                    <a:pt x="2926" y="16532"/>
                    <a:pt x="3950" y="13020"/>
                    <a:pt x="6027" y="9949"/>
                  </a:cubicBezTo>
                  <a:cubicBezTo>
                    <a:pt x="8075" y="6847"/>
                    <a:pt x="10913" y="4418"/>
                    <a:pt x="14570" y="2663"/>
                  </a:cubicBezTo>
                  <a:cubicBezTo>
                    <a:pt x="18198" y="878"/>
                    <a:pt x="22412" y="0"/>
                    <a:pt x="27181" y="0"/>
                  </a:cubicBezTo>
                  <a:close/>
                </a:path>
              </a:pathLst>
            </a:custGeom>
            <a:solidFill>
              <a:srgbClr val="000000"/>
            </a:solidFill>
            <a:ln w="2922"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8512C046-5A9C-B6C7-3000-ECF8B44E6E97}"/>
                </a:ext>
              </a:extLst>
            </p:cNvPr>
            <p:cNvSpPr/>
            <p:nvPr/>
          </p:nvSpPr>
          <p:spPr>
            <a:xfrm>
              <a:off x="3615723" y="3331890"/>
              <a:ext cx="44676" cy="94010"/>
            </a:xfrm>
            <a:custGeom>
              <a:avLst/>
              <a:gdLst>
                <a:gd name="connsiteX0" fmla="*/ 44677 w 44676"/>
                <a:gd name="connsiteY0" fmla="*/ 88948 h 94010"/>
                <a:gd name="connsiteX1" fmla="*/ 29141 w 44676"/>
                <a:gd name="connsiteY1" fmla="*/ 94011 h 94010"/>
                <a:gd name="connsiteX2" fmla="*/ 15331 w 44676"/>
                <a:gd name="connsiteY2" fmla="*/ 88803 h 94010"/>
                <a:gd name="connsiteX3" fmla="*/ 10504 w 44676"/>
                <a:gd name="connsiteY3" fmla="*/ 74261 h 94010"/>
                <a:gd name="connsiteX4" fmla="*/ 10504 w 44676"/>
                <a:gd name="connsiteY4" fmla="*/ 28001 h 94010"/>
                <a:gd name="connsiteX5" fmla="*/ 0 w 44676"/>
                <a:gd name="connsiteY5" fmla="*/ 2800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01 h 94010"/>
                <a:gd name="connsiteX13" fmla="*/ 23114 w 44676"/>
                <a:gd name="connsiteY13" fmla="*/ 28001 h 94010"/>
                <a:gd name="connsiteX14" fmla="*/ 23114 w 44676"/>
                <a:gd name="connsiteY14" fmla="*/ 74114 h 94010"/>
                <a:gd name="connsiteX15" fmla="*/ 31101 w 44676"/>
                <a:gd name="connsiteY15" fmla="*/ 83624 h 94010"/>
                <a:gd name="connsiteX16" fmla="*/ 35519 w 44676"/>
                <a:gd name="connsiteY16" fmla="*/ 82922 h 94010"/>
                <a:gd name="connsiteX17" fmla="*/ 40054 w 44676"/>
                <a:gd name="connsiteY17" fmla="*/ 80844 h 94010"/>
                <a:gd name="connsiteX18" fmla="*/ 44677 w 44676"/>
                <a:gd name="connsiteY18" fmla="*/ 8894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48"/>
                  </a:moveTo>
                  <a:cubicBezTo>
                    <a:pt x="40025" y="92314"/>
                    <a:pt x="34817" y="94011"/>
                    <a:pt x="29141" y="94011"/>
                  </a:cubicBezTo>
                  <a:cubicBezTo>
                    <a:pt x="23172" y="94011"/>
                    <a:pt x="18549" y="92284"/>
                    <a:pt x="15331" y="88803"/>
                  </a:cubicBezTo>
                  <a:cubicBezTo>
                    <a:pt x="12113" y="85350"/>
                    <a:pt x="10504" y="80493"/>
                    <a:pt x="10504" y="74261"/>
                  </a:cubicBezTo>
                  <a:lnTo>
                    <a:pt x="10504" y="28001"/>
                  </a:lnTo>
                  <a:lnTo>
                    <a:pt x="0" y="28001"/>
                  </a:lnTo>
                  <a:lnTo>
                    <a:pt x="0" y="18492"/>
                  </a:lnTo>
                  <a:lnTo>
                    <a:pt x="10504" y="18492"/>
                  </a:lnTo>
                  <a:lnTo>
                    <a:pt x="10504" y="1551"/>
                  </a:lnTo>
                  <a:lnTo>
                    <a:pt x="23114" y="0"/>
                  </a:lnTo>
                  <a:lnTo>
                    <a:pt x="23114" y="18492"/>
                  </a:lnTo>
                  <a:lnTo>
                    <a:pt x="39352" y="18492"/>
                  </a:lnTo>
                  <a:lnTo>
                    <a:pt x="37947" y="28001"/>
                  </a:lnTo>
                  <a:lnTo>
                    <a:pt x="23114" y="28001"/>
                  </a:lnTo>
                  <a:lnTo>
                    <a:pt x="23114" y="74114"/>
                  </a:lnTo>
                  <a:cubicBezTo>
                    <a:pt x="23114" y="80463"/>
                    <a:pt x="25776" y="83624"/>
                    <a:pt x="31101" y="83624"/>
                  </a:cubicBezTo>
                  <a:cubicBezTo>
                    <a:pt x="32681" y="83624"/>
                    <a:pt x="34144" y="83389"/>
                    <a:pt x="35519" y="82922"/>
                  </a:cubicBezTo>
                  <a:cubicBezTo>
                    <a:pt x="36865" y="82453"/>
                    <a:pt x="38386" y="81751"/>
                    <a:pt x="40054" y="80844"/>
                  </a:cubicBezTo>
                  <a:lnTo>
                    <a:pt x="44677" y="88948"/>
                  </a:lnTo>
                  <a:close/>
                </a:path>
              </a:pathLst>
            </a:custGeom>
            <a:solidFill>
              <a:srgbClr val="000000"/>
            </a:solidFill>
            <a:ln w="2922"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EF141A14-1ECA-A22E-BC97-9F35DDEFFD2F}"/>
                </a:ext>
              </a:extLst>
            </p:cNvPr>
            <p:cNvSpPr/>
            <p:nvPr/>
          </p:nvSpPr>
          <p:spPr>
            <a:xfrm>
              <a:off x="3664759" y="3348567"/>
              <a:ext cx="56175" cy="77333"/>
            </a:xfrm>
            <a:custGeom>
              <a:avLst/>
              <a:gdLst>
                <a:gd name="connsiteX0" fmla="*/ 56175 w 56175"/>
                <a:gd name="connsiteY0" fmla="*/ 36399 h 77333"/>
                <a:gd name="connsiteX1" fmla="*/ 55883 w 56175"/>
                <a:gd name="connsiteY1" fmla="*/ 43011 h 77333"/>
                <a:gd name="connsiteX2" fmla="*/ 13020 w 56175"/>
                <a:gd name="connsiteY2" fmla="*/ 43011 h 77333"/>
                <a:gd name="connsiteX3" fmla="*/ 18198 w 56175"/>
                <a:gd name="connsiteY3" fmla="*/ 61562 h 77333"/>
                <a:gd name="connsiteX4" fmla="*/ 30809 w 56175"/>
                <a:gd name="connsiteY4" fmla="*/ 67238 h 77333"/>
                <a:gd name="connsiteX5" fmla="*/ 39849 w 56175"/>
                <a:gd name="connsiteY5" fmla="*/ 65687 h 77333"/>
                <a:gd name="connsiteX6" fmla="*/ 48188 w 56175"/>
                <a:gd name="connsiteY6" fmla="*/ 60655 h 77333"/>
                <a:gd name="connsiteX7" fmla="*/ 53776 w 56175"/>
                <a:gd name="connsiteY7" fmla="*/ 68087 h 77333"/>
                <a:gd name="connsiteX8" fmla="*/ 30253 w 56175"/>
                <a:gd name="connsiteY8" fmla="*/ 77333 h 77333"/>
                <a:gd name="connsiteX9" fmla="*/ 7900 w 56175"/>
                <a:gd name="connsiteY9" fmla="*/ 67297 h 77333"/>
                <a:gd name="connsiteX10" fmla="*/ 0 w 56175"/>
                <a:gd name="connsiteY10" fmla="*/ 39208 h 77333"/>
                <a:gd name="connsiteX11" fmla="*/ 7548 w 56175"/>
                <a:gd name="connsiteY11" fmla="*/ 10563 h 77333"/>
                <a:gd name="connsiteX12" fmla="*/ 28585 w 56175"/>
                <a:gd name="connsiteY12" fmla="*/ 0 h 77333"/>
                <a:gd name="connsiteX13" fmla="*/ 49036 w 56175"/>
                <a:gd name="connsiteY13" fmla="*/ 9451 h 77333"/>
                <a:gd name="connsiteX14" fmla="*/ 56175 w 56175"/>
                <a:gd name="connsiteY14" fmla="*/ 36399 h 77333"/>
                <a:gd name="connsiteX15" fmla="*/ 43975 w 56175"/>
                <a:gd name="connsiteY15" fmla="*/ 32625 h 77333"/>
                <a:gd name="connsiteX16" fmla="*/ 28702 w 56175"/>
                <a:gd name="connsiteY16" fmla="*/ 9509 h 77333"/>
                <a:gd name="connsiteX17" fmla="*/ 17642 w 56175"/>
                <a:gd name="connsiteY17" fmla="*/ 15332 h 77333"/>
                <a:gd name="connsiteX18" fmla="*/ 13020 w 56175"/>
                <a:gd name="connsiteY18" fmla="*/ 34176 h 77333"/>
                <a:gd name="connsiteX19" fmla="*/ 43975 w 56175"/>
                <a:gd name="connsiteY19" fmla="*/ 34176 h 77333"/>
                <a:gd name="connsiteX20" fmla="*/ 43975 w 56175"/>
                <a:gd name="connsiteY20" fmla="*/ 3262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3">
                  <a:moveTo>
                    <a:pt x="56175" y="36399"/>
                  </a:moveTo>
                  <a:cubicBezTo>
                    <a:pt x="56175" y="38389"/>
                    <a:pt x="56087" y="40583"/>
                    <a:pt x="55883" y="43011"/>
                  </a:cubicBezTo>
                  <a:lnTo>
                    <a:pt x="13020" y="43011"/>
                  </a:lnTo>
                  <a:cubicBezTo>
                    <a:pt x="13400" y="51585"/>
                    <a:pt x="15126" y="57787"/>
                    <a:pt x="18198" y="61562"/>
                  </a:cubicBezTo>
                  <a:cubicBezTo>
                    <a:pt x="21270" y="65337"/>
                    <a:pt x="25484" y="67238"/>
                    <a:pt x="30809" y="67238"/>
                  </a:cubicBezTo>
                  <a:cubicBezTo>
                    <a:pt x="34173" y="67238"/>
                    <a:pt x="37187" y="66712"/>
                    <a:pt x="39849" y="65687"/>
                  </a:cubicBezTo>
                  <a:cubicBezTo>
                    <a:pt x="42512" y="64664"/>
                    <a:pt x="45291" y="62996"/>
                    <a:pt x="48188" y="60655"/>
                  </a:cubicBezTo>
                  <a:lnTo>
                    <a:pt x="53776" y="68087"/>
                  </a:lnTo>
                  <a:cubicBezTo>
                    <a:pt x="46871" y="74232"/>
                    <a:pt x="39030" y="77333"/>
                    <a:pt x="30253" y="77333"/>
                  </a:cubicBezTo>
                  <a:cubicBezTo>
                    <a:pt x="20627" y="77333"/>
                    <a:pt x="13195" y="73997"/>
                    <a:pt x="7900" y="67297"/>
                  </a:cubicBezTo>
                  <a:cubicBezTo>
                    <a:pt x="2633" y="60625"/>
                    <a:pt x="0" y="51263"/>
                    <a:pt x="0" y="39208"/>
                  </a:cubicBezTo>
                  <a:cubicBezTo>
                    <a:pt x="0" y="27182"/>
                    <a:pt x="2516" y="17614"/>
                    <a:pt x="7548" y="10563"/>
                  </a:cubicBezTo>
                  <a:cubicBezTo>
                    <a:pt x="12610" y="3511"/>
                    <a:pt x="19603" y="0"/>
                    <a:pt x="28585" y="0"/>
                  </a:cubicBezTo>
                  <a:cubicBezTo>
                    <a:pt x="37450" y="0"/>
                    <a:pt x="44267" y="3131"/>
                    <a:pt x="49036" y="9451"/>
                  </a:cubicBezTo>
                  <a:cubicBezTo>
                    <a:pt x="53776" y="15742"/>
                    <a:pt x="56175" y="24724"/>
                    <a:pt x="56175" y="36399"/>
                  </a:cubicBezTo>
                  <a:close/>
                  <a:moveTo>
                    <a:pt x="43975" y="32625"/>
                  </a:moveTo>
                  <a:cubicBezTo>
                    <a:pt x="43975" y="17234"/>
                    <a:pt x="38884" y="9509"/>
                    <a:pt x="28702" y="9509"/>
                  </a:cubicBezTo>
                  <a:cubicBezTo>
                    <a:pt x="24050" y="9509"/>
                    <a:pt x="20363" y="11441"/>
                    <a:pt x="17642" y="15332"/>
                  </a:cubicBezTo>
                  <a:cubicBezTo>
                    <a:pt x="14922" y="19194"/>
                    <a:pt x="13400" y="25485"/>
                    <a:pt x="13020" y="34176"/>
                  </a:cubicBezTo>
                  <a:lnTo>
                    <a:pt x="43975" y="34176"/>
                  </a:lnTo>
                  <a:lnTo>
                    <a:pt x="43975" y="32625"/>
                  </a:lnTo>
                  <a:close/>
                </a:path>
              </a:pathLst>
            </a:custGeom>
            <a:solidFill>
              <a:srgbClr val="000000"/>
            </a:solidFill>
            <a:ln w="2922"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46232668-4000-AACC-084D-94DF9F22F261}"/>
                </a:ext>
              </a:extLst>
            </p:cNvPr>
            <p:cNvSpPr/>
            <p:nvPr/>
          </p:nvSpPr>
          <p:spPr>
            <a:xfrm>
              <a:off x="3738431" y="3348567"/>
              <a:ext cx="51698" cy="75489"/>
            </a:xfrm>
            <a:custGeom>
              <a:avLst/>
              <a:gdLst>
                <a:gd name="connsiteX0" fmla="*/ 32915 w 51698"/>
                <a:gd name="connsiteY0" fmla="*/ 0 h 75489"/>
                <a:gd name="connsiteX1" fmla="*/ 46725 w 51698"/>
                <a:gd name="connsiteY1" fmla="*/ 5793 h 75489"/>
                <a:gd name="connsiteX2" fmla="*/ 51699 w 51698"/>
                <a:gd name="connsiteY2" fmla="*/ 21857 h 75489"/>
                <a:gd name="connsiteX3" fmla="*/ 51699 w 51698"/>
                <a:gd name="connsiteY3" fmla="*/ 75490 h 75489"/>
                <a:gd name="connsiteX4" fmla="*/ 39089 w 51698"/>
                <a:gd name="connsiteY4" fmla="*/ 75490 h 75489"/>
                <a:gd name="connsiteX5" fmla="*/ 39089 w 51698"/>
                <a:gd name="connsiteY5" fmla="*/ 23378 h 75489"/>
                <a:gd name="connsiteX6" fmla="*/ 36719 w 51698"/>
                <a:gd name="connsiteY6" fmla="*/ 13079 h 75489"/>
                <a:gd name="connsiteX7" fmla="*/ 29433 w 51698"/>
                <a:gd name="connsiteY7" fmla="*/ 9949 h 75489"/>
                <a:gd name="connsiteX8" fmla="*/ 12610 w 51698"/>
                <a:gd name="connsiteY8" fmla="*/ 23115 h 75489"/>
                <a:gd name="connsiteX9" fmla="*/ 12610 w 51698"/>
                <a:gd name="connsiteY9" fmla="*/ 75490 h 75489"/>
                <a:gd name="connsiteX10" fmla="*/ 0 w 51698"/>
                <a:gd name="connsiteY10" fmla="*/ 75490 h 75489"/>
                <a:gd name="connsiteX11" fmla="*/ 0 w 51698"/>
                <a:gd name="connsiteY11" fmla="*/ 1814 h 75489"/>
                <a:gd name="connsiteX12" fmla="*/ 10942 w 51698"/>
                <a:gd name="connsiteY12" fmla="*/ 1814 h 75489"/>
                <a:gd name="connsiteX13" fmla="*/ 11908 w 51698"/>
                <a:gd name="connsiteY13" fmla="*/ 12728 h 75489"/>
                <a:gd name="connsiteX14" fmla="*/ 32915 w 51698"/>
                <a:gd name="connsiteY14" fmla="*/ 0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489">
                  <a:moveTo>
                    <a:pt x="32915" y="0"/>
                  </a:moveTo>
                  <a:cubicBezTo>
                    <a:pt x="38825" y="0"/>
                    <a:pt x="43419" y="1932"/>
                    <a:pt x="46725" y="5793"/>
                  </a:cubicBezTo>
                  <a:cubicBezTo>
                    <a:pt x="50031" y="9685"/>
                    <a:pt x="51699" y="15040"/>
                    <a:pt x="51699" y="21857"/>
                  </a:cubicBezTo>
                  <a:lnTo>
                    <a:pt x="51699" y="75490"/>
                  </a:lnTo>
                  <a:lnTo>
                    <a:pt x="39089" y="75490"/>
                  </a:lnTo>
                  <a:lnTo>
                    <a:pt x="39089" y="23378"/>
                  </a:lnTo>
                  <a:cubicBezTo>
                    <a:pt x="39089" y="18609"/>
                    <a:pt x="38299" y="15185"/>
                    <a:pt x="36719" y="13079"/>
                  </a:cubicBezTo>
                  <a:cubicBezTo>
                    <a:pt x="35109" y="10972"/>
                    <a:pt x="32681" y="9949"/>
                    <a:pt x="29433" y="9949"/>
                  </a:cubicBezTo>
                  <a:cubicBezTo>
                    <a:pt x="23260" y="9949"/>
                    <a:pt x="17672" y="14338"/>
                    <a:pt x="12610" y="23115"/>
                  </a:cubicBezTo>
                  <a:lnTo>
                    <a:pt x="12610" y="75490"/>
                  </a:lnTo>
                  <a:lnTo>
                    <a:pt x="0" y="75490"/>
                  </a:lnTo>
                  <a:lnTo>
                    <a:pt x="0" y="1814"/>
                  </a:lnTo>
                  <a:lnTo>
                    <a:pt x="10942" y="1814"/>
                  </a:lnTo>
                  <a:lnTo>
                    <a:pt x="11908" y="12728"/>
                  </a:lnTo>
                  <a:cubicBezTo>
                    <a:pt x="17613" y="4242"/>
                    <a:pt x="24606" y="0"/>
                    <a:pt x="32915" y="0"/>
                  </a:cubicBezTo>
                  <a:close/>
                </a:path>
              </a:pathLst>
            </a:custGeom>
            <a:solidFill>
              <a:srgbClr val="000000"/>
            </a:solidFill>
            <a:ln w="2922"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886925CC-30F6-52C5-A886-0C11CCD2E43C}"/>
                </a:ext>
              </a:extLst>
            </p:cNvPr>
            <p:cNvSpPr/>
            <p:nvPr/>
          </p:nvSpPr>
          <p:spPr>
            <a:xfrm>
              <a:off x="3802447" y="3331890"/>
              <a:ext cx="44706" cy="133364"/>
            </a:xfrm>
            <a:custGeom>
              <a:avLst/>
              <a:gdLst>
                <a:gd name="connsiteX0" fmla="*/ 44706 w 44706"/>
                <a:gd name="connsiteY0" fmla="*/ 88948 h 133364"/>
                <a:gd name="connsiteX1" fmla="*/ 29141 w 44706"/>
                <a:gd name="connsiteY1" fmla="*/ 94011 h 133364"/>
                <a:gd name="connsiteX2" fmla="*/ 15360 w 44706"/>
                <a:gd name="connsiteY2" fmla="*/ 88803 h 133364"/>
                <a:gd name="connsiteX3" fmla="*/ 10533 w 44706"/>
                <a:gd name="connsiteY3" fmla="*/ 74261 h 133364"/>
                <a:gd name="connsiteX4" fmla="*/ 10533 w 44706"/>
                <a:gd name="connsiteY4" fmla="*/ 28001 h 133364"/>
                <a:gd name="connsiteX5" fmla="*/ 0 w 44706"/>
                <a:gd name="connsiteY5" fmla="*/ 28001 h 133364"/>
                <a:gd name="connsiteX6" fmla="*/ 0 w 44706"/>
                <a:gd name="connsiteY6" fmla="*/ 18492 h 133364"/>
                <a:gd name="connsiteX7" fmla="*/ 10533 w 44706"/>
                <a:gd name="connsiteY7" fmla="*/ 18492 h 133364"/>
                <a:gd name="connsiteX8" fmla="*/ 10533 w 44706"/>
                <a:gd name="connsiteY8" fmla="*/ 1551 h 133364"/>
                <a:gd name="connsiteX9" fmla="*/ 23114 w 44706"/>
                <a:gd name="connsiteY9" fmla="*/ 0 h 133364"/>
                <a:gd name="connsiteX10" fmla="*/ 23114 w 44706"/>
                <a:gd name="connsiteY10" fmla="*/ 18492 h 133364"/>
                <a:gd name="connsiteX11" fmla="*/ 39381 w 44706"/>
                <a:gd name="connsiteY11" fmla="*/ 18492 h 133364"/>
                <a:gd name="connsiteX12" fmla="*/ 37977 w 44706"/>
                <a:gd name="connsiteY12" fmla="*/ 28001 h 133364"/>
                <a:gd name="connsiteX13" fmla="*/ 23114 w 44706"/>
                <a:gd name="connsiteY13" fmla="*/ 28001 h 133364"/>
                <a:gd name="connsiteX14" fmla="*/ 23114 w 44706"/>
                <a:gd name="connsiteY14" fmla="*/ 74114 h 133364"/>
                <a:gd name="connsiteX15" fmla="*/ 31101 w 44706"/>
                <a:gd name="connsiteY15" fmla="*/ 83624 h 133364"/>
                <a:gd name="connsiteX16" fmla="*/ 35519 w 44706"/>
                <a:gd name="connsiteY16" fmla="*/ 82922 h 133364"/>
                <a:gd name="connsiteX17" fmla="*/ 40083 w 44706"/>
                <a:gd name="connsiteY17" fmla="*/ 80844 h 133364"/>
                <a:gd name="connsiteX18" fmla="*/ 44706 w 44706"/>
                <a:gd name="connsiteY18" fmla="*/ 88948 h 133364"/>
                <a:gd name="connsiteX19" fmla="*/ 27883 w 44706"/>
                <a:gd name="connsiteY19" fmla="*/ 103257 h 133364"/>
                <a:gd name="connsiteX20" fmla="*/ 33295 w 44706"/>
                <a:gd name="connsiteY20" fmla="*/ 105334 h 133364"/>
                <a:gd name="connsiteX21" fmla="*/ 35314 w 44706"/>
                <a:gd name="connsiteY21" fmla="*/ 110806 h 133364"/>
                <a:gd name="connsiteX22" fmla="*/ 34671 w 44706"/>
                <a:gd name="connsiteY22" fmla="*/ 114726 h 133364"/>
                <a:gd name="connsiteX23" fmla="*/ 32242 w 44706"/>
                <a:gd name="connsiteY23" fmla="*/ 121047 h 133364"/>
                <a:gd name="connsiteX24" fmla="*/ 26917 w 44706"/>
                <a:gd name="connsiteY24" fmla="*/ 133365 h 133364"/>
                <a:gd name="connsiteX25" fmla="*/ 20042 w 44706"/>
                <a:gd name="connsiteY25" fmla="*/ 133365 h 133364"/>
                <a:gd name="connsiteX26" fmla="*/ 24108 w 44706"/>
                <a:gd name="connsiteY26" fmla="*/ 117243 h 133364"/>
                <a:gd name="connsiteX27" fmla="*/ 20451 w 44706"/>
                <a:gd name="connsiteY27" fmla="*/ 110806 h 133364"/>
                <a:gd name="connsiteX28" fmla="*/ 22558 w 44706"/>
                <a:gd name="connsiteY28" fmla="*/ 105422 h 133364"/>
                <a:gd name="connsiteX29" fmla="*/ 27883 w 44706"/>
                <a:gd name="connsiteY29" fmla="*/ 103257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706" h="133364">
                  <a:moveTo>
                    <a:pt x="44706" y="88948"/>
                  </a:moveTo>
                  <a:cubicBezTo>
                    <a:pt x="40025" y="92314"/>
                    <a:pt x="34846" y="94011"/>
                    <a:pt x="29141" y="94011"/>
                  </a:cubicBezTo>
                  <a:cubicBezTo>
                    <a:pt x="23172" y="94011"/>
                    <a:pt x="18579" y="92284"/>
                    <a:pt x="15360" y="88803"/>
                  </a:cubicBezTo>
                  <a:cubicBezTo>
                    <a:pt x="12142" y="85350"/>
                    <a:pt x="10533" y="80493"/>
                    <a:pt x="10533" y="74261"/>
                  </a:cubicBezTo>
                  <a:lnTo>
                    <a:pt x="10533" y="28001"/>
                  </a:lnTo>
                  <a:lnTo>
                    <a:pt x="0" y="28001"/>
                  </a:lnTo>
                  <a:lnTo>
                    <a:pt x="0" y="18492"/>
                  </a:lnTo>
                  <a:lnTo>
                    <a:pt x="10533" y="18492"/>
                  </a:lnTo>
                  <a:lnTo>
                    <a:pt x="10533" y="1551"/>
                  </a:lnTo>
                  <a:lnTo>
                    <a:pt x="23114" y="0"/>
                  </a:lnTo>
                  <a:lnTo>
                    <a:pt x="23114" y="18492"/>
                  </a:lnTo>
                  <a:lnTo>
                    <a:pt x="39381" y="18492"/>
                  </a:lnTo>
                  <a:lnTo>
                    <a:pt x="37977" y="28001"/>
                  </a:lnTo>
                  <a:lnTo>
                    <a:pt x="23114" y="28001"/>
                  </a:lnTo>
                  <a:lnTo>
                    <a:pt x="23114" y="74114"/>
                  </a:lnTo>
                  <a:cubicBezTo>
                    <a:pt x="23114" y="80463"/>
                    <a:pt x="25776" y="83624"/>
                    <a:pt x="31101" y="83624"/>
                  </a:cubicBezTo>
                  <a:cubicBezTo>
                    <a:pt x="32710" y="83624"/>
                    <a:pt x="34173" y="83389"/>
                    <a:pt x="35519" y="82922"/>
                  </a:cubicBezTo>
                  <a:cubicBezTo>
                    <a:pt x="36894" y="82453"/>
                    <a:pt x="38386" y="81751"/>
                    <a:pt x="40083" y="80844"/>
                  </a:cubicBezTo>
                  <a:lnTo>
                    <a:pt x="44706" y="88948"/>
                  </a:lnTo>
                  <a:close/>
                  <a:moveTo>
                    <a:pt x="27883" y="103257"/>
                  </a:moveTo>
                  <a:cubicBezTo>
                    <a:pt x="30136" y="103257"/>
                    <a:pt x="31920" y="103959"/>
                    <a:pt x="33295" y="105334"/>
                  </a:cubicBezTo>
                  <a:cubicBezTo>
                    <a:pt x="34641" y="106738"/>
                    <a:pt x="35314" y="108582"/>
                    <a:pt x="35314" y="110806"/>
                  </a:cubicBezTo>
                  <a:cubicBezTo>
                    <a:pt x="35314" y="112035"/>
                    <a:pt x="35109" y="113322"/>
                    <a:pt x="34671" y="114726"/>
                  </a:cubicBezTo>
                  <a:cubicBezTo>
                    <a:pt x="34261" y="116131"/>
                    <a:pt x="33442" y="118237"/>
                    <a:pt x="32242" y="121047"/>
                  </a:cubicBezTo>
                  <a:lnTo>
                    <a:pt x="26917" y="133365"/>
                  </a:lnTo>
                  <a:lnTo>
                    <a:pt x="20042" y="133365"/>
                  </a:lnTo>
                  <a:lnTo>
                    <a:pt x="24108" y="117243"/>
                  </a:lnTo>
                  <a:cubicBezTo>
                    <a:pt x="21680" y="115663"/>
                    <a:pt x="20451" y="113527"/>
                    <a:pt x="20451" y="110806"/>
                  </a:cubicBezTo>
                  <a:cubicBezTo>
                    <a:pt x="20451" y="108669"/>
                    <a:pt x="21153" y="106856"/>
                    <a:pt x="22558" y="105422"/>
                  </a:cubicBezTo>
                  <a:cubicBezTo>
                    <a:pt x="23962" y="103959"/>
                    <a:pt x="25747" y="103257"/>
                    <a:pt x="27883" y="103257"/>
                  </a:cubicBezTo>
                  <a:close/>
                </a:path>
              </a:pathLst>
            </a:custGeom>
            <a:solidFill>
              <a:srgbClr val="000000"/>
            </a:solidFill>
            <a:ln w="2922"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084C807C-D2CB-EEA6-8085-19FCFEFB70BF}"/>
                </a:ext>
              </a:extLst>
            </p:cNvPr>
            <p:cNvSpPr/>
            <p:nvPr/>
          </p:nvSpPr>
          <p:spPr>
            <a:xfrm>
              <a:off x="3851366" y="3348567"/>
              <a:ext cx="56848" cy="77333"/>
            </a:xfrm>
            <a:custGeom>
              <a:avLst/>
              <a:gdLst>
                <a:gd name="connsiteX0" fmla="*/ 51669 w 56848"/>
                <a:gd name="connsiteY0" fmla="*/ 58695 h 77333"/>
                <a:gd name="connsiteX1" fmla="*/ 52927 w 56848"/>
                <a:gd name="connsiteY1" fmla="*/ 65337 h 77333"/>
                <a:gd name="connsiteX2" fmla="*/ 56848 w 56848"/>
                <a:gd name="connsiteY2" fmla="*/ 68643 h 77333"/>
                <a:gd name="connsiteX3" fmla="*/ 54186 w 56848"/>
                <a:gd name="connsiteY3" fmla="*/ 77187 h 77333"/>
                <a:gd name="connsiteX4" fmla="*/ 45642 w 56848"/>
                <a:gd name="connsiteY4" fmla="*/ 73822 h 77333"/>
                <a:gd name="connsiteX5" fmla="*/ 41312 w 56848"/>
                <a:gd name="connsiteY5" fmla="*/ 66127 h 77333"/>
                <a:gd name="connsiteX6" fmla="*/ 21270 w 56848"/>
                <a:gd name="connsiteY6" fmla="*/ 77333 h 77333"/>
                <a:gd name="connsiteX7" fmla="*/ 5735 w 56848"/>
                <a:gd name="connsiteY7" fmla="*/ 71218 h 77333"/>
                <a:gd name="connsiteX8" fmla="*/ 0 w 56848"/>
                <a:gd name="connsiteY8" fmla="*/ 54920 h 77333"/>
                <a:gd name="connsiteX9" fmla="*/ 7695 w 56848"/>
                <a:gd name="connsiteY9" fmla="*/ 36984 h 77333"/>
                <a:gd name="connsiteX10" fmla="*/ 29697 w 56848"/>
                <a:gd name="connsiteY10" fmla="*/ 30810 h 77333"/>
                <a:gd name="connsiteX11" fmla="*/ 39206 w 56848"/>
                <a:gd name="connsiteY11" fmla="*/ 30810 h 77333"/>
                <a:gd name="connsiteX12" fmla="*/ 39206 w 56848"/>
                <a:gd name="connsiteY12" fmla="*/ 24520 h 77333"/>
                <a:gd name="connsiteX13" fmla="*/ 36046 w 56848"/>
                <a:gd name="connsiteY13" fmla="*/ 13372 h 77333"/>
                <a:gd name="connsiteX14" fmla="*/ 25747 w 56848"/>
                <a:gd name="connsiteY14" fmla="*/ 9949 h 77333"/>
                <a:gd name="connsiteX15" fmla="*/ 7841 w 56848"/>
                <a:gd name="connsiteY15" fmla="*/ 13869 h 77333"/>
                <a:gd name="connsiteX16" fmla="*/ 4740 w 56848"/>
                <a:gd name="connsiteY16" fmla="*/ 5033 h 77333"/>
                <a:gd name="connsiteX17" fmla="*/ 27707 w 56848"/>
                <a:gd name="connsiteY17" fmla="*/ 0 h 77333"/>
                <a:gd name="connsiteX18" fmla="*/ 51669 w 56848"/>
                <a:gd name="connsiteY18" fmla="*/ 23935 h 77333"/>
                <a:gd name="connsiteX19" fmla="*/ 51669 w 56848"/>
                <a:gd name="connsiteY19" fmla="*/ 58695 h 77333"/>
                <a:gd name="connsiteX20" fmla="*/ 24226 w 56848"/>
                <a:gd name="connsiteY20" fmla="*/ 67795 h 77333"/>
                <a:gd name="connsiteX21" fmla="*/ 39206 w 56848"/>
                <a:gd name="connsiteY21" fmla="*/ 56295 h 77333"/>
                <a:gd name="connsiteX22" fmla="*/ 39206 w 56848"/>
                <a:gd name="connsiteY22" fmla="*/ 38945 h 77333"/>
                <a:gd name="connsiteX23" fmla="*/ 31072 w 56848"/>
                <a:gd name="connsiteY23" fmla="*/ 38945 h 77333"/>
                <a:gd name="connsiteX24" fmla="*/ 12873 w 56848"/>
                <a:gd name="connsiteY24" fmla="*/ 54218 h 77333"/>
                <a:gd name="connsiteX25" fmla="*/ 15829 w 56848"/>
                <a:gd name="connsiteY25" fmla="*/ 64283 h 77333"/>
                <a:gd name="connsiteX26" fmla="*/ 24226 w 56848"/>
                <a:gd name="connsiteY26" fmla="*/ 677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48" h="77333">
                  <a:moveTo>
                    <a:pt x="51669" y="58695"/>
                  </a:moveTo>
                  <a:cubicBezTo>
                    <a:pt x="51669" y="61679"/>
                    <a:pt x="52108" y="63903"/>
                    <a:pt x="52927" y="65337"/>
                  </a:cubicBezTo>
                  <a:cubicBezTo>
                    <a:pt x="53776" y="66800"/>
                    <a:pt x="55093" y="67882"/>
                    <a:pt x="56848" y="68643"/>
                  </a:cubicBezTo>
                  <a:lnTo>
                    <a:pt x="54186" y="77187"/>
                  </a:lnTo>
                  <a:cubicBezTo>
                    <a:pt x="50558" y="76630"/>
                    <a:pt x="47720" y="75490"/>
                    <a:pt x="45642" y="73822"/>
                  </a:cubicBezTo>
                  <a:cubicBezTo>
                    <a:pt x="43594" y="72125"/>
                    <a:pt x="42161" y="69579"/>
                    <a:pt x="41312" y="66127"/>
                  </a:cubicBezTo>
                  <a:cubicBezTo>
                    <a:pt x="36543" y="73588"/>
                    <a:pt x="29872" y="77333"/>
                    <a:pt x="21270" y="77333"/>
                  </a:cubicBezTo>
                  <a:cubicBezTo>
                    <a:pt x="14746" y="77333"/>
                    <a:pt x="9567" y="75285"/>
                    <a:pt x="5735" y="71218"/>
                  </a:cubicBezTo>
                  <a:cubicBezTo>
                    <a:pt x="1902" y="67150"/>
                    <a:pt x="0" y="61738"/>
                    <a:pt x="0" y="54920"/>
                  </a:cubicBezTo>
                  <a:cubicBezTo>
                    <a:pt x="0" y="47049"/>
                    <a:pt x="2545" y="41080"/>
                    <a:pt x="7695" y="36984"/>
                  </a:cubicBezTo>
                  <a:cubicBezTo>
                    <a:pt x="12815" y="32858"/>
                    <a:pt x="20159" y="30810"/>
                    <a:pt x="29697" y="30810"/>
                  </a:cubicBezTo>
                  <a:lnTo>
                    <a:pt x="39206" y="30810"/>
                  </a:lnTo>
                  <a:lnTo>
                    <a:pt x="39206" y="24520"/>
                  </a:lnTo>
                  <a:cubicBezTo>
                    <a:pt x="39206" y="19370"/>
                    <a:pt x="38152" y="15654"/>
                    <a:pt x="36046" y="13372"/>
                  </a:cubicBezTo>
                  <a:cubicBezTo>
                    <a:pt x="33968" y="11089"/>
                    <a:pt x="30516" y="9949"/>
                    <a:pt x="25747" y="9949"/>
                  </a:cubicBezTo>
                  <a:cubicBezTo>
                    <a:pt x="20627" y="9949"/>
                    <a:pt x="14658" y="11236"/>
                    <a:pt x="7841" y="13869"/>
                  </a:cubicBezTo>
                  <a:lnTo>
                    <a:pt x="4740" y="5033"/>
                  </a:lnTo>
                  <a:cubicBezTo>
                    <a:pt x="12961" y="1668"/>
                    <a:pt x="20627" y="0"/>
                    <a:pt x="27707" y="0"/>
                  </a:cubicBezTo>
                  <a:cubicBezTo>
                    <a:pt x="43682" y="0"/>
                    <a:pt x="51669" y="7988"/>
                    <a:pt x="51669" y="23935"/>
                  </a:cubicBezTo>
                  <a:lnTo>
                    <a:pt x="51669" y="58695"/>
                  </a:lnTo>
                  <a:close/>
                  <a:moveTo>
                    <a:pt x="24226" y="67795"/>
                  </a:moveTo>
                  <a:cubicBezTo>
                    <a:pt x="30750" y="67795"/>
                    <a:pt x="35753" y="63961"/>
                    <a:pt x="39206" y="56295"/>
                  </a:cubicBezTo>
                  <a:lnTo>
                    <a:pt x="39206" y="38945"/>
                  </a:lnTo>
                  <a:lnTo>
                    <a:pt x="31072" y="38945"/>
                  </a:lnTo>
                  <a:cubicBezTo>
                    <a:pt x="18930" y="38945"/>
                    <a:pt x="12873" y="44036"/>
                    <a:pt x="12873" y="54218"/>
                  </a:cubicBezTo>
                  <a:cubicBezTo>
                    <a:pt x="12873" y="58607"/>
                    <a:pt x="13839" y="61972"/>
                    <a:pt x="15829" y="64283"/>
                  </a:cubicBezTo>
                  <a:cubicBezTo>
                    <a:pt x="17789" y="66624"/>
                    <a:pt x="20568" y="67795"/>
                    <a:pt x="24226" y="67795"/>
                  </a:cubicBezTo>
                  <a:close/>
                </a:path>
              </a:pathLst>
            </a:custGeom>
            <a:solidFill>
              <a:srgbClr val="000000"/>
            </a:solidFill>
            <a:ln w="2922"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18A66C8D-41BB-5615-EC21-AE81325F1061}"/>
                </a:ext>
              </a:extLst>
            </p:cNvPr>
            <p:cNvSpPr/>
            <p:nvPr/>
          </p:nvSpPr>
          <p:spPr>
            <a:xfrm>
              <a:off x="3950550" y="3348567"/>
              <a:ext cx="51815" cy="77333"/>
            </a:xfrm>
            <a:custGeom>
              <a:avLst/>
              <a:gdLst>
                <a:gd name="connsiteX0" fmla="*/ 27151 w 51815"/>
                <a:gd name="connsiteY0" fmla="*/ 0 h 77333"/>
                <a:gd name="connsiteX1" fmla="*/ 49855 w 51815"/>
                <a:gd name="connsiteY1" fmla="*/ 8398 h 77333"/>
                <a:gd name="connsiteX2" fmla="*/ 44531 w 51815"/>
                <a:gd name="connsiteY2" fmla="*/ 15830 h 77333"/>
                <a:gd name="connsiteX3" fmla="*/ 36133 w 51815"/>
                <a:gd name="connsiteY3" fmla="*/ 11207 h 77333"/>
                <a:gd name="connsiteX4" fmla="*/ 27854 w 51815"/>
                <a:gd name="connsiteY4" fmla="*/ 9656 h 77333"/>
                <a:gd name="connsiteX5" fmla="*/ 18842 w 51815"/>
                <a:gd name="connsiteY5" fmla="*/ 12377 h 77333"/>
                <a:gd name="connsiteX6" fmla="*/ 15536 w 51815"/>
                <a:gd name="connsiteY6" fmla="*/ 19897 h 77333"/>
                <a:gd name="connsiteX7" fmla="*/ 18696 w 51815"/>
                <a:gd name="connsiteY7" fmla="*/ 27182 h 77333"/>
                <a:gd name="connsiteX8" fmla="*/ 30662 w 51815"/>
                <a:gd name="connsiteY8" fmla="*/ 32625 h 77333"/>
                <a:gd name="connsiteX9" fmla="*/ 46783 w 51815"/>
                <a:gd name="connsiteY9" fmla="*/ 41168 h 77333"/>
                <a:gd name="connsiteX10" fmla="*/ 51816 w 51815"/>
                <a:gd name="connsiteY10" fmla="*/ 55037 h 77333"/>
                <a:gd name="connsiteX11" fmla="*/ 44267 w 51815"/>
                <a:gd name="connsiteY11" fmla="*/ 71364 h 77333"/>
                <a:gd name="connsiteX12" fmla="*/ 25337 w 51815"/>
                <a:gd name="connsiteY12" fmla="*/ 77333 h 77333"/>
                <a:gd name="connsiteX13" fmla="*/ 0 w 51815"/>
                <a:gd name="connsiteY13" fmla="*/ 67385 h 77333"/>
                <a:gd name="connsiteX14" fmla="*/ 6437 w 51815"/>
                <a:gd name="connsiteY14" fmla="*/ 60363 h 77333"/>
                <a:gd name="connsiteX15" fmla="*/ 25074 w 51815"/>
                <a:gd name="connsiteY15" fmla="*/ 67531 h 77333"/>
                <a:gd name="connsiteX16" fmla="*/ 35022 w 51815"/>
                <a:gd name="connsiteY16" fmla="*/ 64429 h 77333"/>
                <a:gd name="connsiteX17" fmla="*/ 38796 w 51815"/>
                <a:gd name="connsiteY17" fmla="*/ 55886 h 77333"/>
                <a:gd name="connsiteX18" fmla="*/ 37450 w 51815"/>
                <a:gd name="connsiteY18" fmla="*/ 49595 h 77333"/>
                <a:gd name="connsiteX19" fmla="*/ 32710 w 51815"/>
                <a:gd name="connsiteY19" fmla="*/ 45323 h 77333"/>
                <a:gd name="connsiteX20" fmla="*/ 22675 w 51815"/>
                <a:gd name="connsiteY20" fmla="*/ 41315 h 77333"/>
                <a:gd name="connsiteX21" fmla="*/ 7549 w 51815"/>
                <a:gd name="connsiteY21" fmla="*/ 32917 h 77333"/>
                <a:gd name="connsiteX22" fmla="*/ 2926 w 51815"/>
                <a:gd name="connsiteY22" fmla="*/ 20452 h 77333"/>
                <a:gd name="connsiteX23" fmla="*/ 5998 w 51815"/>
                <a:gd name="connsiteY23" fmla="*/ 9949 h 77333"/>
                <a:gd name="connsiteX24" fmla="*/ 14541 w 51815"/>
                <a:gd name="connsiteY24" fmla="*/ 2663 h 77333"/>
                <a:gd name="connsiteX25" fmla="*/ 27151 w 51815"/>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3">
                  <a:moveTo>
                    <a:pt x="27151" y="0"/>
                  </a:moveTo>
                  <a:cubicBezTo>
                    <a:pt x="35665" y="0"/>
                    <a:pt x="43214" y="2780"/>
                    <a:pt x="49855" y="8398"/>
                  </a:cubicBezTo>
                  <a:lnTo>
                    <a:pt x="44531" y="15830"/>
                  </a:lnTo>
                  <a:cubicBezTo>
                    <a:pt x="41546" y="13752"/>
                    <a:pt x="38737" y="12231"/>
                    <a:pt x="36133" y="11207"/>
                  </a:cubicBezTo>
                  <a:cubicBezTo>
                    <a:pt x="33530" y="10182"/>
                    <a:pt x="30750" y="9656"/>
                    <a:pt x="27854" y="9656"/>
                  </a:cubicBezTo>
                  <a:cubicBezTo>
                    <a:pt x="24021" y="9656"/>
                    <a:pt x="21036" y="10563"/>
                    <a:pt x="18842" y="12377"/>
                  </a:cubicBezTo>
                  <a:cubicBezTo>
                    <a:pt x="16648" y="14220"/>
                    <a:pt x="15536" y="16707"/>
                    <a:pt x="15536" y="19897"/>
                  </a:cubicBezTo>
                  <a:cubicBezTo>
                    <a:pt x="15536" y="22969"/>
                    <a:pt x="16589" y="25398"/>
                    <a:pt x="18696" y="27182"/>
                  </a:cubicBezTo>
                  <a:cubicBezTo>
                    <a:pt x="20802" y="28938"/>
                    <a:pt x="24781" y="30752"/>
                    <a:pt x="30662" y="32625"/>
                  </a:cubicBezTo>
                  <a:cubicBezTo>
                    <a:pt x="38035" y="34965"/>
                    <a:pt x="43419" y="37804"/>
                    <a:pt x="46783" y="41168"/>
                  </a:cubicBezTo>
                  <a:cubicBezTo>
                    <a:pt x="50148" y="44533"/>
                    <a:pt x="51816" y="49156"/>
                    <a:pt x="51816" y="55037"/>
                  </a:cubicBezTo>
                  <a:cubicBezTo>
                    <a:pt x="51816" y="61972"/>
                    <a:pt x="49299" y="67414"/>
                    <a:pt x="44267" y="71364"/>
                  </a:cubicBezTo>
                  <a:cubicBezTo>
                    <a:pt x="39206" y="75343"/>
                    <a:pt x="32915" y="77333"/>
                    <a:pt x="25337" y="77333"/>
                  </a:cubicBezTo>
                  <a:cubicBezTo>
                    <a:pt x="15360" y="77333"/>
                    <a:pt x="6905" y="73997"/>
                    <a:pt x="0" y="67385"/>
                  </a:cubicBezTo>
                  <a:lnTo>
                    <a:pt x="6437" y="60363"/>
                  </a:lnTo>
                  <a:cubicBezTo>
                    <a:pt x="12318" y="65132"/>
                    <a:pt x="18520" y="67531"/>
                    <a:pt x="25074" y="67531"/>
                  </a:cubicBezTo>
                  <a:cubicBezTo>
                    <a:pt x="29170" y="67531"/>
                    <a:pt x="32476" y="66477"/>
                    <a:pt x="35022" y="64429"/>
                  </a:cubicBezTo>
                  <a:cubicBezTo>
                    <a:pt x="37538" y="62381"/>
                    <a:pt x="38796" y="59543"/>
                    <a:pt x="38796" y="55886"/>
                  </a:cubicBezTo>
                  <a:cubicBezTo>
                    <a:pt x="38796" y="53281"/>
                    <a:pt x="38357" y="51175"/>
                    <a:pt x="37450" y="49595"/>
                  </a:cubicBezTo>
                  <a:cubicBezTo>
                    <a:pt x="36572" y="47986"/>
                    <a:pt x="34992" y="46582"/>
                    <a:pt x="32710" y="45323"/>
                  </a:cubicBezTo>
                  <a:cubicBezTo>
                    <a:pt x="30399" y="44036"/>
                    <a:pt x="27064" y="42719"/>
                    <a:pt x="22675" y="41315"/>
                  </a:cubicBezTo>
                  <a:cubicBezTo>
                    <a:pt x="15682" y="38974"/>
                    <a:pt x="10621" y="36194"/>
                    <a:pt x="7549" y="32917"/>
                  </a:cubicBezTo>
                  <a:cubicBezTo>
                    <a:pt x="4477" y="29640"/>
                    <a:pt x="2926" y="25485"/>
                    <a:pt x="2926" y="20452"/>
                  </a:cubicBezTo>
                  <a:cubicBezTo>
                    <a:pt x="2926" y="16532"/>
                    <a:pt x="3950" y="13020"/>
                    <a:pt x="5998" y="9949"/>
                  </a:cubicBezTo>
                  <a:cubicBezTo>
                    <a:pt x="8075" y="6847"/>
                    <a:pt x="10913" y="4418"/>
                    <a:pt x="14541" y="2663"/>
                  </a:cubicBezTo>
                  <a:cubicBezTo>
                    <a:pt x="18198" y="878"/>
                    <a:pt x="22412" y="0"/>
                    <a:pt x="27151" y="0"/>
                  </a:cubicBezTo>
                  <a:close/>
                </a:path>
              </a:pathLst>
            </a:custGeom>
            <a:solidFill>
              <a:srgbClr val="000000"/>
            </a:solidFill>
            <a:ln w="2922"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A761A95D-225A-55AB-7EAE-F72EA45E0EEC}"/>
                </a:ext>
              </a:extLst>
            </p:cNvPr>
            <p:cNvSpPr/>
            <p:nvPr/>
          </p:nvSpPr>
          <p:spPr>
            <a:xfrm>
              <a:off x="4014010" y="3348567"/>
              <a:ext cx="59949" cy="77333"/>
            </a:xfrm>
            <a:custGeom>
              <a:avLst/>
              <a:gdLst>
                <a:gd name="connsiteX0" fmla="*/ 30106 w 59949"/>
                <a:gd name="connsiteY0" fmla="*/ 0 h 77333"/>
                <a:gd name="connsiteX1" fmla="*/ 52108 w 59949"/>
                <a:gd name="connsiteY1" fmla="*/ 9949 h 77333"/>
                <a:gd name="connsiteX2" fmla="*/ 59949 w 59949"/>
                <a:gd name="connsiteY2" fmla="*/ 38506 h 77333"/>
                <a:gd name="connsiteX3" fmla="*/ 51962 w 59949"/>
                <a:gd name="connsiteY3" fmla="*/ 66887 h 77333"/>
                <a:gd name="connsiteX4" fmla="*/ 29960 w 59949"/>
                <a:gd name="connsiteY4" fmla="*/ 77333 h 77333"/>
                <a:gd name="connsiteX5" fmla="*/ 7900 w 59949"/>
                <a:gd name="connsiteY5" fmla="*/ 67092 h 77333"/>
                <a:gd name="connsiteX6" fmla="*/ 0 w 59949"/>
                <a:gd name="connsiteY6" fmla="*/ 38652 h 77333"/>
                <a:gd name="connsiteX7" fmla="*/ 7958 w 59949"/>
                <a:gd name="connsiteY7" fmla="*/ 10153 h 77333"/>
                <a:gd name="connsiteX8" fmla="*/ 30106 w 59949"/>
                <a:gd name="connsiteY8" fmla="*/ 0 h 77333"/>
                <a:gd name="connsiteX9" fmla="*/ 30106 w 59949"/>
                <a:gd name="connsiteY9" fmla="*/ 10065 h 77333"/>
                <a:gd name="connsiteX10" fmla="*/ 17496 w 59949"/>
                <a:gd name="connsiteY10" fmla="*/ 17000 h 77333"/>
                <a:gd name="connsiteX11" fmla="*/ 13166 w 59949"/>
                <a:gd name="connsiteY11" fmla="*/ 38652 h 77333"/>
                <a:gd name="connsiteX12" fmla="*/ 29960 w 59949"/>
                <a:gd name="connsiteY12" fmla="*/ 67385 h 77333"/>
                <a:gd name="connsiteX13" fmla="*/ 46783 w 59949"/>
                <a:gd name="connsiteY13" fmla="*/ 38506 h 77333"/>
                <a:gd name="connsiteX14" fmla="*/ 42570 w 59949"/>
                <a:gd name="connsiteY14" fmla="*/ 16941 h 77333"/>
                <a:gd name="connsiteX15" fmla="*/ 30106 w 59949"/>
                <a:gd name="connsiteY15" fmla="*/ 1006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06" y="0"/>
                  </a:moveTo>
                  <a:cubicBezTo>
                    <a:pt x="39527" y="0"/>
                    <a:pt x="46871" y="3307"/>
                    <a:pt x="52108" y="9949"/>
                  </a:cubicBezTo>
                  <a:cubicBezTo>
                    <a:pt x="57316" y="16561"/>
                    <a:pt x="59949" y="26100"/>
                    <a:pt x="59949" y="38506"/>
                  </a:cubicBezTo>
                  <a:cubicBezTo>
                    <a:pt x="59949" y="50473"/>
                    <a:pt x="57287" y="59923"/>
                    <a:pt x="51962" y="66887"/>
                  </a:cubicBezTo>
                  <a:cubicBezTo>
                    <a:pt x="46637" y="73851"/>
                    <a:pt x="39293" y="77333"/>
                    <a:pt x="29960" y="77333"/>
                  </a:cubicBezTo>
                  <a:cubicBezTo>
                    <a:pt x="20539" y="77333"/>
                    <a:pt x="13166" y="73909"/>
                    <a:pt x="7900" y="67092"/>
                  </a:cubicBezTo>
                  <a:cubicBezTo>
                    <a:pt x="2633" y="60275"/>
                    <a:pt x="0" y="50795"/>
                    <a:pt x="0" y="38652"/>
                  </a:cubicBezTo>
                  <a:cubicBezTo>
                    <a:pt x="0" y="26421"/>
                    <a:pt x="2662" y="16912"/>
                    <a:pt x="7958" y="10153"/>
                  </a:cubicBezTo>
                  <a:cubicBezTo>
                    <a:pt x="13283" y="3365"/>
                    <a:pt x="20685" y="0"/>
                    <a:pt x="30106" y="0"/>
                  </a:cubicBezTo>
                  <a:close/>
                  <a:moveTo>
                    <a:pt x="30106" y="10065"/>
                  </a:moveTo>
                  <a:cubicBezTo>
                    <a:pt x="24606" y="10065"/>
                    <a:pt x="20393" y="12377"/>
                    <a:pt x="17496" y="17000"/>
                  </a:cubicBezTo>
                  <a:cubicBezTo>
                    <a:pt x="14600" y="21623"/>
                    <a:pt x="13166" y="28850"/>
                    <a:pt x="13166" y="38652"/>
                  </a:cubicBezTo>
                  <a:cubicBezTo>
                    <a:pt x="13166" y="57817"/>
                    <a:pt x="18754" y="67385"/>
                    <a:pt x="29960" y="67385"/>
                  </a:cubicBezTo>
                  <a:cubicBezTo>
                    <a:pt x="41166" y="67385"/>
                    <a:pt x="46783" y="57758"/>
                    <a:pt x="46783" y="38506"/>
                  </a:cubicBezTo>
                  <a:cubicBezTo>
                    <a:pt x="46783" y="28704"/>
                    <a:pt x="45379" y="21506"/>
                    <a:pt x="42570" y="16941"/>
                  </a:cubicBezTo>
                  <a:cubicBezTo>
                    <a:pt x="39762" y="12377"/>
                    <a:pt x="35607" y="10065"/>
                    <a:pt x="30106" y="10065"/>
                  </a:cubicBezTo>
                  <a:close/>
                </a:path>
              </a:pathLst>
            </a:custGeom>
            <a:solidFill>
              <a:srgbClr val="000000"/>
            </a:solidFill>
            <a:ln w="2922"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64DF3EC4-27E1-87FB-B50A-D3CA43516AFE}"/>
                </a:ext>
              </a:extLst>
            </p:cNvPr>
            <p:cNvSpPr/>
            <p:nvPr/>
          </p:nvSpPr>
          <p:spPr>
            <a:xfrm>
              <a:off x="4087682" y="3348567"/>
              <a:ext cx="50586" cy="77333"/>
            </a:xfrm>
            <a:custGeom>
              <a:avLst/>
              <a:gdLst>
                <a:gd name="connsiteX0" fmla="*/ 30106 w 50586"/>
                <a:gd name="connsiteY0" fmla="*/ 0 h 77333"/>
                <a:gd name="connsiteX1" fmla="*/ 40902 w 50586"/>
                <a:gd name="connsiteY1" fmla="*/ 1961 h 77333"/>
                <a:gd name="connsiteX2" fmla="*/ 50294 w 50586"/>
                <a:gd name="connsiteY2" fmla="*/ 7988 h 77333"/>
                <a:gd name="connsiteX3" fmla="*/ 44677 w 50586"/>
                <a:gd name="connsiteY3" fmla="*/ 15537 h 77333"/>
                <a:gd name="connsiteX4" fmla="*/ 37977 w 50586"/>
                <a:gd name="connsiteY4" fmla="*/ 11557 h 77333"/>
                <a:gd name="connsiteX5" fmla="*/ 30691 w 50586"/>
                <a:gd name="connsiteY5" fmla="*/ 10212 h 77333"/>
                <a:gd name="connsiteX6" fmla="*/ 17847 w 50586"/>
                <a:gd name="connsiteY6" fmla="*/ 17234 h 77333"/>
                <a:gd name="connsiteX7" fmla="*/ 13312 w 50586"/>
                <a:gd name="connsiteY7" fmla="*/ 39062 h 77333"/>
                <a:gd name="connsiteX8" fmla="*/ 30691 w 50586"/>
                <a:gd name="connsiteY8" fmla="*/ 66829 h 77333"/>
                <a:gd name="connsiteX9" fmla="*/ 37830 w 50586"/>
                <a:gd name="connsiteY9" fmla="*/ 65483 h 77333"/>
                <a:gd name="connsiteX10" fmla="*/ 44677 w 50586"/>
                <a:gd name="connsiteY10" fmla="*/ 61503 h 77333"/>
                <a:gd name="connsiteX11" fmla="*/ 50587 w 50586"/>
                <a:gd name="connsiteY11" fmla="*/ 69199 h 77333"/>
                <a:gd name="connsiteX12" fmla="*/ 30253 w 50586"/>
                <a:gd name="connsiteY12" fmla="*/ 77333 h 77333"/>
                <a:gd name="connsiteX13" fmla="*/ 8046 w 50586"/>
                <a:gd name="connsiteY13" fmla="*/ 67531 h 77333"/>
                <a:gd name="connsiteX14" fmla="*/ 0 w 50586"/>
                <a:gd name="connsiteY14" fmla="*/ 39208 h 77333"/>
                <a:gd name="connsiteX15" fmla="*/ 3716 w 50586"/>
                <a:gd name="connsiteY15" fmla="*/ 18346 h 77333"/>
                <a:gd name="connsiteX16" fmla="*/ 14219 w 50586"/>
                <a:gd name="connsiteY16" fmla="*/ 4740 h 77333"/>
                <a:gd name="connsiteX17" fmla="*/ 30106 w 50586"/>
                <a:gd name="connsiteY17"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3">
                  <a:moveTo>
                    <a:pt x="30106" y="0"/>
                  </a:moveTo>
                  <a:cubicBezTo>
                    <a:pt x="34056" y="0"/>
                    <a:pt x="37626" y="644"/>
                    <a:pt x="40902" y="1961"/>
                  </a:cubicBezTo>
                  <a:cubicBezTo>
                    <a:pt x="44179" y="3248"/>
                    <a:pt x="47310" y="5267"/>
                    <a:pt x="50294" y="7988"/>
                  </a:cubicBezTo>
                  <a:lnTo>
                    <a:pt x="44677" y="15537"/>
                  </a:lnTo>
                  <a:cubicBezTo>
                    <a:pt x="42453" y="13752"/>
                    <a:pt x="40200" y="12435"/>
                    <a:pt x="37977" y="11557"/>
                  </a:cubicBezTo>
                  <a:cubicBezTo>
                    <a:pt x="35724" y="10651"/>
                    <a:pt x="33295" y="10212"/>
                    <a:pt x="30691" y="10212"/>
                  </a:cubicBezTo>
                  <a:cubicBezTo>
                    <a:pt x="25162" y="10212"/>
                    <a:pt x="20890" y="12552"/>
                    <a:pt x="17847" y="17234"/>
                  </a:cubicBezTo>
                  <a:cubicBezTo>
                    <a:pt x="14834" y="21886"/>
                    <a:pt x="13312" y="29172"/>
                    <a:pt x="13312" y="39062"/>
                  </a:cubicBezTo>
                  <a:cubicBezTo>
                    <a:pt x="13312" y="57583"/>
                    <a:pt x="19105" y="66829"/>
                    <a:pt x="30691" y="66829"/>
                  </a:cubicBezTo>
                  <a:cubicBezTo>
                    <a:pt x="33295" y="66829"/>
                    <a:pt x="35665" y="66361"/>
                    <a:pt x="37830" y="65483"/>
                  </a:cubicBezTo>
                  <a:cubicBezTo>
                    <a:pt x="39966" y="64605"/>
                    <a:pt x="42248" y="63259"/>
                    <a:pt x="44677" y="61503"/>
                  </a:cubicBezTo>
                  <a:lnTo>
                    <a:pt x="50587" y="69199"/>
                  </a:lnTo>
                  <a:cubicBezTo>
                    <a:pt x="44589" y="74612"/>
                    <a:pt x="37830" y="77333"/>
                    <a:pt x="30253" y="77333"/>
                  </a:cubicBezTo>
                  <a:cubicBezTo>
                    <a:pt x="20832" y="77333"/>
                    <a:pt x="13429" y="74056"/>
                    <a:pt x="8046" y="67531"/>
                  </a:cubicBezTo>
                  <a:cubicBezTo>
                    <a:pt x="2692" y="60977"/>
                    <a:pt x="0" y="51555"/>
                    <a:pt x="0" y="39208"/>
                  </a:cubicBezTo>
                  <a:cubicBezTo>
                    <a:pt x="0" y="31191"/>
                    <a:pt x="1229" y="24227"/>
                    <a:pt x="3716" y="18346"/>
                  </a:cubicBezTo>
                  <a:cubicBezTo>
                    <a:pt x="6203" y="12465"/>
                    <a:pt x="9684" y="7929"/>
                    <a:pt x="14219" y="4740"/>
                  </a:cubicBezTo>
                  <a:cubicBezTo>
                    <a:pt x="18754" y="1580"/>
                    <a:pt x="24050" y="0"/>
                    <a:pt x="30106" y="0"/>
                  </a:cubicBezTo>
                  <a:close/>
                </a:path>
              </a:pathLst>
            </a:custGeom>
            <a:solidFill>
              <a:srgbClr val="000000"/>
            </a:solidFill>
            <a:ln w="2922"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B3B4B6B4-F5DD-47B8-73E8-39285E4A60A6}"/>
                </a:ext>
              </a:extLst>
            </p:cNvPr>
            <p:cNvSpPr/>
            <p:nvPr/>
          </p:nvSpPr>
          <p:spPr>
            <a:xfrm>
              <a:off x="4150176" y="3315621"/>
              <a:ext cx="16530" cy="108435"/>
            </a:xfrm>
            <a:custGeom>
              <a:avLst/>
              <a:gdLst>
                <a:gd name="connsiteX0" fmla="*/ 14571 w 16530"/>
                <a:gd name="connsiteY0" fmla="*/ 34761 h 108435"/>
                <a:gd name="connsiteX1" fmla="*/ 14571 w 16530"/>
                <a:gd name="connsiteY1" fmla="*/ 108436 h 108435"/>
                <a:gd name="connsiteX2" fmla="*/ 1960 w 16530"/>
                <a:gd name="connsiteY2" fmla="*/ 108436 h 108435"/>
                <a:gd name="connsiteX3" fmla="*/ 1960 w 16530"/>
                <a:gd name="connsiteY3" fmla="*/ 34761 h 108435"/>
                <a:gd name="connsiteX4" fmla="*/ 14571 w 16530"/>
                <a:gd name="connsiteY4" fmla="*/ 34761 h 108435"/>
                <a:gd name="connsiteX5" fmla="*/ 8251 w 16530"/>
                <a:gd name="connsiteY5" fmla="*/ 0 h 108435"/>
                <a:gd name="connsiteX6" fmla="*/ 14219 w 16530"/>
                <a:gd name="connsiteY6" fmla="*/ 2399 h 108435"/>
                <a:gd name="connsiteX7" fmla="*/ 16531 w 16530"/>
                <a:gd name="connsiteY7" fmla="*/ 8281 h 108435"/>
                <a:gd name="connsiteX8" fmla="*/ 14278 w 16530"/>
                <a:gd name="connsiteY8" fmla="*/ 14103 h 108435"/>
                <a:gd name="connsiteX9" fmla="*/ 8251 w 16530"/>
                <a:gd name="connsiteY9" fmla="*/ 16415 h 108435"/>
                <a:gd name="connsiteX10" fmla="*/ 2311 w 16530"/>
                <a:gd name="connsiteY10" fmla="*/ 14103 h 108435"/>
                <a:gd name="connsiteX11" fmla="*/ 0 w 16530"/>
                <a:gd name="connsiteY11" fmla="*/ 8281 h 108435"/>
                <a:gd name="connsiteX12" fmla="*/ 2311 w 16530"/>
                <a:gd name="connsiteY12" fmla="*/ 2399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61"/>
                  </a:moveTo>
                  <a:lnTo>
                    <a:pt x="14571" y="108436"/>
                  </a:lnTo>
                  <a:lnTo>
                    <a:pt x="1960" y="108436"/>
                  </a:lnTo>
                  <a:lnTo>
                    <a:pt x="1960" y="34761"/>
                  </a:lnTo>
                  <a:lnTo>
                    <a:pt x="14571" y="34761"/>
                  </a:lnTo>
                  <a:close/>
                  <a:moveTo>
                    <a:pt x="8251" y="0"/>
                  </a:moveTo>
                  <a:cubicBezTo>
                    <a:pt x="10679" y="0"/>
                    <a:pt x="12669" y="790"/>
                    <a:pt x="14219" y="2399"/>
                  </a:cubicBezTo>
                  <a:cubicBezTo>
                    <a:pt x="15741" y="3980"/>
                    <a:pt x="16531" y="5940"/>
                    <a:pt x="16531" y="8281"/>
                  </a:cubicBezTo>
                  <a:cubicBezTo>
                    <a:pt x="16531" y="10622"/>
                    <a:pt x="15770" y="12552"/>
                    <a:pt x="14278" y="14103"/>
                  </a:cubicBezTo>
                  <a:cubicBezTo>
                    <a:pt x="12786" y="15625"/>
                    <a:pt x="10767" y="16415"/>
                    <a:pt x="8251" y="16415"/>
                  </a:cubicBezTo>
                  <a:cubicBezTo>
                    <a:pt x="5822" y="16415"/>
                    <a:pt x="3833" y="15625"/>
                    <a:pt x="2311" y="14103"/>
                  </a:cubicBezTo>
                  <a:cubicBezTo>
                    <a:pt x="761" y="12552"/>
                    <a:pt x="0" y="10622"/>
                    <a:pt x="0" y="8281"/>
                  </a:cubicBezTo>
                  <a:cubicBezTo>
                    <a:pt x="0" y="5940"/>
                    <a:pt x="761" y="3980"/>
                    <a:pt x="2311" y="2399"/>
                  </a:cubicBezTo>
                  <a:cubicBezTo>
                    <a:pt x="3833" y="790"/>
                    <a:pt x="5822" y="0"/>
                    <a:pt x="8251" y="0"/>
                  </a:cubicBezTo>
                  <a:close/>
                </a:path>
              </a:pathLst>
            </a:custGeom>
            <a:solidFill>
              <a:srgbClr val="000000"/>
            </a:solidFill>
            <a:ln w="2922"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B5D30CC8-1009-499E-285B-6D956833269F}"/>
                </a:ext>
              </a:extLst>
            </p:cNvPr>
            <p:cNvSpPr/>
            <p:nvPr/>
          </p:nvSpPr>
          <p:spPr>
            <a:xfrm>
              <a:off x="4181687" y="3348567"/>
              <a:ext cx="56877" cy="77333"/>
            </a:xfrm>
            <a:custGeom>
              <a:avLst/>
              <a:gdLst>
                <a:gd name="connsiteX0" fmla="*/ 51699 w 56877"/>
                <a:gd name="connsiteY0" fmla="*/ 58695 h 77333"/>
                <a:gd name="connsiteX1" fmla="*/ 52957 w 56877"/>
                <a:gd name="connsiteY1" fmla="*/ 65337 h 77333"/>
                <a:gd name="connsiteX2" fmla="*/ 56877 w 56877"/>
                <a:gd name="connsiteY2" fmla="*/ 68643 h 77333"/>
                <a:gd name="connsiteX3" fmla="*/ 54215 w 56877"/>
                <a:gd name="connsiteY3" fmla="*/ 77187 h 77333"/>
                <a:gd name="connsiteX4" fmla="*/ 45671 w 56877"/>
                <a:gd name="connsiteY4" fmla="*/ 73822 h 77333"/>
                <a:gd name="connsiteX5" fmla="*/ 41312 w 56877"/>
                <a:gd name="connsiteY5" fmla="*/ 66127 h 77333"/>
                <a:gd name="connsiteX6" fmla="*/ 21300 w 56877"/>
                <a:gd name="connsiteY6" fmla="*/ 77333 h 77333"/>
                <a:gd name="connsiteX7" fmla="*/ 5735 w 56877"/>
                <a:gd name="connsiteY7" fmla="*/ 71218 h 77333"/>
                <a:gd name="connsiteX8" fmla="*/ 0 w 56877"/>
                <a:gd name="connsiteY8" fmla="*/ 54920 h 77333"/>
                <a:gd name="connsiteX9" fmla="*/ 7695 w 56877"/>
                <a:gd name="connsiteY9" fmla="*/ 36984 h 77333"/>
                <a:gd name="connsiteX10" fmla="*/ 29697 w 56877"/>
                <a:gd name="connsiteY10" fmla="*/ 30810 h 77333"/>
                <a:gd name="connsiteX11" fmla="*/ 39235 w 56877"/>
                <a:gd name="connsiteY11" fmla="*/ 30810 h 77333"/>
                <a:gd name="connsiteX12" fmla="*/ 39235 w 56877"/>
                <a:gd name="connsiteY12" fmla="*/ 24520 h 77333"/>
                <a:gd name="connsiteX13" fmla="*/ 36075 w 56877"/>
                <a:gd name="connsiteY13" fmla="*/ 13372 h 77333"/>
                <a:gd name="connsiteX14" fmla="*/ 25776 w 56877"/>
                <a:gd name="connsiteY14" fmla="*/ 9949 h 77333"/>
                <a:gd name="connsiteX15" fmla="*/ 7841 w 56877"/>
                <a:gd name="connsiteY15" fmla="*/ 13869 h 77333"/>
                <a:gd name="connsiteX16" fmla="*/ 4769 w 56877"/>
                <a:gd name="connsiteY16" fmla="*/ 5033 h 77333"/>
                <a:gd name="connsiteX17" fmla="*/ 27736 w 56877"/>
                <a:gd name="connsiteY17" fmla="*/ 0 h 77333"/>
                <a:gd name="connsiteX18" fmla="*/ 51699 w 56877"/>
                <a:gd name="connsiteY18" fmla="*/ 23935 h 77333"/>
                <a:gd name="connsiteX19" fmla="*/ 51699 w 56877"/>
                <a:gd name="connsiteY19" fmla="*/ 58695 h 77333"/>
                <a:gd name="connsiteX20" fmla="*/ 24226 w 56877"/>
                <a:gd name="connsiteY20" fmla="*/ 67795 h 77333"/>
                <a:gd name="connsiteX21" fmla="*/ 39235 w 56877"/>
                <a:gd name="connsiteY21" fmla="*/ 56295 h 77333"/>
                <a:gd name="connsiteX22" fmla="*/ 39235 w 56877"/>
                <a:gd name="connsiteY22" fmla="*/ 38945 h 77333"/>
                <a:gd name="connsiteX23" fmla="*/ 31101 w 56877"/>
                <a:gd name="connsiteY23" fmla="*/ 38945 h 77333"/>
                <a:gd name="connsiteX24" fmla="*/ 12874 w 56877"/>
                <a:gd name="connsiteY24" fmla="*/ 54218 h 77333"/>
                <a:gd name="connsiteX25" fmla="*/ 15829 w 56877"/>
                <a:gd name="connsiteY25" fmla="*/ 64283 h 77333"/>
                <a:gd name="connsiteX26" fmla="*/ 24226 w 56877"/>
                <a:gd name="connsiteY26" fmla="*/ 677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9" y="58695"/>
                  </a:moveTo>
                  <a:cubicBezTo>
                    <a:pt x="51699" y="61679"/>
                    <a:pt x="52108" y="63903"/>
                    <a:pt x="52957" y="65337"/>
                  </a:cubicBezTo>
                  <a:cubicBezTo>
                    <a:pt x="53776" y="66800"/>
                    <a:pt x="55093" y="67882"/>
                    <a:pt x="56877" y="68643"/>
                  </a:cubicBezTo>
                  <a:lnTo>
                    <a:pt x="54215" y="77187"/>
                  </a:lnTo>
                  <a:cubicBezTo>
                    <a:pt x="50558" y="76630"/>
                    <a:pt x="47720" y="75490"/>
                    <a:pt x="45671" y="73822"/>
                  </a:cubicBezTo>
                  <a:cubicBezTo>
                    <a:pt x="43624" y="72125"/>
                    <a:pt x="42161" y="69579"/>
                    <a:pt x="41312" y="66127"/>
                  </a:cubicBezTo>
                  <a:cubicBezTo>
                    <a:pt x="36572" y="73588"/>
                    <a:pt x="29872" y="77333"/>
                    <a:pt x="21300" y="77333"/>
                  </a:cubicBezTo>
                  <a:cubicBezTo>
                    <a:pt x="14746" y="77333"/>
                    <a:pt x="9567" y="75285"/>
                    <a:pt x="5735" y="71218"/>
                  </a:cubicBezTo>
                  <a:cubicBezTo>
                    <a:pt x="1902" y="67150"/>
                    <a:pt x="0" y="61738"/>
                    <a:pt x="0" y="54920"/>
                  </a:cubicBezTo>
                  <a:cubicBezTo>
                    <a:pt x="0" y="47049"/>
                    <a:pt x="2575" y="41080"/>
                    <a:pt x="7695" y="36984"/>
                  </a:cubicBezTo>
                  <a:cubicBezTo>
                    <a:pt x="12844" y="32858"/>
                    <a:pt x="20159" y="30810"/>
                    <a:pt x="29697" y="30810"/>
                  </a:cubicBezTo>
                  <a:lnTo>
                    <a:pt x="39235" y="30810"/>
                  </a:lnTo>
                  <a:lnTo>
                    <a:pt x="39235" y="24520"/>
                  </a:lnTo>
                  <a:cubicBezTo>
                    <a:pt x="39235" y="19370"/>
                    <a:pt x="38181" y="15654"/>
                    <a:pt x="36075" y="13372"/>
                  </a:cubicBezTo>
                  <a:cubicBezTo>
                    <a:pt x="33968" y="11089"/>
                    <a:pt x="30545" y="9949"/>
                    <a:pt x="25776" y="9949"/>
                  </a:cubicBezTo>
                  <a:cubicBezTo>
                    <a:pt x="20627" y="9949"/>
                    <a:pt x="14658" y="11236"/>
                    <a:pt x="7841" y="13869"/>
                  </a:cubicBezTo>
                  <a:lnTo>
                    <a:pt x="4769" y="5033"/>
                  </a:lnTo>
                  <a:cubicBezTo>
                    <a:pt x="12990" y="1668"/>
                    <a:pt x="20627" y="0"/>
                    <a:pt x="27736" y="0"/>
                  </a:cubicBezTo>
                  <a:cubicBezTo>
                    <a:pt x="43711" y="0"/>
                    <a:pt x="51699" y="7988"/>
                    <a:pt x="51699" y="23935"/>
                  </a:cubicBezTo>
                  <a:lnTo>
                    <a:pt x="51699" y="58695"/>
                  </a:lnTo>
                  <a:close/>
                  <a:moveTo>
                    <a:pt x="24226" y="67795"/>
                  </a:moveTo>
                  <a:cubicBezTo>
                    <a:pt x="30779" y="67795"/>
                    <a:pt x="35753" y="63961"/>
                    <a:pt x="39235" y="56295"/>
                  </a:cubicBezTo>
                  <a:lnTo>
                    <a:pt x="39235" y="38945"/>
                  </a:lnTo>
                  <a:lnTo>
                    <a:pt x="31101" y="38945"/>
                  </a:lnTo>
                  <a:cubicBezTo>
                    <a:pt x="18959" y="38945"/>
                    <a:pt x="12874" y="44036"/>
                    <a:pt x="12874" y="54218"/>
                  </a:cubicBezTo>
                  <a:cubicBezTo>
                    <a:pt x="12874" y="58607"/>
                    <a:pt x="13868" y="61972"/>
                    <a:pt x="15829" y="64283"/>
                  </a:cubicBezTo>
                  <a:cubicBezTo>
                    <a:pt x="17789" y="66624"/>
                    <a:pt x="20597" y="67795"/>
                    <a:pt x="24226" y="67795"/>
                  </a:cubicBezTo>
                  <a:close/>
                </a:path>
              </a:pathLst>
            </a:custGeom>
            <a:solidFill>
              <a:srgbClr val="000000"/>
            </a:solidFill>
            <a:ln w="2922"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708B4312-53BE-F333-DDC1-FA82D09BACE6}"/>
                </a:ext>
              </a:extLst>
            </p:cNvPr>
            <p:cNvSpPr/>
            <p:nvPr/>
          </p:nvSpPr>
          <p:spPr>
            <a:xfrm>
              <a:off x="4253983" y="3319132"/>
              <a:ext cx="23932" cy="106768"/>
            </a:xfrm>
            <a:custGeom>
              <a:avLst/>
              <a:gdLst>
                <a:gd name="connsiteX0" fmla="*/ 14541 w 23932"/>
                <a:gd name="connsiteY0" fmla="*/ 106768 h 106768"/>
                <a:gd name="connsiteX1" fmla="*/ 3920 w 23932"/>
                <a:gd name="connsiteY1" fmla="*/ 102701 h 106768"/>
                <a:gd name="connsiteX2" fmla="*/ 0 w 23932"/>
                <a:gd name="connsiteY2" fmla="*/ 91349 h 106768"/>
                <a:gd name="connsiteX3" fmla="*/ 0 w 23932"/>
                <a:gd name="connsiteY3" fmla="*/ 1405 h 106768"/>
                <a:gd name="connsiteX4" fmla="*/ 12581 w 23932"/>
                <a:gd name="connsiteY4" fmla="*/ 0 h 106768"/>
                <a:gd name="connsiteX5" fmla="*/ 12581 w 23932"/>
                <a:gd name="connsiteY5" fmla="*/ 90939 h 106768"/>
                <a:gd name="connsiteX6" fmla="*/ 17086 w 23932"/>
                <a:gd name="connsiteY6" fmla="*/ 96381 h 106768"/>
                <a:gd name="connsiteX7" fmla="*/ 21153 w 23932"/>
                <a:gd name="connsiteY7" fmla="*/ 95562 h 106768"/>
                <a:gd name="connsiteX8" fmla="*/ 23933 w 23932"/>
                <a:gd name="connsiteY8" fmla="*/ 104369 h 106768"/>
                <a:gd name="connsiteX9" fmla="*/ 14541 w 23932"/>
                <a:gd name="connsiteY9" fmla="*/ 106768 h 10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2" h="106768">
                  <a:moveTo>
                    <a:pt x="14541" y="106768"/>
                  </a:moveTo>
                  <a:cubicBezTo>
                    <a:pt x="10065" y="106768"/>
                    <a:pt x="6524" y="105393"/>
                    <a:pt x="3920" y="102701"/>
                  </a:cubicBezTo>
                  <a:cubicBezTo>
                    <a:pt x="1287" y="99980"/>
                    <a:pt x="0" y="96205"/>
                    <a:pt x="0" y="91349"/>
                  </a:cubicBezTo>
                  <a:lnTo>
                    <a:pt x="0" y="1405"/>
                  </a:lnTo>
                  <a:lnTo>
                    <a:pt x="12581" y="0"/>
                  </a:lnTo>
                  <a:lnTo>
                    <a:pt x="12581" y="90939"/>
                  </a:lnTo>
                  <a:cubicBezTo>
                    <a:pt x="12581" y="94567"/>
                    <a:pt x="14102" y="96381"/>
                    <a:pt x="17086" y="96381"/>
                  </a:cubicBezTo>
                  <a:cubicBezTo>
                    <a:pt x="18286" y="96381"/>
                    <a:pt x="19632" y="96118"/>
                    <a:pt x="21153" y="95562"/>
                  </a:cubicBezTo>
                  <a:lnTo>
                    <a:pt x="23933" y="104369"/>
                  </a:lnTo>
                  <a:cubicBezTo>
                    <a:pt x="20949" y="105978"/>
                    <a:pt x="17818" y="106768"/>
                    <a:pt x="14541" y="106768"/>
                  </a:cubicBezTo>
                  <a:close/>
                </a:path>
              </a:pathLst>
            </a:custGeom>
            <a:solidFill>
              <a:srgbClr val="000000"/>
            </a:solidFill>
            <a:ln w="2922"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9CE5877C-07AC-A9D6-04CA-479D0F157DC2}"/>
                </a:ext>
              </a:extLst>
            </p:cNvPr>
            <p:cNvSpPr/>
            <p:nvPr/>
          </p:nvSpPr>
          <p:spPr>
            <a:xfrm>
              <a:off x="4285202" y="3313661"/>
              <a:ext cx="56877" cy="112239"/>
            </a:xfrm>
            <a:custGeom>
              <a:avLst/>
              <a:gdLst>
                <a:gd name="connsiteX0" fmla="*/ 51699 w 56877"/>
                <a:gd name="connsiteY0" fmla="*/ 93601 h 112239"/>
                <a:gd name="connsiteX1" fmla="*/ 52957 w 56877"/>
                <a:gd name="connsiteY1" fmla="*/ 100243 h 112239"/>
                <a:gd name="connsiteX2" fmla="*/ 56877 w 56877"/>
                <a:gd name="connsiteY2" fmla="*/ 103549 h 112239"/>
                <a:gd name="connsiteX3" fmla="*/ 54215 w 56877"/>
                <a:gd name="connsiteY3" fmla="*/ 112093 h 112239"/>
                <a:gd name="connsiteX4" fmla="*/ 45671 w 56877"/>
                <a:gd name="connsiteY4" fmla="*/ 108728 h 112239"/>
                <a:gd name="connsiteX5" fmla="*/ 41341 w 56877"/>
                <a:gd name="connsiteY5" fmla="*/ 101033 h 112239"/>
                <a:gd name="connsiteX6" fmla="*/ 21300 w 56877"/>
                <a:gd name="connsiteY6" fmla="*/ 112240 h 112239"/>
                <a:gd name="connsiteX7" fmla="*/ 5764 w 56877"/>
                <a:gd name="connsiteY7" fmla="*/ 106124 h 112239"/>
                <a:gd name="connsiteX8" fmla="*/ 0 w 56877"/>
                <a:gd name="connsiteY8" fmla="*/ 89826 h 112239"/>
                <a:gd name="connsiteX9" fmla="*/ 7724 w 56877"/>
                <a:gd name="connsiteY9" fmla="*/ 71891 h 112239"/>
                <a:gd name="connsiteX10" fmla="*/ 29697 w 56877"/>
                <a:gd name="connsiteY10" fmla="*/ 65717 h 112239"/>
                <a:gd name="connsiteX11" fmla="*/ 39235 w 56877"/>
                <a:gd name="connsiteY11" fmla="*/ 65717 h 112239"/>
                <a:gd name="connsiteX12" fmla="*/ 39235 w 56877"/>
                <a:gd name="connsiteY12" fmla="*/ 59426 h 112239"/>
                <a:gd name="connsiteX13" fmla="*/ 36075 w 56877"/>
                <a:gd name="connsiteY13" fmla="*/ 48278 h 112239"/>
                <a:gd name="connsiteX14" fmla="*/ 25776 w 56877"/>
                <a:gd name="connsiteY14" fmla="*/ 44855 h 112239"/>
                <a:gd name="connsiteX15" fmla="*/ 7841 w 56877"/>
                <a:gd name="connsiteY15" fmla="*/ 48775 h 112239"/>
                <a:gd name="connsiteX16" fmla="*/ 4769 w 56877"/>
                <a:gd name="connsiteY16" fmla="*/ 39939 h 112239"/>
                <a:gd name="connsiteX17" fmla="*/ 27736 w 56877"/>
                <a:gd name="connsiteY17" fmla="*/ 34906 h 112239"/>
                <a:gd name="connsiteX18" fmla="*/ 51699 w 56877"/>
                <a:gd name="connsiteY18" fmla="*/ 58841 h 112239"/>
                <a:gd name="connsiteX19" fmla="*/ 51699 w 56877"/>
                <a:gd name="connsiteY19" fmla="*/ 93601 h 112239"/>
                <a:gd name="connsiteX20" fmla="*/ 24255 w 56877"/>
                <a:gd name="connsiteY20" fmla="*/ 102701 h 112239"/>
                <a:gd name="connsiteX21" fmla="*/ 39235 w 56877"/>
                <a:gd name="connsiteY21" fmla="*/ 91201 h 112239"/>
                <a:gd name="connsiteX22" fmla="*/ 39235 w 56877"/>
                <a:gd name="connsiteY22" fmla="*/ 73851 h 112239"/>
                <a:gd name="connsiteX23" fmla="*/ 31101 w 56877"/>
                <a:gd name="connsiteY23" fmla="*/ 73851 h 112239"/>
                <a:gd name="connsiteX24" fmla="*/ 12903 w 56877"/>
                <a:gd name="connsiteY24" fmla="*/ 89124 h 112239"/>
                <a:gd name="connsiteX25" fmla="*/ 15828 w 56877"/>
                <a:gd name="connsiteY25" fmla="*/ 99189 h 112239"/>
                <a:gd name="connsiteX26" fmla="*/ 24255 w 56877"/>
                <a:gd name="connsiteY26" fmla="*/ 102701 h 112239"/>
                <a:gd name="connsiteX27" fmla="*/ 27473 w 56877"/>
                <a:gd name="connsiteY27" fmla="*/ 20043 h 112239"/>
                <a:gd name="connsiteX28" fmla="*/ 14658 w 56877"/>
                <a:gd name="connsiteY28" fmla="*/ 15127 h 112239"/>
                <a:gd name="connsiteX29" fmla="*/ 8836 w 56877"/>
                <a:gd name="connsiteY29" fmla="*/ 1697 h 112239"/>
                <a:gd name="connsiteX30" fmla="*/ 16384 w 56877"/>
                <a:gd name="connsiteY30" fmla="*/ 0 h 112239"/>
                <a:gd name="connsiteX31" fmla="*/ 27473 w 56877"/>
                <a:gd name="connsiteY31" fmla="*/ 10650 h 112239"/>
                <a:gd name="connsiteX32" fmla="*/ 38825 w 56877"/>
                <a:gd name="connsiteY32" fmla="*/ 0 h 112239"/>
                <a:gd name="connsiteX33" fmla="*/ 46374 w 56877"/>
                <a:gd name="connsiteY33" fmla="*/ 1697 h 112239"/>
                <a:gd name="connsiteX34" fmla="*/ 40493 w 56877"/>
                <a:gd name="connsiteY34" fmla="*/ 15127 h 112239"/>
                <a:gd name="connsiteX35" fmla="*/ 27473 w 56877"/>
                <a:gd name="connsiteY35" fmla="*/ 20043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39">
                  <a:moveTo>
                    <a:pt x="51699" y="93601"/>
                  </a:moveTo>
                  <a:cubicBezTo>
                    <a:pt x="51699" y="96585"/>
                    <a:pt x="52108" y="98809"/>
                    <a:pt x="52957" y="100243"/>
                  </a:cubicBezTo>
                  <a:cubicBezTo>
                    <a:pt x="53805" y="101706"/>
                    <a:pt x="55122" y="102788"/>
                    <a:pt x="56877" y="103549"/>
                  </a:cubicBezTo>
                  <a:lnTo>
                    <a:pt x="54215" y="112093"/>
                  </a:lnTo>
                  <a:cubicBezTo>
                    <a:pt x="50587" y="111537"/>
                    <a:pt x="47720" y="110396"/>
                    <a:pt x="45671" y="108728"/>
                  </a:cubicBezTo>
                  <a:cubicBezTo>
                    <a:pt x="43623" y="107031"/>
                    <a:pt x="42160" y="104485"/>
                    <a:pt x="41341" y="101033"/>
                  </a:cubicBezTo>
                  <a:cubicBezTo>
                    <a:pt x="36572" y="108494"/>
                    <a:pt x="29901" y="112240"/>
                    <a:pt x="21300" y="112240"/>
                  </a:cubicBezTo>
                  <a:cubicBezTo>
                    <a:pt x="14775" y="112240"/>
                    <a:pt x="9567" y="110191"/>
                    <a:pt x="5764" y="106124"/>
                  </a:cubicBezTo>
                  <a:cubicBezTo>
                    <a:pt x="1931" y="102057"/>
                    <a:pt x="0" y="96644"/>
                    <a:pt x="0" y="89826"/>
                  </a:cubicBezTo>
                  <a:cubicBezTo>
                    <a:pt x="0" y="81956"/>
                    <a:pt x="2575" y="75987"/>
                    <a:pt x="7724" y="71891"/>
                  </a:cubicBezTo>
                  <a:cubicBezTo>
                    <a:pt x="12844" y="67765"/>
                    <a:pt x="20188" y="65717"/>
                    <a:pt x="29697" y="65717"/>
                  </a:cubicBezTo>
                  <a:lnTo>
                    <a:pt x="39235" y="65717"/>
                  </a:lnTo>
                  <a:lnTo>
                    <a:pt x="39235" y="59426"/>
                  </a:lnTo>
                  <a:cubicBezTo>
                    <a:pt x="39235" y="54276"/>
                    <a:pt x="38181" y="50560"/>
                    <a:pt x="36075" y="48278"/>
                  </a:cubicBezTo>
                  <a:cubicBezTo>
                    <a:pt x="33968" y="45996"/>
                    <a:pt x="30545" y="44855"/>
                    <a:pt x="25776" y="44855"/>
                  </a:cubicBezTo>
                  <a:cubicBezTo>
                    <a:pt x="20656" y="44855"/>
                    <a:pt x="14658" y="46142"/>
                    <a:pt x="7841" y="48775"/>
                  </a:cubicBezTo>
                  <a:lnTo>
                    <a:pt x="4769" y="39939"/>
                  </a:lnTo>
                  <a:cubicBezTo>
                    <a:pt x="12990" y="36574"/>
                    <a:pt x="20656" y="34906"/>
                    <a:pt x="27736" y="34906"/>
                  </a:cubicBezTo>
                  <a:cubicBezTo>
                    <a:pt x="43711" y="34906"/>
                    <a:pt x="51699" y="42894"/>
                    <a:pt x="51699" y="58841"/>
                  </a:cubicBezTo>
                  <a:lnTo>
                    <a:pt x="51699" y="93601"/>
                  </a:lnTo>
                  <a:close/>
                  <a:moveTo>
                    <a:pt x="24255" y="102701"/>
                  </a:moveTo>
                  <a:cubicBezTo>
                    <a:pt x="30779" y="102701"/>
                    <a:pt x="35782" y="98868"/>
                    <a:pt x="39235" y="91201"/>
                  </a:cubicBezTo>
                  <a:lnTo>
                    <a:pt x="39235" y="73851"/>
                  </a:lnTo>
                  <a:lnTo>
                    <a:pt x="31101" y="73851"/>
                  </a:lnTo>
                  <a:cubicBezTo>
                    <a:pt x="18959" y="73851"/>
                    <a:pt x="12903" y="78942"/>
                    <a:pt x="12903" y="89124"/>
                  </a:cubicBezTo>
                  <a:cubicBezTo>
                    <a:pt x="12903" y="93513"/>
                    <a:pt x="13868" y="96878"/>
                    <a:pt x="15828" y="99189"/>
                  </a:cubicBezTo>
                  <a:cubicBezTo>
                    <a:pt x="17789" y="101530"/>
                    <a:pt x="20597" y="102701"/>
                    <a:pt x="24255" y="102701"/>
                  </a:cubicBezTo>
                  <a:close/>
                  <a:moveTo>
                    <a:pt x="27473" y="20043"/>
                  </a:moveTo>
                  <a:cubicBezTo>
                    <a:pt x="22236" y="20043"/>
                    <a:pt x="17964" y="18404"/>
                    <a:pt x="14658" y="15127"/>
                  </a:cubicBezTo>
                  <a:cubicBezTo>
                    <a:pt x="11323" y="11880"/>
                    <a:pt x="9392" y="7403"/>
                    <a:pt x="8836" y="1697"/>
                  </a:cubicBezTo>
                  <a:lnTo>
                    <a:pt x="16384" y="0"/>
                  </a:lnTo>
                  <a:cubicBezTo>
                    <a:pt x="18081" y="7110"/>
                    <a:pt x="21768" y="10650"/>
                    <a:pt x="27473" y="10650"/>
                  </a:cubicBezTo>
                  <a:cubicBezTo>
                    <a:pt x="33354" y="10650"/>
                    <a:pt x="37128" y="7110"/>
                    <a:pt x="38825" y="0"/>
                  </a:cubicBezTo>
                  <a:lnTo>
                    <a:pt x="46374" y="1697"/>
                  </a:lnTo>
                  <a:cubicBezTo>
                    <a:pt x="45818" y="7403"/>
                    <a:pt x="43858" y="11880"/>
                    <a:pt x="40493" y="15127"/>
                  </a:cubicBezTo>
                  <a:cubicBezTo>
                    <a:pt x="37128" y="18404"/>
                    <a:pt x="32798" y="20043"/>
                    <a:pt x="27473" y="20043"/>
                  </a:cubicBezTo>
                  <a:close/>
                </a:path>
              </a:pathLst>
            </a:custGeom>
            <a:solidFill>
              <a:srgbClr val="000000"/>
            </a:solidFill>
            <a:ln w="2922"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3B60E7C2-660B-749B-1DDE-100A934A337E}"/>
                </a:ext>
              </a:extLst>
            </p:cNvPr>
            <p:cNvSpPr/>
            <p:nvPr/>
          </p:nvSpPr>
          <p:spPr>
            <a:xfrm>
              <a:off x="4391817" y="3319132"/>
              <a:ext cx="23962" cy="106768"/>
            </a:xfrm>
            <a:custGeom>
              <a:avLst/>
              <a:gdLst>
                <a:gd name="connsiteX0" fmla="*/ 14570 w 23962"/>
                <a:gd name="connsiteY0" fmla="*/ 106768 h 106768"/>
                <a:gd name="connsiteX1" fmla="*/ 3921 w 23962"/>
                <a:gd name="connsiteY1" fmla="*/ 102701 h 106768"/>
                <a:gd name="connsiteX2" fmla="*/ 0 w 23962"/>
                <a:gd name="connsiteY2" fmla="*/ 91349 h 106768"/>
                <a:gd name="connsiteX3" fmla="*/ 0 w 23962"/>
                <a:gd name="connsiteY3" fmla="*/ 1405 h 106768"/>
                <a:gd name="connsiteX4" fmla="*/ 12610 w 23962"/>
                <a:gd name="connsiteY4" fmla="*/ 0 h 106768"/>
                <a:gd name="connsiteX5" fmla="*/ 12610 w 23962"/>
                <a:gd name="connsiteY5" fmla="*/ 90939 h 106768"/>
                <a:gd name="connsiteX6" fmla="*/ 17087 w 23962"/>
                <a:gd name="connsiteY6" fmla="*/ 96381 h 106768"/>
                <a:gd name="connsiteX7" fmla="*/ 21153 w 23962"/>
                <a:gd name="connsiteY7" fmla="*/ 95562 h 106768"/>
                <a:gd name="connsiteX8" fmla="*/ 23962 w 23962"/>
                <a:gd name="connsiteY8" fmla="*/ 104369 h 106768"/>
                <a:gd name="connsiteX9" fmla="*/ 14570 w 23962"/>
                <a:gd name="connsiteY9" fmla="*/ 106768 h 10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8">
                  <a:moveTo>
                    <a:pt x="14570" y="106768"/>
                  </a:moveTo>
                  <a:cubicBezTo>
                    <a:pt x="10094" y="106768"/>
                    <a:pt x="6524" y="105393"/>
                    <a:pt x="3921" y="102701"/>
                  </a:cubicBezTo>
                  <a:cubicBezTo>
                    <a:pt x="1317" y="99980"/>
                    <a:pt x="0" y="96205"/>
                    <a:pt x="0" y="91349"/>
                  </a:cubicBezTo>
                  <a:lnTo>
                    <a:pt x="0" y="1405"/>
                  </a:lnTo>
                  <a:lnTo>
                    <a:pt x="12610" y="0"/>
                  </a:lnTo>
                  <a:lnTo>
                    <a:pt x="12610" y="90939"/>
                  </a:lnTo>
                  <a:cubicBezTo>
                    <a:pt x="12610" y="94567"/>
                    <a:pt x="14102" y="96381"/>
                    <a:pt x="17087" y="96381"/>
                  </a:cubicBezTo>
                  <a:cubicBezTo>
                    <a:pt x="18315" y="96381"/>
                    <a:pt x="19661" y="96118"/>
                    <a:pt x="21153" y="95562"/>
                  </a:cubicBezTo>
                  <a:lnTo>
                    <a:pt x="23962" y="104369"/>
                  </a:lnTo>
                  <a:cubicBezTo>
                    <a:pt x="20978" y="105978"/>
                    <a:pt x="17847" y="106768"/>
                    <a:pt x="14570" y="106768"/>
                  </a:cubicBezTo>
                  <a:close/>
                </a:path>
              </a:pathLst>
            </a:custGeom>
            <a:solidFill>
              <a:srgbClr val="000000"/>
            </a:solidFill>
            <a:ln w="2922"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3C8CD5C7-00DE-E2AD-F89A-E2975B06B4B2}"/>
                </a:ext>
              </a:extLst>
            </p:cNvPr>
            <p:cNvSpPr/>
            <p:nvPr/>
          </p:nvSpPr>
          <p:spPr>
            <a:xfrm>
              <a:off x="4424323" y="3348567"/>
              <a:ext cx="59949" cy="77333"/>
            </a:xfrm>
            <a:custGeom>
              <a:avLst/>
              <a:gdLst>
                <a:gd name="connsiteX0" fmla="*/ 30106 w 59949"/>
                <a:gd name="connsiteY0" fmla="*/ 0 h 77333"/>
                <a:gd name="connsiteX1" fmla="*/ 52108 w 59949"/>
                <a:gd name="connsiteY1" fmla="*/ 9949 h 77333"/>
                <a:gd name="connsiteX2" fmla="*/ 59949 w 59949"/>
                <a:gd name="connsiteY2" fmla="*/ 38506 h 77333"/>
                <a:gd name="connsiteX3" fmla="*/ 51962 w 59949"/>
                <a:gd name="connsiteY3" fmla="*/ 66887 h 77333"/>
                <a:gd name="connsiteX4" fmla="*/ 29989 w 59949"/>
                <a:gd name="connsiteY4" fmla="*/ 77333 h 77333"/>
                <a:gd name="connsiteX5" fmla="*/ 7900 w 59949"/>
                <a:gd name="connsiteY5" fmla="*/ 67092 h 77333"/>
                <a:gd name="connsiteX6" fmla="*/ 0 w 59949"/>
                <a:gd name="connsiteY6" fmla="*/ 38652 h 77333"/>
                <a:gd name="connsiteX7" fmla="*/ 7988 w 59949"/>
                <a:gd name="connsiteY7" fmla="*/ 10153 h 77333"/>
                <a:gd name="connsiteX8" fmla="*/ 30106 w 59949"/>
                <a:gd name="connsiteY8" fmla="*/ 0 h 77333"/>
                <a:gd name="connsiteX9" fmla="*/ 30106 w 59949"/>
                <a:gd name="connsiteY9" fmla="*/ 10065 h 77333"/>
                <a:gd name="connsiteX10" fmla="*/ 17496 w 59949"/>
                <a:gd name="connsiteY10" fmla="*/ 17000 h 77333"/>
                <a:gd name="connsiteX11" fmla="*/ 13166 w 59949"/>
                <a:gd name="connsiteY11" fmla="*/ 38652 h 77333"/>
                <a:gd name="connsiteX12" fmla="*/ 29989 w 59949"/>
                <a:gd name="connsiteY12" fmla="*/ 67385 h 77333"/>
                <a:gd name="connsiteX13" fmla="*/ 46783 w 59949"/>
                <a:gd name="connsiteY13" fmla="*/ 38506 h 77333"/>
                <a:gd name="connsiteX14" fmla="*/ 42570 w 59949"/>
                <a:gd name="connsiteY14" fmla="*/ 16941 h 77333"/>
                <a:gd name="connsiteX15" fmla="*/ 30106 w 59949"/>
                <a:gd name="connsiteY15" fmla="*/ 1006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3">
                  <a:moveTo>
                    <a:pt x="30106" y="0"/>
                  </a:moveTo>
                  <a:cubicBezTo>
                    <a:pt x="39557" y="0"/>
                    <a:pt x="46871" y="3307"/>
                    <a:pt x="52108" y="9949"/>
                  </a:cubicBezTo>
                  <a:cubicBezTo>
                    <a:pt x="57346" y="16561"/>
                    <a:pt x="59949" y="26100"/>
                    <a:pt x="59949" y="38506"/>
                  </a:cubicBezTo>
                  <a:cubicBezTo>
                    <a:pt x="59949" y="50473"/>
                    <a:pt x="57287" y="59923"/>
                    <a:pt x="51962" y="66887"/>
                  </a:cubicBezTo>
                  <a:cubicBezTo>
                    <a:pt x="46637" y="73851"/>
                    <a:pt x="39323" y="77333"/>
                    <a:pt x="29989" y="77333"/>
                  </a:cubicBezTo>
                  <a:cubicBezTo>
                    <a:pt x="20539" y="77333"/>
                    <a:pt x="13195" y="73909"/>
                    <a:pt x="7900" y="67092"/>
                  </a:cubicBezTo>
                  <a:cubicBezTo>
                    <a:pt x="2633" y="60275"/>
                    <a:pt x="0" y="50795"/>
                    <a:pt x="0" y="38652"/>
                  </a:cubicBezTo>
                  <a:cubicBezTo>
                    <a:pt x="0" y="26421"/>
                    <a:pt x="2663" y="16912"/>
                    <a:pt x="7988" y="10153"/>
                  </a:cubicBezTo>
                  <a:cubicBezTo>
                    <a:pt x="13312" y="3365"/>
                    <a:pt x="20685" y="0"/>
                    <a:pt x="30106" y="0"/>
                  </a:cubicBezTo>
                  <a:close/>
                  <a:moveTo>
                    <a:pt x="30106" y="10065"/>
                  </a:moveTo>
                  <a:cubicBezTo>
                    <a:pt x="24606" y="10065"/>
                    <a:pt x="20393" y="12377"/>
                    <a:pt x="17496" y="17000"/>
                  </a:cubicBezTo>
                  <a:cubicBezTo>
                    <a:pt x="14600" y="21623"/>
                    <a:pt x="13166" y="28850"/>
                    <a:pt x="13166" y="38652"/>
                  </a:cubicBezTo>
                  <a:cubicBezTo>
                    <a:pt x="13166" y="57817"/>
                    <a:pt x="18754" y="67385"/>
                    <a:pt x="29989" y="67385"/>
                  </a:cubicBezTo>
                  <a:cubicBezTo>
                    <a:pt x="41195" y="67385"/>
                    <a:pt x="46783" y="57758"/>
                    <a:pt x="46783" y="38506"/>
                  </a:cubicBezTo>
                  <a:cubicBezTo>
                    <a:pt x="46783" y="28704"/>
                    <a:pt x="45379" y="21506"/>
                    <a:pt x="42570" y="16941"/>
                  </a:cubicBezTo>
                  <a:cubicBezTo>
                    <a:pt x="39791" y="12377"/>
                    <a:pt x="35636" y="10065"/>
                    <a:pt x="30106" y="10065"/>
                  </a:cubicBezTo>
                  <a:close/>
                </a:path>
              </a:pathLst>
            </a:custGeom>
            <a:solidFill>
              <a:srgbClr val="000000"/>
            </a:solidFill>
            <a:ln w="2922"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A80C8D08-019F-8B32-DEF6-661BE6FF089F}"/>
                </a:ext>
              </a:extLst>
            </p:cNvPr>
            <p:cNvSpPr/>
            <p:nvPr/>
          </p:nvSpPr>
          <p:spPr>
            <a:xfrm>
              <a:off x="4497994" y="3348567"/>
              <a:ext cx="50586" cy="77333"/>
            </a:xfrm>
            <a:custGeom>
              <a:avLst/>
              <a:gdLst>
                <a:gd name="connsiteX0" fmla="*/ 30136 w 50586"/>
                <a:gd name="connsiteY0" fmla="*/ 0 h 77333"/>
                <a:gd name="connsiteX1" fmla="*/ 40903 w 50586"/>
                <a:gd name="connsiteY1" fmla="*/ 1961 h 77333"/>
                <a:gd name="connsiteX2" fmla="*/ 50294 w 50586"/>
                <a:gd name="connsiteY2" fmla="*/ 7988 h 77333"/>
                <a:gd name="connsiteX3" fmla="*/ 44706 w 50586"/>
                <a:gd name="connsiteY3" fmla="*/ 15537 h 77333"/>
                <a:gd name="connsiteX4" fmla="*/ 37977 w 50586"/>
                <a:gd name="connsiteY4" fmla="*/ 11557 h 77333"/>
                <a:gd name="connsiteX5" fmla="*/ 30691 w 50586"/>
                <a:gd name="connsiteY5" fmla="*/ 10212 h 77333"/>
                <a:gd name="connsiteX6" fmla="*/ 17877 w 50586"/>
                <a:gd name="connsiteY6" fmla="*/ 17234 h 77333"/>
                <a:gd name="connsiteX7" fmla="*/ 13312 w 50586"/>
                <a:gd name="connsiteY7" fmla="*/ 39062 h 77333"/>
                <a:gd name="connsiteX8" fmla="*/ 30691 w 50586"/>
                <a:gd name="connsiteY8" fmla="*/ 66829 h 77333"/>
                <a:gd name="connsiteX9" fmla="*/ 37830 w 50586"/>
                <a:gd name="connsiteY9" fmla="*/ 65483 h 77333"/>
                <a:gd name="connsiteX10" fmla="*/ 44706 w 50586"/>
                <a:gd name="connsiteY10" fmla="*/ 61503 h 77333"/>
                <a:gd name="connsiteX11" fmla="*/ 50587 w 50586"/>
                <a:gd name="connsiteY11" fmla="*/ 69199 h 77333"/>
                <a:gd name="connsiteX12" fmla="*/ 30282 w 50586"/>
                <a:gd name="connsiteY12" fmla="*/ 77333 h 77333"/>
                <a:gd name="connsiteX13" fmla="*/ 8075 w 50586"/>
                <a:gd name="connsiteY13" fmla="*/ 67531 h 77333"/>
                <a:gd name="connsiteX14" fmla="*/ 0 w 50586"/>
                <a:gd name="connsiteY14" fmla="*/ 39208 h 77333"/>
                <a:gd name="connsiteX15" fmla="*/ 3716 w 50586"/>
                <a:gd name="connsiteY15" fmla="*/ 18346 h 77333"/>
                <a:gd name="connsiteX16" fmla="*/ 14219 w 50586"/>
                <a:gd name="connsiteY16" fmla="*/ 4740 h 77333"/>
                <a:gd name="connsiteX17" fmla="*/ 30136 w 50586"/>
                <a:gd name="connsiteY17"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3">
                  <a:moveTo>
                    <a:pt x="30136" y="0"/>
                  </a:moveTo>
                  <a:cubicBezTo>
                    <a:pt x="34056" y="0"/>
                    <a:pt x="37655" y="644"/>
                    <a:pt x="40903" y="1961"/>
                  </a:cubicBezTo>
                  <a:cubicBezTo>
                    <a:pt x="44179" y="3248"/>
                    <a:pt x="47310" y="5267"/>
                    <a:pt x="50294" y="7988"/>
                  </a:cubicBezTo>
                  <a:lnTo>
                    <a:pt x="44706" y="15537"/>
                  </a:lnTo>
                  <a:cubicBezTo>
                    <a:pt x="42453" y="13752"/>
                    <a:pt x="40230" y="12435"/>
                    <a:pt x="37977" y="11557"/>
                  </a:cubicBezTo>
                  <a:cubicBezTo>
                    <a:pt x="35724" y="10651"/>
                    <a:pt x="33295" y="10212"/>
                    <a:pt x="30691" y="10212"/>
                  </a:cubicBezTo>
                  <a:cubicBezTo>
                    <a:pt x="25191" y="10212"/>
                    <a:pt x="20919" y="12552"/>
                    <a:pt x="17877" y="17234"/>
                  </a:cubicBezTo>
                  <a:cubicBezTo>
                    <a:pt x="14834" y="21886"/>
                    <a:pt x="13312" y="29172"/>
                    <a:pt x="13312" y="39062"/>
                  </a:cubicBezTo>
                  <a:cubicBezTo>
                    <a:pt x="13312" y="57583"/>
                    <a:pt x="19105" y="66829"/>
                    <a:pt x="30691" y="66829"/>
                  </a:cubicBezTo>
                  <a:cubicBezTo>
                    <a:pt x="33295" y="66829"/>
                    <a:pt x="35695" y="66361"/>
                    <a:pt x="37830" y="65483"/>
                  </a:cubicBezTo>
                  <a:cubicBezTo>
                    <a:pt x="39996" y="64605"/>
                    <a:pt x="42278" y="63259"/>
                    <a:pt x="44706" y="61503"/>
                  </a:cubicBezTo>
                  <a:lnTo>
                    <a:pt x="50587" y="69199"/>
                  </a:lnTo>
                  <a:cubicBezTo>
                    <a:pt x="44618" y="74612"/>
                    <a:pt x="37830" y="77333"/>
                    <a:pt x="30282" y="77333"/>
                  </a:cubicBezTo>
                  <a:cubicBezTo>
                    <a:pt x="20832" y="77333"/>
                    <a:pt x="13429" y="74056"/>
                    <a:pt x="8075" y="67531"/>
                  </a:cubicBezTo>
                  <a:cubicBezTo>
                    <a:pt x="2692" y="60977"/>
                    <a:pt x="0" y="51555"/>
                    <a:pt x="0" y="39208"/>
                  </a:cubicBezTo>
                  <a:cubicBezTo>
                    <a:pt x="0" y="31191"/>
                    <a:pt x="1258" y="24227"/>
                    <a:pt x="3716" y="18346"/>
                  </a:cubicBezTo>
                  <a:cubicBezTo>
                    <a:pt x="6203" y="12465"/>
                    <a:pt x="9714" y="7929"/>
                    <a:pt x="14219" y="4740"/>
                  </a:cubicBezTo>
                  <a:cubicBezTo>
                    <a:pt x="18754" y="1580"/>
                    <a:pt x="24050" y="0"/>
                    <a:pt x="30136" y="0"/>
                  </a:cubicBezTo>
                  <a:close/>
                </a:path>
              </a:pathLst>
            </a:custGeom>
            <a:solidFill>
              <a:srgbClr val="000000"/>
            </a:solidFill>
            <a:ln w="2922"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7ABC1CAE-BBB0-8072-8957-E9595B2578B7}"/>
                </a:ext>
              </a:extLst>
            </p:cNvPr>
            <p:cNvSpPr/>
            <p:nvPr/>
          </p:nvSpPr>
          <p:spPr>
            <a:xfrm>
              <a:off x="4555310" y="3348567"/>
              <a:ext cx="56877" cy="77333"/>
            </a:xfrm>
            <a:custGeom>
              <a:avLst/>
              <a:gdLst>
                <a:gd name="connsiteX0" fmla="*/ 51699 w 56877"/>
                <a:gd name="connsiteY0" fmla="*/ 58695 h 77333"/>
                <a:gd name="connsiteX1" fmla="*/ 52957 w 56877"/>
                <a:gd name="connsiteY1" fmla="*/ 65337 h 77333"/>
                <a:gd name="connsiteX2" fmla="*/ 56877 w 56877"/>
                <a:gd name="connsiteY2" fmla="*/ 68643 h 77333"/>
                <a:gd name="connsiteX3" fmla="*/ 54215 w 56877"/>
                <a:gd name="connsiteY3" fmla="*/ 77187 h 77333"/>
                <a:gd name="connsiteX4" fmla="*/ 45671 w 56877"/>
                <a:gd name="connsiteY4" fmla="*/ 73822 h 77333"/>
                <a:gd name="connsiteX5" fmla="*/ 41312 w 56877"/>
                <a:gd name="connsiteY5" fmla="*/ 66127 h 77333"/>
                <a:gd name="connsiteX6" fmla="*/ 21271 w 56877"/>
                <a:gd name="connsiteY6" fmla="*/ 77333 h 77333"/>
                <a:gd name="connsiteX7" fmla="*/ 5735 w 56877"/>
                <a:gd name="connsiteY7" fmla="*/ 71218 h 77333"/>
                <a:gd name="connsiteX8" fmla="*/ 0 w 56877"/>
                <a:gd name="connsiteY8" fmla="*/ 54920 h 77333"/>
                <a:gd name="connsiteX9" fmla="*/ 7695 w 56877"/>
                <a:gd name="connsiteY9" fmla="*/ 36984 h 77333"/>
                <a:gd name="connsiteX10" fmla="*/ 29697 w 56877"/>
                <a:gd name="connsiteY10" fmla="*/ 30810 h 77333"/>
                <a:gd name="connsiteX11" fmla="*/ 39205 w 56877"/>
                <a:gd name="connsiteY11" fmla="*/ 30810 h 77333"/>
                <a:gd name="connsiteX12" fmla="*/ 39205 w 56877"/>
                <a:gd name="connsiteY12" fmla="*/ 24520 h 77333"/>
                <a:gd name="connsiteX13" fmla="*/ 36075 w 56877"/>
                <a:gd name="connsiteY13" fmla="*/ 13372 h 77333"/>
                <a:gd name="connsiteX14" fmla="*/ 25776 w 56877"/>
                <a:gd name="connsiteY14" fmla="*/ 9949 h 77333"/>
                <a:gd name="connsiteX15" fmla="*/ 7841 w 56877"/>
                <a:gd name="connsiteY15" fmla="*/ 13869 h 77333"/>
                <a:gd name="connsiteX16" fmla="*/ 4769 w 56877"/>
                <a:gd name="connsiteY16" fmla="*/ 5033 h 77333"/>
                <a:gd name="connsiteX17" fmla="*/ 27736 w 56877"/>
                <a:gd name="connsiteY17" fmla="*/ 0 h 77333"/>
                <a:gd name="connsiteX18" fmla="*/ 51699 w 56877"/>
                <a:gd name="connsiteY18" fmla="*/ 23935 h 77333"/>
                <a:gd name="connsiteX19" fmla="*/ 51699 w 56877"/>
                <a:gd name="connsiteY19" fmla="*/ 58695 h 77333"/>
                <a:gd name="connsiteX20" fmla="*/ 24225 w 56877"/>
                <a:gd name="connsiteY20" fmla="*/ 67795 h 77333"/>
                <a:gd name="connsiteX21" fmla="*/ 39205 w 56877"/>
                <a:gd name="connsiteY21" fmla="*/ 56295 h 77333"/>
                <a:gd name="connsiteX22" fmla="*/ 39205 w 56877"/>
                <a:gd name="connsiteY22" fmla="*/ 38945 h 77333"/>
                <a:gd name="connsiteX23" fmla="*/ 31101 w 56877"/>
                <a:gd name="connsiteY23" fmla="*/ 38945 h 77333"/>
                <a:gd name="connsiteX24" fmla="*/ 12873 w 56877"/>
                <a:gd name="connsiteY24" fmla="*/ 54218 h 77333"/>
                <a:gd name="connsiteX25" fmla="*/ 15828 w 56877"/>
                <a:gd name="connsiteY25" fmla="*/ 64283 h 77333"/>
                <a:gd name="connsiteX26" fmla="*/ 24225 w 56877"/>
                <a:gd name="connsiteY26" fmla="*/ 677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9" y="58695"/>
                  </a:moveTo>
                  <a:cubicBezTo>
                    <a:pt x="51699" y="61679"/>
                    <a:pt x="52108" y="63903"/>
                    <a:pt x="52957" y="65337"/>
                  </a:cubicBezTo>
                  <a:cubicBezTo>
                    <a:pt x="53776" y="66800"/>
                    <a:pt x="55093" y="67882"/>
                    <a:pt x="56877" y="68643"/>
                  </a:cubicBezTo>
                  <a:lnTo>
                    <a:pt x="54215" y="77187"/>
                  </a:lnTo>
                  <a:cubicBezTo>
                    <a:pt x="50557" y="76630"/>
                    <a:pt x="47720" y="75490"/>
                    <a:pt x="45671" y="73822"/>
                  </a:cubicBezTo>
                  <a:cubicBezTo>
                    <a:pt x="43594" y="72125"/>
                    <a:pt x="42160" y="69579"/>
                    <a:pt x="41312" y="66127"/>
                  </a:cubicBezTo>
                  <a:cubicBezTo>
                    <a:pt x="36543" y="73588"/>
                    <a:pt x="29872" y="77333"/>
                    <a:pt x="21271" y="77333"/>
                  </a:cubicBezTo>
                  <a:cubicBezTo>
                    <a:pt x="14746" y="77333"/>
                    <a:pt x="9567" y="75285"/>
                    <a:pt x="5735" y="71218"/>
                  </a:cubicBezTo>
                  <a:cubicBezTo>
                    <a:pt x="1902" y="67150"/>
                    <a:pt x="0" y="61738"/>
                    <a:pt x="0" y="54920"/>
                  </a:cubicBezTo>
                  <a:cubicBezTo>
                    <a:pt x="0" y="47049"/>
                    <a:pt x="2575" y="41080"/>
                    <a:pt x="7695" y="36984"/>
                  </a:cubicBezTo>
                  <a:cubicBezTo>
                    <a:pt x="12844" y="32858"/>
                    <a:pt x="20159" y="30810"/>
                    <a:pt x="29697" y="30810"/>
                  </a:cubicBezTo>
                  <a:lnTo>
                    <a:pt x="39205" y="30810"/>
                  </a:lnTo>
                  <a:lnTo>
                    <a:pt x="39205" y="24520"/>
                  </a:lnTo>
                  <a:cubicBezTo>
                    <a:pt x="39205" y="19370"/>
                    <a:pt x="38181" y="15654"/>
                    <a:pt x="36075" y="13372"/>
                  </a:cubicBezTo>
                  <a:cubicBezTo>
                    <a:pt x="33968" y="11089"/>
                    <a:pt x="30545" y="9949"/>
                    <a:pt x="25776" y="9949"/>
                  </a:cubicBezTo>
                  <a:cubicBezTo>
                    <a:pt x="20627" y="9949"/>
                    <a:pt x="14658" y="11236"/>
                    <a:pt x="7841" y="13869"/>
                  </a:cubicBezTo>
                  <a:lnTo>
                    <a:pt x="4769" y="5033"/>
                  </a:lnTo>
                  <a:cubicBezTo>
                    <a:pt x="12961" y="1668"/>
                    <a:pt x="20627" y="0"/>
                    <a:pt x="27736" y="0"/>
                  </a:cubicBezTo>
                  <a:cubicBezTo>
                    <a:pt x="43711" y="0"/>
                    <a:pt x="51699" y="7988"/>
                    <a:pt x="51699" y="23935"/>
                  </a:cubicBezTo>
                  <a:lnTo>
                    <a:pt x="51699" y="58695"/>
                  </a:lnTo>
                  <a:close/>
                  <a:moveTo>
                    <a:pt x="24225" y="67795"/>
                  </a:moveTo>
                  <a:cubicBezTo>
                    <a:pt x="30750" y="67795"/>
                    <a:pt x="35753" y="63961"/>
                    <a:pt x="39205" y="56295"/>
                  </a:cubicBezTo>
                  <a:lnTo>
                    <a:pt x="39205" y="38945"/>
                  </a:lnTo>
                  <a:lnTo>
                    <a:pt x="31101" y="38945"/>
                  </a:lnTo>
                  <a:cubicBezTo>
                    <a:pt x="18959" y="38945"/>
                    <a:pt x="12873" y="44036"/>
                    <a:pt x="12873" y="54218"/>
                  </a:cubicBezTo>
                  <a:cubicBezTo>
                    <a:pt x="12873" y="58607"/>
                    <a:pt x="13868" y="61972"/>
                    <a:pt x="15828" y="64283"/>
                  </a:cubicBezTo>
                  <a:cubicBezTo>
                    <a:pt x="17789" y="66624"/>
                    <a:pt x="20597" y="67795"/>
                    <a:pt x="24225" y="67795"/>
                  </a:cubicBezTo>
                  <a:close/>
                </a:path>
              </a:pathLst>
            </a:custGeom>
            <a:solidFill>
              <a:srgbClr val="000000"/>
            </a:solidFill>
            <a:ln w="2922"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66F5D961-78D6-48EC-8C27-77F82493BC4F}"/>
                </a:ext>
              </a:extLst>
            </p:cNvPr>
            <p:cNvSpPr/>
            <p:nvPr/>
          </p:nvSpPr>
          <p:spPr>
            <a:xfrm>
              <a:off x="4627577" y="3319132"/>
              <a:ext cx="23962" cy="106768"/>
            </a:xfrm>
            <a:custGeom>
              <a:avLst/>
              <a:gdLst>
                <a:gd name="connsiteX0" fmla="*/ 14570 w 23962"/>
                <a:gd name="connsiteY0" fmla="*/ 106768 h 106768"/>
                <a:gd name="connsiteX1" fmla="*/ 3920 w 23962"/>
                <a:gd name="connsiteY1" fmla="*/ 102701 h 106768"/>
                <a:gd name="connsiteX2" fmla="*/ 0 w 23962"/>
                <a:gd name="connsiteY2" fmla="*/ 91349 h 106768"/>
                <a:gd name="connsiteX3" fmla="*/ 0 w 23962"/>
                <a:gd name="connsiteY3" fmla="*/ 1405 h 106768"/>
                <a:gd name="connsiteX4" fmla="*/ 12610 w 23962"/>
                <a:gd name="connsiteY4" fmla="*/ 0 h 106768"/>
                <a:gd name="connsiteX5" fmla="*/ 12610 w 23962"/>
                <a:gd name="connsiteY5" fmla="*/ 90939 h 106768"/>
                <a:gd name="connsiteX6" fmla="*/ 17116 w 23962"/>
                <a:gd name="connsiteY6" fmla="*/ 96381 h 106768"/>
                <a:gd name="connsiteX7" fmla="*/ 21153 w 23962"/>
                <a:gd name="connsiteY7" fmla="*/ 95562 h 106768"/>
                <a:gd name="connsiteX8" fmla="*/ 23962 w 23962"/>
                <a:gd name="connsiteY8" fmla="*/ 104369 h 106768"/>
                <a:gd name="connsiteX9" fmla="*/ 14570 w 23962"/>
                <a:gd name="connsiteY9" fmla="*/ 106768 h 106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8">
                  <a:moveTo>
                    <a:pt x="14570" y="106768"/>
                  </a:moveTo>
                  <a:cubicBezTo>
                    <a:pt x="10094" y="106768"/>
                    <a:pt x="6554" y="105393"/>
                    <a:pt x="3920" y="102701"/>
                  </a:cubicBezTo>
                  <a:cubicBezTo>
                    <a:pt x="1316" y="99980"/>
                    <a:pt x="0" y="96205"/>
                    <a:pt x="0" y="91349"/>
                  </a:cubicBezTo>
                  <a:lnTo>
                    <a:pt x="0" y="1405"/>
                  </a:lnTo>
                  <a:lnTo>
                    <a:pt x="12610" y="0"/>
                  </a:lnTo>
                  <a:lnTo>
                    <a:pt x="12610" y="90939"/>
                  </a:lnTo>
                  <a:cubicBezTo>
                    <a:pt x="12610" y="94567"/>
                    <a:pt x="14102" y="96381"/>
                    <a:pt x="17116" y="96381"/>
                  </a:cubicBezTo>
                  <a:cubicBezTo>
                    <a:pt x="18315" y="96381"/>
                    <a:pt x="19661" y="96118"/>
                    <a:pt x="21153" y="95562"/>
                  </a:cubicBezTo>
                  <a:lnTo>
                    <a:pt x="23962" y="104369"/>
                  </a:lnTo>
                  <a:cubicBezTo>
                    <a:pt x="20978" y="105978"/>
                    <a:pt x="17847" y="106768"/>
                    <a:pt x="14570" y="106768"/>
                  </a:cubicBezTo>
                  <a:close/>
                </a:path>
              </a:pathLst>
            </a:custGeom>
            <a:solidFill>
              <a:srgbClr val="000000"/>
            </a:solidFill>
            <a:ln w="2922"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A47433D4-BAF2-9BD0-515A-C434467AF038}"/>
                </a:ext>
              </a:extLst>
            </p:cNvPr>
            <p:cNvSpPr/>
            <p:nvPr/>
          </p:nvSpPr>
          <p:spPr>
            <a:xfrm>
              <a:off x="4658824" y="3313661"/>
              <a:ext cx="56877" cy="112239"/>
            </a:xfrm>
            <a:custGeom>
              <a:avLst/>
              <a:gdLst>
                <a:gd name="connsiteX0" fmla="*/ 51699 w 56877"/>
                <a:gd name="connsiteY0" fmla="*/ 93601 h 112239"/>
                <a:gd name="connsiteX1" fmla="*/ 52957 w 56877"/>
                <a:gd name="connsiteY1" fmla="*/ 100243 h 112239"/>
                <a:gd name="connsiteX2" fmla="*/ 56877 w 56877"/>
                <a:gd name="connsiteY2" fmla="*/ 103549 h 112239"/>
                <a:gd name="connsiteX3" fmla="*/ 54215 w 56877"/>
                <a:gd name="connsiteY3" fmla="*/ 112093 h 112239"/>
                <a:gd name="connsiteX4" fmla="*/ 45671 w 56877"/>
                <a:gd name="connsiteY4" fmla="*/ 108728 h 112239"/>
                <a:gd name="connsiteX5" fmla="*/ 41341 w 56877"/>
                <a:gd name="connsiteY5" fmla="*/ 101033 h 112239"/>
                <a:gd name="connsiteX6" fmla="*/ 21300 w 56877"/>
                <a:gd name="connsiteY6" fmla="*/ 112240 h 112239"/>
                <a:gd name="connsiteX7" fmla="*/ 5734 w 56877"/>
                <a:gd name="connsiteY7" fmla="*/ 106124 h 112239"/>
                <a:gd name="connsiteX8" fmla="*/ 0 w 56877"/>
                <a:gd name="connsiteY8" fmla="*/ 89826 h 112239"/>
                <a:gd name="connsiteX9" fmla="*/ 7695 w 56877"/>
                <a:gd name="connsiteY9" fmla="*/ 71891 h 112239"/>
                <a:gd name="connsiteX10" fmla="*/ 29697 w 56877"/>
                <a:gd name="connsiteY10" fmla="*/ 65717 h 112239"/>
                <a:gd name="connsiteX11" fmla="*/ 39235 w 56877"/>
                <a:gd name="connsiteY11" fmla="*/ 65717 h 112239"/>
                <a:gd name="connsiteX12" fmla="*/ 39235 w 56877"/>
                <a:gd name="connsiteY12" fmla="*/ 59426 h 112239"/>
                <a:gd name="connsiteX13" fmla="*/ 36075 w 56877"/>
                <a:gd name="connsiteY13" fmla="*/ 48278 h 112239"/>
                <a:gd name="connsiteX14" fmla="*/ 25776 w 56877"/>
                <a:gd name="connsiteY14" fmla="*/ 44855 h 112239"/>
                <a:gd name="connsiteX15" fmla="*/ 7841 w 56877"/>
                <a:gd name="connsiteY15" fmla="*/ 48775 h 112239"/>
                <a:gd name="connsiteX16" fmla="*/ 4769 w 56877"/>
                <a:gd name="connsiteY16" fmla="*/ 39939 h 112239"/>
                <a:gd name="connsiteX17" fmla="*/ 27736 w 56877"/>
                <a:gd name="connsiteY17" fmla="*/ 34906 h 112239"/>
                <a:gd name="connsiteX18" fmla="*/ 51699 w 56877"/>
                <a:gd name="connsiteY18" fmla="*/ 58841 h 112239"/>
                <a:gd name="connsiteX19" fmla="*/ 51699 w 56877"/>
                <a:gd name="connsiteY19" fmla="*/ 93601 h 112239"/>
                <a:gd name="connsiteX20" fmla="*/ 24225 w 56877"/>
                <a:gd name="connsiteY20" fmla="*/ 102701 h 112239"/>
                <a:gd name="connsiteX21" fmla="*/ 39235 w 56877"/>
                <a:gd name="connsiteY21" fmla="*/ 91201 h 112239"/>
                <a:gd name="connsiteX22" fmla="*/ 39235 w 56877"/>
                <a:gd name="connsiteY22" fmla="*/ 73851 h 112239"/>
                <a:gd name="connsiteX23" fmla="*/ 31101 w 56877"/>
                <a:gd name="connsiteY23" fmla="*/ 73851 h 112239"/>
                <a:gd name="connsiteX24" fmla="*/ 12903 w 56877"/>
                <a:gd name="connsiteY24" fmla="*/ 89124 h 112239"/>
                <a:gd name="connsiteX25" fmla="*/ 15828 w 56877"/>
                <a:gd name="connsiteY25" fmla="*/ 99189 h 112239"/>
                <a:gd name="connsiteX26" fmla="*/ 24225 w 56877"/>
                <a:gd name="connsiteY26" fmla="*/ 102701 h 112239"/>
                <a:gd name="connsiteX27" fmla="*/ 27473 w 56877"/>
                <a:gd name="connsiteY27" fmla="*/ 20043 h 112239"/>
                <a:gd name="connsiteX28" fmla="*/ 14629 w 56877"/>
                <a:gd name="connsiteY28" fmla="*/ 15127 h 112239"/>
                <a:gd name="connsiteX29" fmla="*/ 8836 w 56877"/>
                <a:gd name="connsiteY29" fmla="*/ 1697 h 112239"/>
                <a:gd name="connsiteX30" fmla="*/ 16384 w 56877"/>
                <a:gd name="connsiteY30" fmla="*/ 0 h 112239"/>
                <a:gd name="connsiteX31" fmla="*/ 27473 w 56877"/>
                <a:gd name="connsiteY31" fmla="*/ 10650 h 112239"/>
                <a:gd name="connsiteX32" fmla="*/ 38796 w 56877"/>
                <a:gd name="connsiteY32" fmla="*/ 0 h 112239"/>
                <a:gd name="connsiteX33" fmla="*/ 46374 w 56877"/>
                <a:gd name="connsiteY33" fmla="*/ 1697 h 112239"/>
                <a:gd name="connsiteX34" fmla="*/ 40493 w 56877"/>
                <a:gd name="connsiteY34" fmla="*/ 15127 h 112239"/>
                <a:gd name="connsiteX35" fmla="*/ 27473 w 56877"/>
                <a:gd name="connsiteY35" fmla="*/ 20043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39">
                  <a:moveTo>
                    <a:pt x="51699" y="93601"/>
                  </a:moveTo>
                  <a:cubicBezTo>
                    <a:pt x="51699" y="96585"/>
                    <a:pt x="52108" y="98809"/>
                    <a:pt x="52957" y="100243"/>
                  </a:cubicBezTo>
                  <a:cubicBezTo>
                    <a:pt x="53805" y="101706"/>
                    <a:pt x="55093" y="102788"/>
                    <a:pt x="56877" y="103549"/>
                  </a:cubicBezTo>
                  <a:lnTo>
                    <a:pt x="54215" y="112093"/>
                  </a:lnTo>
                  <a:cubicBezTo>
                    <a:pt x="50587" y="111537"/>
                    <a:pt x="47720" y="110396"/>
                    <a:pt x="45671" y="108728"/>
                  </a:cubicBezTo>
                  <a:cubicBezTo>
                    <a:pt x="43623" y="107031"/>
                    <a:pt x="42160" y="104485"/>
                    <a:pt x="41341" y="101033"/>
                  </a:cubicBezTo>
                  <a:cubicBezTo>
                    <a:pt x="36572" y="108494"/>
                    <a:pt x="29872" y="112240"/>
                    <a:pt x="21300" y="112240"/>
                  </a:cubicBezTo>
                  <a:cubicBezTo>
                    <a:pt x="14746" y="112240"/>
                    <a:pt x="9567" y="110191"/>
                    <a:pt x="5734" y="106124"/>
                  </a:cubicBezTo>
                  <a:cubicBezTo>
                    <a:pt x="1902" y="102057"/>
                    <a:pt x="0" y="96644"/>
                    <a:pt x="0" y="89826"/>
                  </a:cubicBezTo>
                  <a:cubicBezTo>
                    <a:pt x="0" y="81956"/>
                    <a:pt x="2575" y="75987"/>
                    <a:pt x="7695" y="71891"/>
                  </a:cubicBezTo>
                  <a:cubicBezTo>
                    <a:pt x="12844" y="67765"/>
                    <a:pt x="20188" y="65717"/>
                    <a:pt x="29697" y="65717"/>
                  </a:cubicBezTo>
                  <a:lnTo>
                    <a:pt x="39235" y="65717"/>
                  </a:lnTo>
                  <a:lnTo>
                    <a:pt x="39235" y="59426"/>
                  </a:lnTo>
                  <a:cubicBezTo>
                    <a:pt x="39235" y="54276"/>
                    <a:pt x="38181" y="50560"/>
                    <a:pt x="36075" y="48278"/>
                  </a:cubicBezTo>
                  <a:cubicBezTo>
                    <a:pt x="33968" y="45996"/>
                    <a:pt x="30545" y="44855"/>
                    <a:pt x="25776" y="44855"/>
                  </a:cubicBezTo>
                  <a:cubicBezTo>
                    <a:pt x="20656" y="44855"/>
                    <a:pt x="14658" y="46142"/>
                    <a:pt x="7841" y="48775"/>
                  </a:cubicBezTo>
                  <a:lnTo>
                    <a:pt x="4769" y="39939"/>
                  </a:lnTo>
                  <a:cubicBezTo>
                    <a:pt x="12990" y="36574"/>
                    <a:pt x="20656" y="34906"/>
                    <a:pt x="27736" y="34906"/>
                  </a:cubicBezTo>
                  <a:cubicBezTo>
                    <a:pt x="43711" y="34906"/>
                    <a:pt x="51699" y="42894"/>
                    <a:pt x="51699" y="58841"/>
                  </a:cubicBezTo>
                  <a:lnTo>
                    <a:pt x="51699" y="93601"/>
                  </a:lnTo>
                  <a:close/>
                  <a:moveTo>
                    <a:pt x="24225" y="102701"/>
                  </a:moveTo>
                  <a:cubicBezTo>
                    <a:pt x="30779" y="102701"/>
                    <a:pt x="35782" y="98868"/>
                    <a:pt x="39235" y="91201"/>
                  </a:cubicBezTo>
                  <a:lnTo>
                    <a:pt x="39235" y="73851"/>
                  </a:lnTo>
                  <a:lnTo>
                    <a:pt x="31101" y="73851"/>
                  </a:lnTo>
                  <a:cubicBezTo>
                    <a:pt x="18959" y="73851"/>
                    <a:pt x="12903" y="78942"/>
                    <a:pt x="12903" y="89124"/>
                  </a:cubicBezTo>
                  <a:cubicBezTo>
                    <a:pt x="12903" y="93513"/>
                    <a:pt x="13868" y="96878"/>
                    <a:pt x="15828" y="99189"/>
                  </a:cubicBezTo>
                  <a:cubicBezTo>
                    <a:pt x="17789" y="101530"/>
                    <a:pt x="20597" y="102701"/>
                    <a:pt x="24225" y="102701"/>
                  </a:cubicBezTo>
                  <a:close/>
                  <a:moveTo>
                    <a:pt x="27473" y="20043"/>
                  </a:moveTo>
                  <a:cubicBezTo>
                    <a:pt x="22236" y="20043"/>
                    <a:pt x="17964" y="18404"/>
                    <a:pt x="14629" y="15127"/>
                  </a:cubicBezTo>
                  <a:cubicBezTo>
                    <a:pt x="11323" y="11880"/>
                    <a:pt x="9392" y="7403"/>
                    <a:pt x="8836" y="1697"/>
                  </a:cubicBezTo>
                  <a:lnTo>
                    <a:pt x="16384" y="0"/>
                  </a:lnTo>
                  <a:cubicBezTo>
                    <a:pt x="18081" y="7110"/>
                    <a:pt x="21768" y="10650"/>
                    <a:pt x="27473" y="10650"/>
                  </a:cubicBezTo>
                  <a:cubicBezTo>
                    <a:pt x="33354" y="10650"/>
                    <a:pt x="37128" y="7110"/>
                    <a:pt x="38796" y="0"/>
                  </a:cubicBezTo>
                  <a:lnTo>
                    <a:pt x="46374" y="1697"/>
                  </a:lnTo>
                  <a:cubicBezTo>
                    <a:pt x="45818" y="7403"/>
                    <a:pt x="43858" y="11880"/>
                    <a:pt x="40493" y="15127"/>
                  </a:cubicBezTo>
                  <a:cubicBezTo>
                    <a:pt x="37128" y="18404"/>
                    <a:pt x="32798" y="20043"/>
                    <a:pt x="27473" y="20043"/>
                  </a:cubicBezTo>
                  <a:close/>
                </a:path>
              </a:pathLst>
            </a:custGeom>
            <a:solidFill>
              <a:srgbClr val="000000"/>
            </a:solidFill>
            <a:ln w="2922" cap="flat">
              <a:noFill/>
              <a:prstDash val="solid"/>
              <a:miter/>
            </a:ln>
          </p:spPr>
          <p:txBody>
            <a:bodyPr rtlCol="0" anchor="ctr"/>
            <a:lstStyle/>
            <a:p>
              <a:endParaRPr lang="en-US"/>
            </a:p>
          </p:txBody>
        </p:sp>
        <p:grpSp>
          <p:nvGrpSpPr>
            <p:cNvPr id="581" name="Graphic 12">
              <a:extLst>
                <a:ext uri="{FF2B5EF4-FFF2-40B4-BE49-F238E27FC236}">
                  <a16:creationId xmlns:a16="http://schemas.microsoft.com/office/drawing/2014/main" id="{41C2C25E-47C7-A424-2B74-DBE9E11CBE4F}"/>
                </a:ext>
              </a:extLst>
            </p:cNvPr>
            <p:cNvGrpSpPr/>
            <p:nvPr/>
          </p:nvGrpSpPr>
          <p:grpSpPr>
            <a:xfrm>
              <a:off x="3167054" y="3017233"/>
              <a:ext cx="171041" cy="73207"/>
              <a:chOff x="4941685" y="2674333"/>
              <a:chExt cx="171041" cy="73207"/>
            </a:xfrm>
            <a:noFill/>
          </p:grpSpPr>
          <p:sp>
            <p:nvSpPr>
              <p:cNvPr id="582" name="Freeform: Shape 581">
                <a:extLst>
                  <a:ext uri="{FF2B5EF4-FFF2-40B4-BE49-F238E27FC236}">
                    <a16:creationId xmlns:a16="http://schemas.microsoft.com/office/drawing/2014/main" id="{6B214DAB-23B3-3155-ACDB-CC9698F5A45A}"/>
                  </a:ext>
                </a:extLst>
              </p:cNvPr>
              <p:cNvSpPr/>
              <p:nvPr/>
            </p:nvSpPr>
            <p:spPr>
              <a:xfrm>
                <a:off x="4941685" y="2711990"/>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FFD44CD0-30AA-622F-D563-1C13815CD04F}"/>
                  </a:ext>
                </a:extLst>
              </p:cNvPr>
              <p:cNvSpPr/>
              <p:nvPr/>
            </p:nvSpPr>
            <p:spPr>
              <a:xfrm>
                <a:off x="5076154" y="2674333"/>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grpSp>
          <p:nvGrpSpPr>
            <p:cNvPr id="584" name="Graphic 12">
              <a:extLst>
                <a:ext uri="{FF2B5EF4-FFF2-40B4-BE49-F238E27FC236}">
                  <a16:creationId xmlns:a16="http://schemas.microsoft.com/office/drawing/2014/main" id="{4400972D-0FBF-BA63-5C14-87B9F47D1DEE}"/>
                </a:ext>
              </a:extLst>
            </p:cNvPr>
            <p:cNvGrpSpPr/>
            <p:nvPr/>
          </p:nvGrpSpPr>
          <p:grpSpPr>
            <a:xfrm>
              <a:off x="3167054" y="3196945"/>
              <a:ext cx="171041" cy="73177"/>
              <a:chOff x="4941685" y="2854045"/>
              <a:chExt cx="171041" cy="73177"/>
            </a:xfrm>
            <a:noFill/>
          </p:grpSpPr>
          <p:sp>
            <p:nvSpPr>
              <p:cNvPr id="585" name="Freeform: Shape 584">
                <a:extLst>
                  <a:ext uri="{FF2B5EF4-FFF2-40B4-BE49-F238E27FC236}">
                    <a16:creationId xmlns:a16="http://schemas.microsoft.com/office/drawing/2014/main" id="{81029E2E-751F-726D-070E-E111EE7AE79A}"/>
                  </a:ext>
                </a:extLst>
              </p:cNvPr>
              <p:cNvSpPr/>
              <p:nvPr/>
            </p:nvSpPr>
            <p:spPr>
              <a:xfrm>
                <a:off x="4941685" y="2891673"/>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290EFF75-DF37-29FA-D206-B1B6F3E9E576}"/>
                  </a:ext>
                </a:extLst>
              </p:cNvPr>
              <p:cNvSpPr/>
              <p:nvPr/>
            </p:nvSpPr>
            <p:spPr>
              <a:xfrm>
                <a:off x="5076154" y="2854045"/>
                <a:ext cx="36572" cy="73177"/>
              </a:xfrm>
              <a:custGeom>
                <a:avLst/>
                <a:gdLst>
                  <a:gd name="connsiteX0" fmla="*/ 0 w 36572"/>
                  <a:gd name="connsiteY0" fmla="*/ 73177 h 73177"/>
                  <a:gd name="connsiteX1" fmla="*/ 36572 w 36572"/>
                  <a:gd name="connsiteY1" fmla="*/ 36603 h 73177"/>
                  <a:gd name="connsiteX2" fmla="*/ 0 w 36572"/>
                  <a:gd name="connsiteY2" fmla="*/ 0 h 73177"/>
                </a:gdLst>
                <a:ahLst/>
                <a:cxnLst>
                  <a:cxn ang="0">
                    <a:pos x="connsiteX0" y="connsiteY0"/>
                  </a:cxn>
                  <a:cxn ang="0">
                    <a:pos x="connsiteX1" y="connsiteY1"/>
                  </a:cxn>
                  <a:cxn ang="0">
                    <a:pos x="connsiteX2" y="connsiteY2"/>
                  </a:cxn>
                </a:cxnLst>
                <a:rect l="l" t="t" r="r" b="b"/>
                <a:pathLst>
                  <a:path w="36572" h="73177">
                    <a:moveTo>
                      <a:pt x="0" y="73177"/>
                    </a:moveTo>
                    <a:lnTo>
                      <a:pt x="36572" y="36603"/>
                    </a:lnTo>
                    <a:lnTo>
                      <a:pt x="0" y="0"/>
                    </a:lnTo>
                  </a:path>
                </a:pathLst>
              </a:custGeom>
              <a:noFill/>
              <a:ln w="14611" cap="rnd">
                <a:solidFill>
                  <a:srgbClr val="FD6234"/>
                </a:solidFill>
                <a:prstDash val="solid"/>
                <a:miter/>
              </a:ln>
            </p:spPr>
            <p:txBody>
              <a:bodyPr rtlCol="0" anchor="ctr"/>
              <a:lstStyle/>
              <a:p>
                <a:endParaRPr lang="en-US"/>
              </a:p>
            </p:txBody>
          </p:sp>
        </p:grpSp>
        <p:grpSp>
          <p:nvGrpSpPr>
            <p:cNvPr id="587" name="Graphic 12">
              <a:extLst>
                <a:ext uri="{FF2B5EF4-FFF2-40B4-BE49-F238E27FC236}">
                  <a16:creationId xmlns:a16="http://schemas.microsoft.com/office/drawing/2014/main" id="{018702E1-E2A6-D571-E730-58A521115AB5}"/>
                </a:ext>
              </a:extLst>
            </p:cNvPr>
            <p:cNvGrpSpPr/>
            <p:nvPr/>
          </p:nvGrpSpPr>
          <p:grpSpPr>
            <a:xfrm>
              <a:off x="4952852" y="835327"/>
              <a:ext cx="1822824" cy="2016561"/>
              <a:chOff x="6727483" y="492427"/>
              <a:chExt cx="1822824" cy="2016561"/>
            </a:xfrm>
          </p:grpSpPr>
          <p:grpSp>
            <p:nvGrpSpPr>
              <p:cNvPr id="588" name="Graphic 12">
                <a:extLst>
                  <a:ext uri="{FF2B5EF4-FFF2-40B4-BE49-F238E27FC236}">
                    <a16:creationId xmlns:a16="http://schemas.microsoft.com/office/drawing/2014/main" id="{C7864725-9F24-3248-DB54-31AEA7EAF9D0}"/>
                  </a:ext>
                </a:extLst>
              </p:cNvPr>
              <p:cNvGrpSpPr/>
              <p:nvPr/>
            </p:nvGrpSpPr>
            <p:grpSpPr>
              <a:xfrm>
                <a:off x="6730450" y="492427"/>
                <a:ext cx="743348" cy="736850"/>
                <a:chOff x="6730450" y="492427"/>
                <a:chExt cx="743348" cy="736850"/>
              </a:xfrm>
              <a:solidFill>
                <a:srgbClr val="FFC735"/>
              </a:solidFill>
            </p:grpSpPr>
            <p:sp>
              <p:nvSpPr>
                <p:cNvPr id="589" name="Freeform: Shape 588">
                  <a:extLst>
                    <a:ext uri="{FF2B5EF4-FFF2-40B4-BE49-F238E27FC236}">
                      <a16:creationId xmlns:a16="http://schemas.microsoft.com/office/drawing/2014/main" id="{9F866164-FE71-F001-F58F-96E9C7FC3744}"/>
                    </a:ext>
                  </a:extLst>
                </p:cNvPr>
                <p:cNvSpPr/>
                <p:nvPr/>
              </p:nvSpPr>
              <p:spPr>
                <a:xfrm>
                  <a:off x="6956280" y="719212"/>
                  <a:ext cx="280309" cy="262589"/>
                </a:xfrm>
                <a:custGeom>
                  <a:avLst/>
                  <a:gdLst>
                    <a:gd name="connsiteX0" fmla="*/ 181675 w 280309"/>
                    <a:gd name="connsiteY0" fmla="*/ 242712 h 262589"/>
                    <a:gd name="connsiteX1" fmla="*/ 128689 w 280309"/>
                    <a:gd name="connsiteY1" fmla="*/ 261789 h 262589"/>
                    <a:gd name="connsiteX2" fmla="*/ 22015 w 280309"/>
                    <a:gd name="connsiteY2" fmla="*/ 215618 h 262589"/>
                    <a:gd name="connsiteX3" fmla="*/ 64643 w 280309"/>
                    <a:gd name="connsiteY3" fmla="*/ 22038 h 262589"/>
                    <a:gd name="connsiteX4" fmla="*/ 258214 w 280309"/>
                    <a:gd name="connsiteY4" fmla="*/ 64639 h 262589"/>
                    <a:gd name="connsiteX5" fmla="*/ 276997 w 280309"/>
                    <a:gd name="connsiteY5" fmla="*/ 170237 h 262589"/>
                    <a:gd name="connsiteX6" fmla="*/ 265089 w 280309"/>
                    <a:gd name="connsiteY6" fmla="*/ 177873 h 262589"/>
                    <a:gd name="connsiteX7" fmla="*/ 257424 w 280309"/>
                    <a:gd name="connsiteY7" fmla="*/ 165935 h 262589"/>
                    <a:gd name="connsiteX8" fmla="*/ 241361 w 280309"/>
                    <a:gd name="connsiteY8" fmla="*/ 75407 h 262589"/>
                    <a:gd name="connsiteX9" fmla="*/ 75410 w 280309"/>
                    <a:gd name="connsiteY9" fmla="*/ 38891 h 262589"/>
                    <a:gd name="connsiteX10" fmla="*/ 38897 w 280309"/>
                    <a:gd name="connsiteY10" fmla="*/ 204821 h 262589"/>
                    <a:gd name="connsiteX11" fmla="*/ 126407 w 280309"/>
                    <a:gd name="connsiteY11" fmla="*/ 241893 h 262589"/>
                    <a:gd name="connsiteX12" fmla="*/ 223250 w 280309"/>
                    <a:gd name="connsiteY12" fmla="*/ 154846 h 262589"/>
                    <a:gd name="connsiteX13" fmla="*/ 236007 w 280309"/>
                    <a:gd name="connsiteY13" fmla="*/ 148731 h 262589"/>
                    <a:gd name="connsiteX14" fmla="*/ 242151 w 280309"/>
                    <a:gd name="connsiteY14" fmla="*/ 161488 h 262589"/>
                    <a:gd name="connsiteX15" fmla="*/ 181675 w 280309"/>
                    <a:gd name="connsiteY15" fmla="*/ 242712 h 26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309" h="262589">
                      <a:moveTo>
                        <a:pt x="181675" y="242712"/>
                      </a:moveTo>
                      <a:cubicBezTo>
                        <a:pt x="160756" y="256113"/>
                        <a:pt x="140568" y="260414"/>
                        <a:pt x="128689" y="261789"/>
                      </a:cubicBezTo>
                      <a:cubicBezTo>
                        <a:pt x="85709" y="266764"/>
                        <a:pt x="42876" y="248213"/>
                        <a:pt x="22015" y="215618"/>
                      </a:cubicBezTo>
                      <a:cubicBezTo>
                        <a:pt x="-19590" y="150487"/>
                        <a:pt x="-485" y="63644"/>
                        <a:pt x="64643" y="22038"/>
                      </a:cubicBezTo>
                      <a:cubicBezTo>
                        <a:pt x="129742" y="-19599"/>
                        <a:pt x="216550" y="-492"/>
                        <a:pt x="258214" y="64639"/>
                      </a:cubicBezTo>
                      <a:cubicBezTo>
                        <a:pt x="278372" y="96181"/>
                        <a:pt x="285014" y="133691"/>
                        <a:pt x="276997" y="170237"/>
                      </a:cubicBezTo>
                      <a:cubicBezTo>
                        <a:pt x="275827" y="175650"/>
                        <a:pt x="270472" y="179073"/>
                        <a:pt x="265089" y="177873"/>
                      </a:cubicBezTo>
                      <a:cubicBezTo>
                        <a:pt x="259647" y="176674"/>
                        <a:pt x="256253" y="171349"/>
                        <a:pt x="257424" y="165935"/>
                      </a:cubicBezTo>
                      <a:cubicBezTo>
                        <a:pt x="264358" y="134599"/>
                        <a:pt x="258594" y="102442"/>
                        <a:pt x="241361" y="75407"/>
                      </a:cubicBezTo>
                      <a:cubicBezTo>
                        <a:pt x="205637" y="19609"/>
                        <a:pt x="131234" y="3224"/>
                        <a:pt x="75410" y="38891"/>
                      </a:cubicBezTo>
                      <a:cubicBezTo>
                        <a:pt x="19616" y="74587"/>
                        <a:pt x="3231" y="149024"/>
                        <a:pt x="38897" y="204821"/>
                      </a:cubicBezTo>
                      <a:cubicBezTo>
                        <a:pt x="55691" y="231125"/>
                        <a:pt x="90888" y="246018"/>
                        <a:pt x="126407" y="241893"/>
                      </a:cubicBezTo>
                      <a:cubicBezTo>
                        <a:pt x="170264" y="236831"/>
                        <a:pt x="205549" y="205084"/>
                        <a:pt x="223250" y="154846"/>
                      </a:cubicBezTo>
                      <a:cubicBezTo>
                        <a:pt x="225093" y="149638"/>
                        <a:pt x="230799" y="146887"/>
                        <a:pt x="236007" y="148731"/>
                      </a:cubicBezTo>
                      <a:cubicBezTo>
                        <a:pt x="241215" y="150574"/>
                        <a:pt x="243965" y="156280"/>
                        <a:pt x="242151" y="161488"/>
                      </a:cubicBezTo>
                      <a:cubicBezTo>
                        <a:pt x="227200" y="203827"/>
                        <a:pt x="204028" y="228433"/>
                        <a:pt x="181675" y="242712"/>
                      </a:cubicBezTo>
                      <a:close/>
                    </a:path>
                  </a:pathLst>
                </a:custGeom>
                <a:solidFill>
                  <a:srgbClr val="FFC735"/>
                </a:solidFill>
                <a:ln w="2922"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25C2D45D-2211-3698-A463-C089E640A9BF}"/>
                    </a:ext>
                  </a:extLst>
                </p:cNvPr>
                <p:cNvSpPr/>
                <p:nvPr/>
              </p:nvSpPr>
              <p:spPr>
                <a:xfrm>
                  <a:off x="6898348" y="555144"/>
                  <a:ext cx="111669" cy="163427"/>
                </a:xfrm>
                <a:custGeom>
                  <a:avLst/>
                  <a:gdLst>
                    <a:gd name="connsiteX0" fmla="*/ 107069 w 111669"/>
                    <a:gd name="connsiteY0" fmla="*/ 161849 h 163427"/>
                    <a:gd name="connsiteX1" fmla="*/ 93230 w 111669"/>
                    <a:gd name="connsiteY1" fmla="*/ 158806 h 163427"/>
                    <a:gd name="connsiteX2" fmla="*/ 1595 w 111669"/>
                    <a:gd name="connsiteY2" fmla="*/ 15405 h 163427"/>
                    <a:gd name="connsiteX3" fmla="*/ 4608 w 111669"/>
                    <a:gd name="connsiteY3" fmla="*/ 1566 h 163427"/>
                    <a:gd name="connsiteX4" fmla="*/ 18418 w 111669"/>
                    <a:gd name="connsiteY4" fmla="*/ 4609 h 163427"/>
                    <a:gd name="connsiteX5" fmla="*/ 110083 w 111669"/>
                    <a:gd name="connsiteY5" fmla="*/ 148009 h 163427"/>
                    <a:gd name="connsiteX6" fmla="*/ 107069 w 111669"/>
                    <a:gd name="connsiteY6" fmla="*/ 161849 h 16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69" h="163427">
                      <a:moveTo>
                        <a:pt x="107069" y="161849"/>
                      </a:moveTo>
                      <a:cubicBezTo>
                        <a:pt x="102388" y="164834"/>
                        <a:pt x="96214" y="163459"/>
                        <a:pt x="93230" y="158806"/>
                      </a:cubicBezTo>
                      <a:lnTo>
                        <a:pt x="1595" y="15405"/>
                      </a:lnTo>
                      <a:cubicBezTo>
                        <a:pt x="-1390" y="10753"/>
                        <a:pt x="-73" y="4550"/>
                        <a:pt x="4608" y="1566"/>
                      </a:cubicBezTo>
                      <a:cubicBezTo>
                        <a:pt x="9260" y="-1389"/>
                        <a:pt x="15463" y="-43"/>
                        <a:pt x="18418" y="4609"/>
                      </a:cubicBezTo>
                      <a:lnTo>
                        <a:pt x="110083" y="148009"/>
                      </a:lnTo>
                      <a:cubicBezTo>
                        <a:pt x="113067" y="152691"/>
                        <a:pt x="111721" y="158865"/>
                        <a:pt x="107069" y="161849"/>
                      </a:cubicBezTo>
                      <a:close/>
                    </a:path>
                  </a:pathLst>
                </a:custGeom>
                <a:solidFill>
                  <a:srgbClr val="FFC735"/>
                </a:solidFill>
                <a:ln w="2922"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D5B2DB25-130F-9F75-B291-7D61B5CA23CD}"/>
                    </a:ext>
                  </a:extLst>
                </p:cNvPr>
                <p:cNvSpPr/>
                <p:nvPr/>
              </p:nvSpPr>
              <p:spPr>
                <a:xfrm>
                  <a:off x="6772877" y="951377"/>
                  <a:ext cx="163411" cy="111695"/>
                </a:xfrm>
                <a:custGeom>
                  <a:avLst/>
                  <a:gdLst>
                    <a:gd name="connsiteX0" fmla="*/ 1579 w 163411"/>
                    <a:gd name="connsiteY0" fmla="*/ 107074 h 111695"/>
                    <a:gd name="connsiteX1" fmla="*/ 4621 w 163411"/>
                    <a:gd name="connsiteY1" fmla="*/ 93263 h 111695"/>
                    <a:gd name="connsiteX2" fmla="*/ 147985 w 163411"/>
                    <a:gd name="connsiteY2" fmla="*/ 1564 h 111695"/>
                    <a:gd name="connsiteX3" fmla="*/ 161824 w 163411"/>
                    <a:gd name="connsiteY3" fmla="*/ 4637 h 111695"/>
                    <a:gd name="connsiteX4" fmla="*/ 158810 w 163411"/>
                    <a:gd name="connsiteY4" fmla="*/ 18447 h 111695"/>
                    <a:gd name="connsiteX5" fmla="*/ 15418 w 163411"/>
                    <a:gd name="connsiteY5" fmla="*/ 110117 h 111695"/>
                    <a:gd name="connsiteX6" fmla="*/ 1579 w 163411"/>
                    <a:gd name="connsiteY6" fmla="*/ 107074 h 11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11" h="111695">
                      <a:moveTo>
                        <a:pt x="1579" y="107074"/>
                      </a:moveTo>
                      <a:cubicBezTo>
                        <a:pt x="-1406" y="102422"/>
                        <a:pt x="-30" y="96219"/>
                        <a:pt x="4621" y="93263"/>
                      </a:cubicBezTo>
                      <a:lnTo>
                        <a:pt x="147985" y="1564"/>
                      </a:lnTo>
                      <a:cubicBezTo>
                        <a:pt x="152696" y="-1391"/>
                        <a:pt x="158869" y="-45"/>
                        <a:pt x="161824" y="4637"/>
                      </a:cubicBezTo>
                      <a:cubicBezTo>
                        <a:pt x="164808" y="9289"/>
                        <a:pt x="163462" y="15463"/>
                        <a:pt x="158810" y="18447"/>
                      </a:cubicBezTo>
                      <a:lnTo>
                        <a:pt x="15418" y="110117"/>
                      </a:lnTo>
                      <a:cubicBezTo>
                        <a:pt x="10736" y="113101"/>
                        <a:pt x="4563" y="111726"/>
                        <a:pt x="1579" y="107074"/>
                      </a:cubicBezTo>
                      <a:close/>
                    </a:path>
                  </a:pathLst>
                </a:custGeom>
                <a:solidFill>
                  <a:srgbClr val="FFC735"/>
                </a:solidFill>
                <a:ln w="2922"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2C0CE793-093A-263B-CEC8-32FEE779CAA0}"/>
                    </a:ext>
                  </a:extLst>
                </p:cNvPr>
                <p:cNvSpPr/>
                <p:nvPr/>
              </p:nvSpPr>
              <p:spPr>
                <a:xfrm>
                  <a:off x="7247308" y="648081"/>
                  <a:ext cx="163432" cy="111687"/>
                </a:xfrm>
                <a:custGeom>
                  <a:avLst/>
                  <a:gdLst>
                    <a:gd name="connsiteX0" fmla="*/ 1564 w 163432"/>
                    <a:gd name="connsiteY0" fmla="*/ 107066 h 111687"/>
                    <a:gd name="connsiteX1" fmla="*/ 4636 w 163432"/>
                    <a:gd name="connsiteY1" fmla="*/ 93256 h 111687"/>
                    <a:gd name="connsiteX2" fmla="*/ 148000 w 163432"/>
                    <a:gd name="connsiteY2" fmla="*/ 1586 h 111687"/>
                    <a:gd name="connsiteX3" fmla="*/ 161868 w 163432"/>
                    <a:gd name="connsiteY3" fmla="*/ 4629 h 111687"/>
                    <a:gd name="connsiteX4" fmla="*/ 158796 w 163432"/>
                    <a:gd name="connsiteY4" fmla="*/ 18439 h 111687"/>
                    <a:gd name="connsiteX5" fmla="*/ 15403 w 163432"/>
                    <a:gd name="connsiteY5" fmla="*/ 110109 h 111687"/>
                    <a:gd name="connsiteX6" fmla="*/ 1564 w 163432"/>
                    <a:gd name="connsiteY6" fmla="*/ 107066 h 11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32" h="111687">
                      <a:moveTo>
                        <a:pt x="1564" y="107066"/>
                      </a:moveTo>
                      <a:cubicBezTo>
                        <a:pt x="-1391" y="102414"/>
                        <a:pt x="-45" y="96211"/>
                        <a:pt x="4636" y="93256"/>
                      </a:cubicBezTo>
                      <a:lnTo>
                        <a:pt x="148000" y="1586"/>
                      </a:lnTo>
                      <a:cubicBezTo>
                        <a:pt x="152652" y="-1399"/>
                        <a:pt x="158884" y="-52"/>
                        <a:pt x="161868" y="4629"/>
                      </a:cubicBezTo>
                      <a:cubicBezTo>
                        <a:pt x="164823" y="9281"/>
                        <a:pt x="163477" y="15455"/>
                        <a:pt x="158796" y="18439"/>
                      </a:cubicBezTo>
                      <a:lnTo>
                        <a:pt x="15403" y="110109"/>
                      </a:lnTo>
                      <a:cubicBezTo>
                        <a:pt x="10781" y="113094"/>
                        <a:pt x="4549" y="111719"/>
                        <a:pt x="1564" y="107066"/>
                      </a:cubicBezTo>
                      <a:close/>
                    </a:path>
                  </a:pathLst>
                </a:custGeom>
                <a:solidFill>
                  <a:srgbClr val="FFC735"/>
                </a:solidFill>
                <a:ln w="2922"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FBE6E9E1-7550-85BE-303A-E7F33A3E2EAF}"/>
                    </a:ext>
                  </a:extLst>
                </p:cNvPr>
                <p:cNvSpPr/>
                <p:nvPr/>
              </p:nvSpPr>
              <p:spPr>
                <a:xfrm>
                  <a:off x="7140195" y="492427"/>
                  <a:ext cx="58764" cy="185769"/>
                </a:xfrm>
                <a:custGeom>
                  <a:avLst/>
                  <a:gdLst>
                    <a:gd name="connsiteX0" fmla="*/ 7708 w 58764"/>
                    <a:gd name="connsiteY0" fmla="*/ 185505 h 185769"/>
                    <a:gd name="connsiteX1" fmla="*/ 276 w 58764"/>
                    <a:gd name="connsiteY1" fmla="*/ 173451 h 185769"/>
                    <a:gd name="connsiteX2" fmla="*/ 38984 w 58764"/>
                    <a:gd name="connsiteY2" fmla="*/ 7754 h 185769"/>
                    <a:gd name="connsiteX3" fmla="*/ 51039 w 58764"/>
                    <a:gd name="connsiteY3" fmla="*/ 264 h 185769"/>
                    <a:gd name="connsiteX4" fmla="*/ 58499 w 58764"/>
                    <a:gd name="connsiteY4" fmla="*/ 12289 h 185769"/>
                    <a:gd name="connsiteX5" fmla="*/ 19762 w 58764"/>
                    <a:gd name="connsiteY5" fmla="*/ 178015 h 185769"/>
                    <a:gd name="connsiteX6" fmla="*/ 7708 w 58764"/>
                    <a:gd name="connsiteY6" fmla="*/ 185505 h 18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64" h="185769">
                      <a:moveTo>
                        <a:pt x="7708" y="185505"/>
                      </a:moveTo>
                      <a:cubicBezTo>
                        <a:pt x="2324" y="184218"/>
                        <a:pt x="-1011" y="178834"/>
                        <a:pt x="276" y="173451"/>
                      </a:cubicBezTo>
                      <a:lnTo>
                        <a:pt x="38984" y="7754"/>
                      </a:lnTo>
                      <a:cubicBezTo>
                        <a:pt x="40272" y="2371"/>
                        <a:pt x="45655" y="-994"/>
                        <a:pt x="51039" y="264"/>
                      </a:cubicBezTo>
                      <a:cubicBezTo>
                        <a:pt x="56422" y="1522"/>
                        <a:pt x="59758" y="6906"/>
                        <a:pt x="58499" y="12289"/>
                      </a:cubicBezTo>
                      <a:lnTo>
                        <a:pt x="19762" y="178015"/>
                      </a:lnTo>
                      <a:cubicBezTo>
                        <a:pt x="18504" y="183399"/>
                        <a:pt x="13120" y="186763"/>
                        <a:pt x="7708" y="185505"/>
                      </a:cubicBezTo>
                      <a:close/>
                    </a:path>
                  </a:pathLst>
                </a:custGeom>
                <a:solidFill>
                  <a:srgbClr val="FFC735"/>
                </a:solidFill>
                <a:ln w="2922"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F1D133DA-B502-C488-B543-11423FBC465E}"/>
                    </a:ext>
                  </a:extLst>
                </p:cNvPr>
                <p:cNvSpPr/>
                <p:nvPr/>
              </p:nvSpPr>
              <p:spPr>
                <a:xfrm>
                  <a:off x="6730450" y="779285"/>
                  <a:ext cx="186775" cy="54104"/>
                </a:xfrm>
                <a:custGeom>
                  <a:avLst/>
                  <a:gdLst>
                    <a:gd name="connsiteX0" fmla="*/ 207 w 186775"/>
                    <a:gd name="connsiteY0" fmla="*/ 7990 h 54104"/>
                    <a:gd name="connsiteX1" fmla="*/ 11998 w 186775"/>
                    <a:gd name="connsiteY1" fmla="*/ 207 h 54104"/>
                    <a:gd name="connsiteX2" fmla="*/ 178738 w 186775"/>
                    <a:gd name="connsiteY2" fmla="*/ 34294 h 54104"/>
                    <a:gd name="connsiteX3" fmla="*/ 186579 w 186775"/>
                    <a:gd name="connsiteY3" fmla="*/ 46115 h 54104"/>
                    <a:gd name="connsiteX4" fmla="*/ 174730 w 186775"/>
                    <a:gd name="connsiteY4" fmla="*/ 53898 h 54104"/>
                    <a:gd name="connsiteX5" fmla="*/ 7989 w 186775"/>
                    <a:gd name="connsiteY5" fmla="*/ 19811 h 54104"/>
                    <a:gd name="connsiteX6" fmla="*/ 207 w 186775"/>
                    <a:gd name="connsiteY6" fmla="*/ 7990 h 5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775" h="54104">
                      <a:moveTo>
                        <a:pt x="207" y="7990"/>
                      </a:moveTo>
                      <a:cubicBezTo>
                        <a:pt x="1318" y="2577"/>
                        <a:pt x="6614" y="-905"/>
                        <a:pt x="11998" y="207"/>
                      </a:cubicBezTo>
                      <a:lnTo>
                        <a:pt x="178738" y="34294"/>
                      </a:lnTo>
                      <a:cubicBezTo>
                        <a:pt x="184151" y="35406"/>
                        <a:pt x="187662" y="40702"/>
                        <a:pt x="186579" y="46115"/>
                      </a:cubicBezTo>
                      <a:cubicBezTo>
                        <a:pt x="185438" y="51528"/>
                        <a:pt x="180172" y="55010"/>
                        <a:pt x="174730" y="53898"/>
                      </a:cubicBezTo>
                      <a:lnTo>
                        <a:pt x="7989" y="19811"/>
                      </a:lnTo>
                      <a:cubicBezTo>
                        <a:pt x="2577" y="18699"/>
                        <a:pt x="-905" y="13432"/>
                        <a:pt x="207" y="7990"/>
                      </a:cubicBezTo>
                      <a:close/>
                    </a:path>
                  </a:pathLst>
                </a:custGeom>
                <a:solidFill>
                  <a:srgbClr val="FFC735"/>
                </a:solidFill>
                <a:ln w="2922"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80CCB470-3464-3E48-25F0-DB42BA202A86}"/>
                    </a:ext>
                  </a:extLst>
                </p:cNvPr>
                <p:cNvSpPr/>
                <p:nvPr/>
              </p:nvSpPr>
              <p:spPr>
                <a:xfrm>
                  <a:off x="7005269" y="1040711"/>
                  <a:ext cx="43700" cy="188566"/>
                </a:xfrm>
                <a:custGeom>
                  <a:avLst/>
                  <a:gdLst>
                    <a:gd name="connsiteX0" fmla="*/ 8633 w 43700"/>
                    <a:gd name="connsiteY0" fmla="*/ 188469 h 188566"/>
                    <a:gd name="connsiteX1" fmla="*/ 90 w 43700"/>
                    <a:gd name="connsiteY1" fmla="*/ 177175 h 188566"/>
                    <a:gd name="connsiteX2" fmla="*/ 23789 w 43700"/>
                    <a:gd name="connsiteY2" fmla="*/ 8640 h 188566"/>
                    <a:gd name="connsiteX3" fmla="*/ 35112 w 43700"/>
                    <a:gd name="connsiteY3" fmla="*/ 97 h 188566"/>
                    <a:gd name="connsiteX4" fmla="*/ 43596 w 43700"/>
                    <a:gd name="connsiteY4" fmla="*/ 11420 h 188566"/>
                    <a:gd name="connsiteX5" fmla="*/ 19956 w 43700"/>
                    <a:gd name="connsiteY5" fmla="*/ 179955 h 188566"/>
                    <a:gd name="connsiteX6" fmla="*/ 8633 w 43700"/>
                    <a:gd name="connsiteY6" fmla="*/ 188469 h 1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700" h="188566">
                      <a:moveTo>
                        <a:pt x="8633" y="188469"/>
                      </a:moveTo>
                      <a:cubicBezTo>
                        <a:pt x="3162" y="187708"/>
                        <a:pt x="-641" y="182647"/>
                        <a:pt x="90" y="177175"/>
                      </a:cubicBezTo>
                      <a:lnTo>
                        <a:pt x="23789" y="8640"/>
                      </a:lnTo>
                      <a:cubicBezTo>
                        <a:pt x="24550" y="3140"/>
                        <a:pt x="29641" y="-664"/>
                        <a:pt x="35112" y="97"/>
                      </a:cubicBezTo>
                      <a:cubicBezTo>
                        <a:pt x="40583" y="858"/>
                        <a:pt x="44386" y="5919"/>
                        <a:pt x="43596" y="11420"/>
                      </a:cubicBezTo>
                      <a:lnTo>
                        <a:pt x="19956" y="179955"/>
                      </a:lnTo>
                      <a:cubicBezTo>
                        <a:pt x="19196" y="185426"/>
                        <a:pt x="14134" y="189230"/>
                        <a:pt x="8633" y="188469"/>
                      </a:cubicBezTo>
                      <a:close/>
                    </a:path>
                  </a:pathLst>
                </a:custGeom>
                <a:solidFill>
                  <a:srgbClr val="FFC735"/>
                </a:solidFill>
                <a:ln w="2922"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F8EB03BD-BD1D-7F3F-E841-0933084D1747}"/>
                    </a:ext>
                  </a:extLst>
                </p:cNvPr>
                <p:cNvSpPr/>
                <p:nvPr/>
              </p:nvSpPr>
              <p:spPr>
                <a:xfrm>
                  <a:off x="7287998" y="875091"/>
                  <a:ext cx="185800" cy="58600"/>
                </a:xfrm>
                <a:custGeom>
                  <a:avLst/>
                  <a:gdLst>
                    <a:gd name="connsiteX0" fmla="*/ 185545 w 185800"/>
                    <a:gd name="connsiteY0" fmla="*/ 50874 h 58600"/>
                    <a:gd name="connsiteX1" fmla="*/ 173520 w 185800"/>
                    <a:gd name="connsiteY1" fmla="*/ 58335 h 58600"/>
                    <a:gd name="connsiteX2" fmla="*/ 7745 w 185800"/>
                    <a:gd name="connsiteY2" fmla="*/ 19771 h 58600"/>
                    <a:gd name="connsiteX3" fmla="*/ 255 w 185800"/>
                    <a:gd name="connsiteY3" fmla="*/ 7745 h 58600"/>
                    <a:gd name="connsiteX4" fmla="*/ 12309 w 185800"/>
                    <a:gd name="connsiteY4" fmla="*/ 255 h 58600"/>
                    <a:gd name="connsiteX5" fmla="*/ 178055 w 185800"/>
                    <a:gd name="connsiteY5" fmla="*/ 38848 h 58600"/>
                    <a:gd name="connsiteX6" fmla="*/ 185545 w 185800"/>
                    <a:gd name="connsiteY6" fmla="*/ 50874 h 5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00" h="58600">
                      <a:moveTo>
                        <a:pt x="185545" y="50874"/>
                      </a:moveTo>
                      <a:cubicBezTo>
                        <a:pt x="184287" y="56257"/>
                        <a:pt x="178903" y="59593"/>
                        <a:pt x="173520" y="58335"/>
                      </a:cubicBezTo>
                      <a:lnTo>
                        <a:pt x="7745" y="19771"/>
                      </a:lnTo>
                      <a:cubicBezTo>
                        <a:pt x="2361" y="18513"/>
                        <a:pt x="-974" y="13129"/>
                        <a:pt x="255" y="7745"/>
                      </a:cubicBezTo>
                      <a:cubicBezTo>
                        <a:pt x="1542" y="2361"/>
                        <a:pt x="6926" y="-974"/>
                        <a:pt x="12309" y="255"/>
                      </a:cubicBezTo>
                      <a:lnTo>
                        <a:pt x="178055" y="38848"/>
                      </a:lnTo>
                      <a:cubicBezTo>
                        <a:pt x="183467" y="40106"/>
                        <a:pt x="186774" y="45490"/>
                        <a:pt x="185545" y="50874"/>
                      </a:cubicBezTo>
                      <a:close/>
                    </a:path>
                  </a:pathLst>
                </a:custGeom>
                <a:solidFill>
                  <a:srgbClr val="FFC735"/>
                </a:solidFill>
                <a:ln w="2922"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9C6A2633-509A-E4E9-BF57-E50C3C6F43DF}"/>
                    </a:ext>
                  </a:extLst>
                </p:cNvPr>
                <p:cNvSpPr/>
                <p:nvPr/>
              </p:nvSpPr>
              <p:spPr>
                <a:xfrm>
                  <a:off x="7169158" y="978792"/>
                  <a:ext cx="111663" cy="163427"/>
                </a:xfrm>
                <a:custGeom>
                  <a:avLst/>
                  <a:gdLst>
                    <a:gd name="connsiteX0" fmla="*/ 107070 w 111663"/>
                    <a:gd name="connsiteY0" fmla="*/ 161849 h 163427"/>
                    <a:gd name="connsiteX1" fmla="*/ 93260 w 111663"/>
                    <a:gd name="connsiteY1" fmla="*/ 158806 h 163427"/>
                    <a:gd name="connsiteX2" fmla="*/ 1565 w 111663"/>
                    <a:gd name="connsiteY2" fmla="*/ 15405 h 163427"/>
                    <a:gd name="connsiteX3" fmla="*/ 4608 w 111663"/>
                    <a:gd name="connsiteY3" fmla="*/ 1566 h 163427"/>
                    <a:gd name="connsiteX4" fmla="*/ 18447 w 111663"/>
                    <a:gd name="connsiteY4" fmla="*/ 4609 h 163427"/>
                    <a:gd name="connsiteX5" fmla="*/ 110083 w 111663"/>
                    <a:gd name="connsiteY5" fmla="*/ 148010 h 163427"/>
                    <a:gd name="connsiteX6" fmla="*/ 107070 w 111663"/>
                    <a:gd name="connsiteY6" fmla="*/ 161849 h 16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663" h="163427">
                      <a:moveTo>
                        <a:pt x="107070" y="161849"/>
                      </a:moveTo>
                      <a:cubicBezTo>
                        <a:pt x="102359" y="164834"/>
                        <a:pt x="96186" y="163458"/>
                        <a:pt x="93260" y="158806"/>
                      </a:cubicBezTo>
                      <a:lnTo>
                        <a:pt x="1565" y="15405"/>
                      </a:lnTo>
                      <a:cubicBezTo>
                        <a:pt x="-1389" y="10753"/>
                        <a:pt x="-43" y="4550"/>
                        <a:pt x="4608" y="1566"/>
                      </a:cubicBezTo>
                      <a:cubicBezTo>
                        <a:pt x="9290" y="-1389"/>
                        <a:pt x="15463" y="-44"/>
                        <a:pt x="18447" y="4609"/>
                      </a:cubicBezTo>
                      <a:lnTo>
                        <a:pt x="110083" y="148010"/>
                      </a:lnTo>
                      <a:cubicBezTo>
                        <a:pt x="113068" y="152662"/>
                        <a:pt x="111692" y="158865"/>
                        <a:pt x="107070" y="161849"/>
                      </a:cubicBezTo>
                      <a:close/>
                    </a:path>
                  </a:pathLst>
                </a:custGeom>
                <a:solidFill>
                  <a:srgbClr val="FFC735"/>
                </a:solidFill>
                <a:ln w="2922" cap="flat">
                  <a:noFill/>
                  <a:prstDash val="solid"/>
                  <a:miter/>
                </a:ln>
              </p:spPr>
              <p:txBody>
                <a:bodyPr rtlCol="0" anchor="ctr"/>
                <a:lstStyle/>
                <a:p>
                  <a:endParaRPr lang="en-US"/>
                </a:p>
              </p:txBody>
            </p:sp>
          </p:grpSp>
          <p:sp>
            <p:nvSpPr>
              <p:cNvPr id="598" name="Freeform: Shape 597">
                <a:extLst>
                  <a:ext uri="{FF2B5EF4-FFF2-40B4-BE49-F238E27FC236}">
                    <a16:creationId xmlns:a16="http://schemas.microsoft.com/office/drawing/2014/main" id="{42253472-6682-DBF9-3504-A8055986B5EB}"/>
                  </a:ext>
                </a:extLst>
              </p:cNvPr>
              <p:cNvSpPr/>
              <p:nvPr/>
            </p:nvSpPr>
            <p:spPr>
              <a:xfrm>
                <a:off x="7429627" y="1279921"/>
                <a:ext cx="418643" cy="93031"/>
              </a:xfrm>
              <a:custGeom>
                <a:avLst/>
                <a:gdLst>
                  <a:gd name="connsiteX0" fmla="*/ 3979 w 418643"/>
                  <a:gd name="connsiteY0" fmla="*/ 18692 h 93031"/>
                  <a:gd name="connsiteX1" fmla="*/ 0 w 418643"/>
                  <a:gd name="connsiteY1" fmla="*/ 12664 h 93031"/>
                  <a:gd name="connsiteX2" fmla="*/ 5179 w 418643"/>
                  <a:gd name="connsiteY2" fmla="*/ 4969 h 93031"/>
                  <a:gd name="connsiteX3" fmla="*/ 137249 w 418643"/>
                  <a:gd name="connsiteY3" fmla="*/ 1634 h 93031"/>
                  <a:gd name="connsiteX4" fmla="*/ 415871 w 418643"/>
                  <a:gd name="connsiteY4" fmla="*/ 79727 h 93031"/>
                  <a:gd name="connsiteX5" fmla="*/ 418037 w 418643"/>
                  <a:gd name="connsiteY5" fmla="*/ 88680 h 93031"/>
                  <a:gd name="connsiteX6" fmla="*/ 410956 w 418643"/>
                  <a:gd name="connsiteY6" fmla="*/ 92543 h 93031"/>
                  <a:gd name="connsiteX7" fmla="*/ 135610 w 418643"/>
                  <a:gd name="connsiteY7" fmla="*/ 15444 h 93031"/>
                  <a:gd name="connsiteX8" fmla="*/ 5296 w 418643"/>
                  <a:gd name="connsiteY8" fmla="*/ 18721 h 93031"/>
                  <a:gd name="connsiteX9" fmla="*/ 3979 w 418643"/>
                  <a:gd name="connsiteY9" fmla="*/ 18692 h 9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643" h="93031">
                    <a:moveTo>
                      <a:pt x="3979" y="18692"/>
                    </a:moveTo>
                    <a:cubicBezTo>
                      <a:pt x="1726" y="18282"/>
                      <a:pt x="29" y="15854"/>
                      <a:pt x="0" y="12664"/>
                    </a:cubicBezTo>
                    <a:cubicBezTo>
                      <a:pt x="-29" y="8861"/>
                      <a:pt x="2282" y="5437"/>
                      <a:pt x="5179" y="4969"/>
                    </a:cubicBezTo>
                    <a:cubicBezTo>
                      <a:pt x="5705" y="4882"/>
                      <a:pt x="59950" y="-3428"/>
                      <a:pt x="137249" y="1634"/>
                    </a:cubicBezTo>
                    <a:cubicBezTo>
                      <a:pt x="208550" y="6315"/>
                      <a:pt x="314785" y="23637"/>
                      <a:pt x="415871" y="79727"/>
                    </a:cubicBezTo>
                    <a:cubicBezTo>
                      <a:pt x="418417" y="81132"/>
                      <a:pt x="419382" y="85140"/>
                      <a:pt x="418037" y="88680"/>
                    </a:cubicBezTo>
                    <a:cubicBezTo>
                      <a:pt x="416661" y="92221"/>
                      <a:pt x="413531" y="93947"/>
                      <a:pt x="410956" y="92543"/>
                    </a:cubicBezTo>
                    <a:cubicBezTo>
                      <a:pt x="311187" y="37184"/>
                      <a:pt x="206151" y="20038"/>
                      <a:pt x="135610" y="15444"/>
                    </a:cubicBezTo>
                    <a:cubicBezTo>
                      <a:pt x="59189" y="10441"/>
                      <a:pt x="5823" y="18633"/>
                      <a:pt x="5296" y="18721"/>
                    </a:cubicBezTo>
                    <a:cubicBezTo>
                      <a:pt x="4857" y="18780"/>
                      <a:pt x="4389" y="18780"/>
                      <a:pt x="3979" y="18692"/>
                    </a:cubicBezTo>
                    <a:close/>
                  </a:path>
                </a:pathLst>
              </a:custGeom>
              <a:solidFill>
                <a:srgbClr val="463C74"/>
              </a:solidFill>
              <a:ln w="2922"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A0AAC10B-18BA-4617-C092-E220E38CA71B}"/>
                  </a:ext>
                </a:extLst>
              </p:cNvPr>
              <p:cNvSpPr/>
              <p:nvPr/>
            </p:nvSpPr>
            <p:spPr>
              <a:xfrm>
                <a:off x="7337458" y="1045120"/>
                <a:ext cx="590968" cy="378127"/>
              </a:xfrm>
              <a:custGeom>
                <a:avLst/>
                <a:gdLst>
                  <a:gd name="connsiteX0" fmla="*/ 576006 w 590968"/>
                  <a:gd name="connsiteY0" fmla="*/ 377933 h 378127"/>
                  <a:gd name="connsiteX1" fmla="*/ 566204 w 590968"/>
                  <a:gd name="connsiteY1" fmla="*/ 369360 h 378127"/>
                  <a:gd name="connsiteX2" fmla="*/ 420471 w 590968"/>
                  <a:gd name="connsiteY2" fmla="*/ 106113 h 378127"/>
                  <a:gd name="connsiteX3" fmla="*/ 338286 w 590968"/>
                  <a:gd name="connsiteY3" fmla="*/ 26820 h 378127"/>
                  <a:gd name="connsiteX4" fmla="*/ 22213 w 590968"/>
                  <a:gd name="connsiteY4" fmla="*/ 270902 h 378127"/>
                  <a:gd name="connsiteX5" fmla="*/ 4278 w 590968"/>
                  <a:gd name="connsiteY5" fmla="*/ 272014 h 378127"/>
                  <a:gd name="connsiteX6" fmla="*/ 3166 w 590968"/>
                  <a:gd name="connsiteY6" fmla="*/ 254107 h 378127"/>
                  <a:gd name="connsiteX7" fmla="*/ 111859 w 590968"/>
                  <a:gd name="connsiteY7" fmla="*/ 146345 h 378127"/>
                  <a:gd name="connsiteX8" fmla="*/ 336530 w 590968"/>
                  <a:gd name="connsiteY8" fmla="*/ 632 h 378127"/>
                  <a:gd name="connsiteX9" fmla="*/ 347560 w 590968"/>
                  <a:gd name="connsiteY9" fmla="*/ 2183 h 378127"/>
                  <a:gd name="connsiteX10" fmla="*/ 439050 w 590968"/>
                  <a:gd name="connsiteY10" fmla="*/ 88762 h 378127"/>
                  <a:gd name="connsiteX11" fmla="*/ 590342 w 590968"/>
                  <a:gd name="connsiteY11" fmla="*/ 361518 h 378127"/>
                  <a:gd name="connsiteX12" fmla="*/ 582209 w 590968"/>
                  <a:gd name="connsiteY12" fmla="*/ 377524 h 378127"/>
                  <a:gd name="connsiteX13" fmla="*/ 576006 w 590968"/>
                  <a:gd name="connsiteY13" fmla="*/ 377933 h 37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968" h="378127">
                    <a:moveTo>
                      <a:pt x="576006" y="377933"/>
                    </a:moveTo>
                    <a:cubicBezTo>
                      <a:pt x="571559" y="377143"/>
                      <a:pt x="567696" y="373954"/>
                      <a:pt x="566204" y="369360"/>
                    </a:cubicBezTo>
                    <a:cubicBezTo>
                      <a:pt x="525770" y="245066"/>
                      <a:pt x="464650" y="157609"/>
                      <a:pt x="420471" y="106113"/>
                    </a:cubicBezTo>
                    <a:cubicBezTo>
                      <a:pt x="382553" y="61843"/>
                      <a:pt x="350252" y="35861"/>
                      <a:pt x="338286" y="26820"/>
                    </a:cubicBezTo>
                    <a:cubicBezTo>
                      <a:pt x="194571" y="77175"/>
                      <a:pt x="23939" y="268942"/>
                      <a:pt x="22213" y="270902"/>
                    </a:cubicBezTo>
                    <a:cubicBezTo>
                      <a:pt x="17561" y="276140"/>
                      <a:pt x="9544" y="276637"/>
                      <a:pt x="4278" y="272014"/>
                    </a:cubicBezTo>
                    <a:cubicBezTo>
                      <a:pt x="-959" y="267362"/>
                      <a:pt x="-1456" y="259345"/>
                      <a:pt x="3166" y="254107"/>
                    </a:cubicBezTo>
                    <a:cubicBezTo>
                      <a:pt x="3634" y="253581"/>
                      <a:pt x="48838" y="202581"/>
                      <a:pt x="111859" y="146345"/>
                    </a:cubicBezTo>
                    <a:cubicBezTo>
                      <a:pt x="197058" y="70358"/>
                      <a:pt x="272631" y="21319"/>
                      <a:pt x="336530" y="632"/>
                    </a:cubicBezTo>
                    <a:cubicBezTo>
                      <a:pt x="340275" y="-596"/>
                      <a:pt x="344342" y="-11"/>
                      <a:pt x="347560" y="2183"/>
                    </a:cubicBezTo>
                    <a:cubicBezTo>
                      <a:pt x="349257" y="3324"/>
                      <a:pt x="389048" y="30653"/>
                      <a:pt x="439050" y="88762"/>
                    </a:cubicBezTo>
                    <a:cubicBezTo>
                      <a:pt x="484955" y="142102"/>
                      <a:pt x="548474" y="232748"/>
                      <a:pt x="590342" y="361518"/>
                    </a:cubicBezTo>
                    <a:cubicBezTo>
                      <a:pt x="592507" y="368190"/>
                      <a:pt x="588879" y="375329"/>
                      <a:pt x="582209" y="377524"/>
                    </a:cubicBezTo>
                    <a:cubicBezTo>
                      <a:pt x="580131" y="378167"/>
                      <a:pt x="578025" y="378284"/>
                      <a:pt x="576006" y="377933"/>
                    </a:cubicBezTo>
                    <a:close/>
                  </a:path>
                </a:pathLst>
              </a:custGeom>
              <a:solidFill>
                <a:srgbClr val="463C74"/>
              </a:solidFill>
              <a:ln w="2922"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036561D8-B5D9-81C6-5FEF-D8FF30D12CBE}"/>
                  </a:ext>
                </a:extLst>
              </p:cNvPr>
              <p:cNvSpPr/>
              <p:nvPr/>
            </p:nvSpPr>
            <p:spPr>
              <a:xfrm>
                <a:off x="7481844" y="1337015"/>
                <a:ext cx="254362" cy="254383"/>
              </a:xfrm>
              <a:custGeom>
                <a:avLst/>
                <a:gdLst>
                  <a:gd name="connsiteX0" fmla="*/ 20605 w 254362"/>
                  <a:gd name="connsiteY0" fmla="*/ 200940 h 254383"/>
                  <a:gd name="connsiteX1" fmla="*/ 200922 w 254362"/>
                  <a:gd name="connsiteY1" fmla="*/ 233740 h 254383"/>
                  <a:gd name="connsiteX2" fmla="*/ 233749 w 254362"/>
                  <a:gd name="connsiteY2" fmla="*/ 53444 h 254383"/>
                  <a:gd name="connsiteX3" fmla="*/ 53433 w 254362"/>
                  <a:gd name="connsiteY3" fmla="*/ 20614 h 254383"/>
                  <a:gd name="connsiteX4" fmla="*/ 20605 w 254362"/>
                  <a:gd name="connsiteY4" fmla="*/ 200940 h 254383"/>
                  <a:gd name="connsiteX5" fmla="*/ 206890 w 254362"/>
                  <a:gd name="connsiteY5" fmla="*/ 254222 h 254383"/>
                  <a:gd name="connsiteX6" fmla="*/ 7820 w 254362"/>
                  <a:gd name="connsiteY6" fmla="*/ 217999 h 254383"/>
                  <a:gd name="connsiteX7" fmla="*/ 154 w 254362"/>
                  <a:gd name="connsiteY7" fmla="*/ 206909 h 254383"/>
                  <a:gd name="connsiteX8" fmla="*/ 36375 w 254362"/>
                  <a:gd name="connsiteY8" fmla="*/ 7828 h 254383"/>
                  <a:gd name="connsiteX9" fmla="*/ 47464 w 254362"/>
                  <a:gd name="connsiteY9" fmla="*/ 162 h 254383"/>
                  <a:gd name="connsiteX10" fmla="*/ 246535 w 254362"/>
                  <a:gd name="connsiteY10" fmla="*/ 36385 h 254383"/>
                  <a:gd name="connsiteX11" fmla="*/ 254200 w 254362"/>
                  <a:gd name="connsiteY11" fmla="*/ 47475 h 254383"/>
                  <a:gd name="connsiteX12" fmla="*/ 217979 w 254362"/>
                  <a:gd name="connsiteY12" fmla="*/ 246556 h 254383"/>
                  <a:gd name="connsiteX13" fmla="*/ 206890 w 254362"/>
                  <a:gd name="connsiteY13" fmla="*/ 254222 h 25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362" h="254383">
                    <a:moveTo>
                      <a:pt x="20605" y="200940"/>
                    </a:moveTo>
                    <a:lnTo>
                      <a:pt x="200922" y="233740"/>
                    </a:lnTo>
                    <a:lnTo>
                      <a:pt x="233749" y="53444"/>
                    </a:lnTo>
                    <a:lnTo>
                      <a:pt x="53433" y="20614"/>
                    </a:lnTo>
                    <a:lnTo>
                      <a:pt x="20605" y="200940"/>
                    </a:lnTo>
                    <a:close/>
                    <a:moveTo>
                      <a:pt x="206890" y="254222"/>
                    </a:moveTo>
                    <a:lnTo>
                      <a:pt x="7820" y="217999"/>
                    </a:lnTo>
                    <a:cubicBezTo>
                      <a:pt x="2641" y="217062"/>
                      <a:pt x="-782" y="212088"/>
                      <a:pt x="154" y="206909"/>
                    </a:cubicBezTo>
                    <a:lnTo>
                      <a:pt x="36375" y="7828"/>
                    </a:lnTo>
                    <a:cubicBezTo>
                      <a:pt x="37312" y="2649"/>
                      <a:pt x="42286" y="-804"/>
                      <a:pt x="47464" y="162"/>
                    </a:cubicBezTo>
                    <a:lnTo>
                      <a:pt x="246535" y="36385"/>
                    </a:lnTo>
                    <a:cubicBezTo>
                      <a:pt x="251714" y="37351"/>
                      <a:pt x="255166" y="42296"/>
                      <a:pt x="254200" y="47475"/>
                    </a:cubicBezTo>
                    <a:lnTo>
                      <a:pt x="217979" y="246556"/>
                    </a:lnTo>
                    <a:cubicBezTo>
                      <a:pt x="217043" y="251735"/>
                      <a:pt x="212069" y="255187"/>
                      <a:pt x="206890" y="254222"/>
                    </a:cubicBezTo>
                    <a:close/>
                  </a:path>
                </a:pathLst>
              </a:custGeom>
              <a:solidFill>
                <a:srgbClr val="463C74"/>
              </a:solidFill>
              <a:ln w="2922"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01252B26-5BA4-B19E-C45E-BC1625A0410E}"/>
                  </a:ext>
                </a:extLst>
              </p:cNvPr>
              <p:cNvSpPr/>
              <p:nvPr/>
            </p:nvSpPr>
            <p:spPr>
              <a:xfrm>
                <a:off x="7499955" y="1436563"/>
                <a:ext cx="218133" cy="55286"/>
              </a:xfrm>
              <a:custGeom>
                <a:avLst/>
                <a:gdLst>
                  <a:gd name="connsiteX0" fmla="*/ 206890 w 218133"/>
                  <a:gd name="connsiteY0" fmla="*/ 55133 h 55286"/>
                  <a:gd name="connsiteX1" fmla="*/ 7820 w 218133"/>
                  <a:gd name="connsiteY1" fmla="*/ 18910 h 55286"/>
                  <a:gd name="connsiteX2" fmla="*/ 154 w 218133"/>
                  <a:gd name="connsiteY2" fmla="*/ 7820 h 55286"/>
                  <a:gd name="connsiteX3" fmla="*/ 11243 w 218133"/>
                  <a:gd name="connsiteY3" fmla="*/ 154 h 55286"/>
                  <a:gd name="connsiteX4" fmla="*/ 210313 w 218133"/>
                  <a:gd name="connsiteY4" fmla="*/ 36377 h 55286"/>
                  <a:gd name="connsiteX5" fmla="*/ 217979 w 218133"/>
                  <a:gd name="connsiteY5" fmla="*/ 47467 h 55286"/>
                  <a:gd name="connsiteX6" fmla="*/ 206890 w 218133"/>
                  <a:gd name="connsiteY6" fmla="*/ 55133 h 55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133" h="55286">
                    <a:moveTo>
                      <a:pt x="206890" y="55133"/>
                    </a:moveTo>
                    <a:lnTo>
                      <a:pt x="7820" y="18910"/>
                    </a:lnTo>
                    <a:cubicBezTo>
                      <a:pt x="2641" y="17973"/>
                      <a:pt x="-782" y="12999"/>
                      <a:pt x="154" y="7820"/>
                    </a:cubicBezTo>
                    <a:cubicBezTo>
                      <a:pt x="1090" y="2641"/>
                      <a:pt x="6064" y="-782"/>
                      <a:pt x="11243" y="154"/>
                    </a:cubicBezTo>
                    <a:lnTo>
                      <a:pt x="210313" y="36377"/>
                    </a:lnTo>
                    <a:cubicBezTo>
                      <a:pt x="215492" y="37314"/>
                      <a:pt x="218915" y="42288"/>
                      <a:pt x="217979" y="47467"/>
                    </a:cubicBezTo>
                    <a:cubicBezTo>
                      <a:pt x="217043" y="52646"/>
                      <a:pt x="212069" y="56069"/>
                      <a:pt x="206890" y="55133"/>
                    </a:cubicBezTo>
                    <a:close/>
                  </a:path>
                </a:pathLst>
              </a:custGeom>
              <a:solidFill>
                <a:srgbClr val="463C74"/>
              </a:solidFill>
              <a:ln w="2922"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215BF79A-E4FC-8F9C-BC1C-AF35A3BA99CA}"/>
                  </a:ext>
                </a:extLst>
              </p:cNvPr>
              <p:cNvSpPr/>
              <p:nvPr/>
            </p:nvSpPr>
            <p:spPr>
              <a:xfrm>
                <a:off x="7586002" y="1355975"/>
                <a:ext cx="55312" cy="218160"/>
              </a:xfrm>
              <a:custGeom>
                <a:avLst/>
                <a:gdLst>
                  <a:gd name="connsiteX0" fmla="*/ 7820 w 55312"/>
                  <a:gd name="connsiteY0" fmla="*/ 217998 h 218160"/>
                  <a:gd name="connsiteX1" fmla="*/ 154 w 55312"/>
                  <a:gd name="connsiteY1" fmla="*/ 206909 h 218160"/>
                  <a:gd name="connsiteX2" fmla="*/ 36375 w 55312"/>
                  <a:gd name="connsiteY2" fmla="*/ 7828 h 218160"/>
                  <a:gd name="connsiteX3" fmla="*/ 47493 w 55312"/>
                  <a:gd name="connsiteY3" fmla="*/ 162 h 218160"/>
                  <a:gd name="connsiteX4" fmla="*/ 55159 w 55312"/>
                  <a:gd name="connsiteY4" fmla="*/ 11251 h 218160"/>
                  <a:gd name="connsiteX5" fmla="*/ 18908 w 55312"/>
                  <a:gd name="connsiteY5" fmla="*/ 210303 h 218160"/>
                  <a:gd name="connsiteX6" fmla="*/ 7820 w 55312"/>
                  <a:gd name="connsiteY6" fmla="*/ 217998 h 2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12" h="218160">
                    <a:moveTo>
                      <a:pt x="7820" y="217998"/>
                    </a:moveTo>
                    <a:cubicBezTo>
                      <a:pt x="2641" y="217062"/>
                      <a:pt x="-782" y="212088"/>
                      <a:pt x="154" y="206909"/>
                    </a:cubicBezTo>
                    <a:lnTo>
                      <a:pt x="36375" y="7828"/>
                    </a:lnTo>
                    <a:cubicBezTo>
                      <a:pt x="37341" y="2649"/>
                      <a:pt x="42285" y="-804"/>
                      <a:pt x="47493" y="162"/>
                    </a:cubicBezTo>
                    <a:cubicBezTo>
                      <a:pt x="52643" y="1098"/>
                      <a:pt x="56095" y="6072"/>
                      <a:pt x="55159" y="11251"/>
                    </a:cubicBezTo>
                    <a:lnTo>
                      <a:pt x="18908" y="210303"/>
                    </a:lnTo>
                    <a:cubicBezTo>
                      <a:pt x="17972" y="215512"/>
                      <a:pt x="13027" y="218964"/>
                      <a:pt x="7820" y="217998"/>
                    </a:cubicBezTo>
                    <a:close/>
                  </a:path>
                </a:pathLst>
              </a:custGeom>
              <a:solidFill>
                <a:srgbClr val="463C74"/>
              </a:solidFill>
              <a:ln w="2922"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28EF8DD4-DEF9-86A1-F667-BA700A9AA658}"/>
                  </a:ext>
                </a:extLst>
              </p:cNvPr>
              <p:cNvSpPr/>
              <p:nvPr/>
            </p:nvSpPr>
            <p:spPr>
              <a:xfrm>
                <a:off x="7373324" y="1316481"/>
                <a:ext cx="482988" cy="378723"/>
              </a:xfrm>
              <a:custGeom>
                <a:avLst/>
                <a:gdLst>
                  <a:gd name="connsiteX0" fmla="*/ 234073 w 482988"/>
                  <a:gd name="connsiteY0" fmla="*/ 366338 h 378723"/>
                  <a:gd name="connsiteX1" fmla="*/ 150220 w 482988"/>
                  <a:gd name="connsiteY1" fmla="*/ 347905 h 378723"/>
                  <a:gd name="connsiteX2" fmla="*/ 10748 w 482988"/>
                  <a:gd name="connsiteY2" fmla="*/ 305625 h 378723"/>
                  <a:gd name="connsiteX3" fmla="*/ 5950 w 482988"/>
                  <a:gd name="connsiteY3" fmla="*/ 303840 h 378723"/>
                  <a:gd name="connsiteX4" fmla="*/ 5130 w 482988"/>
                  <a:gd name="connsiteY4" fmla="*/ 298778 h 378723"/>
                  <a:gd name="connsiteX5" fmla="*/ 13557 w 482988"/>
                  <a:gd name="connsiteY5" fmla="*/ 97648 h 378723"/>
                  <a:gd name="connsiteX6" fmla="*/ 36173 w 482988"/>
                  <a:gd name="connsiteY6" fmla="*/ 5159 h 378723"/>
                  <a:gd name="connsiteX7" fmla="*/ 45448 w 482988"/>
                  <a:gd name="connsiteY7" fmla="*/ 361 h 378723"/>
                  <a:gd name="connsiteX8" fmla="*/ 49954 w 482988"/>
                  <a:gd name="connsiteY8" fmla="*/ 1882 h 378723"/>
                  <a:gd name="connsiteX9" fmla="*/ 53816 w 482988"/>
                  <a:gd name="connsiteY9" fmla="*/ 8758 h 378723"/>
                  <a:gd name="connsiteX10" fmla="*/ 36612 w 482988"/>
                  <a:gd name="connsiteY10" fmla="*/ 282715 h 378723"/>
                  <a:gd name="connsiteX11" fmla="*/ 391393 w 482988"/>
                  <a:gd name="connsiteY11" fmla="*/ 340912 h 378723"/>
                  <a:gd name="connsiteX12" fmla="*/ 464859 w 482988"/>
                  <a:gd name="connsiteY12" fmla="*/ 102037 h 378723"/>
                  <a:gd name="connsiteX13" fmla="*/ 478406 w 482988"/>
                  <a:gd name="connsiteY13" fmla="*/ 90538 h 378723"/>
                  <a:gd name="connsiteX14" fmla="*/ 478406 w 482988"/>
                  <a:gd name="connsiteY14" fmla="*/ 90538 h 378723"/>
                  <a:gd name="connsiteX15" fmla="*/ 482970 w 482988"/>
                  <a:gd name="connsiteY15" fmla="*/ 95893 h 378723"/>
                  <a:gd name="connsiteX16" fmla="*/ 439551 w 482988"/>
                  <a:gd name="connsiteY16" fmla="*/ 297461 h 378723"/>
                  <a:gd name="connsiteX17" fmla="*/ 405466 w 482988"/>
                  <a:gd name="connsiteY17" fmla="*/ 371927 h 378723"/>
                  <a:gd name="connsiteX18" fmla="*/ 403272 w 482988"/>
                  <a:gd name="connsiteY18" fmla="*/ 375438 h 378723"/>
                  <a:gd name="connsiteX19" fmla="*/ 399146 w 482988"/>
                  <a:gd name="connsiteY19" fmla="*/ 375994 h 378723"/>
                  <a:gd name="connsiteX20" fmla="*/ 234073 w 482988"/>
                  <a:gd name="connsiteY20" fmla="*/ 366338 h 37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988" h="378723">
                    <a:moveTo>
                      <a:pt x="234073" y="366338"/>
                    </a:moveTo>
                    <a:cubicBezTo>
                      <a:pt x="207858" y="361569"/>
                      <a:pt x="179888" y="355424"/>
                      <a:pt x="150220" y="347905"/>
                    </a:cubicBezTo>
                    <a:cubicBezTo>
                      <a:pt x="72453" y="328184"/>
                      <a:pt x="11362" y="305830"/>
                      <a:pt x="10748" y="305625"/>
                    </a:cubicBezTo>
                    <a:lnTo>
                      <a:pt x="5950" y="303840"/>
                    </a:lnTo>
                    <a:lnTo>
                      <a:pt x="5130" y="298778"/>
                    </a:lnTo>
                    <a:cubicBezTo>
                      <a:pt x="-6251" y="228906"/>
                      <a:pt x="3434" y="150842"/>
                      <a:pt x="13557" y="97648"/>
                    </a:cubicBezTo>
                    <a:cubicBezTo>
                      <a:pt x="21954" y="53467"/>
                      <a:pt x="31814" y="19321"/>
                      <a:pt x="36173" y="5159"/>
                    </a:cubicBezTo>
                    <a:cubicBezTo>
                      <a:pt x="37373" y="1239"/>
                      <a:pt x="41586" y="-897"/>
                      <a:pt x="45448" y="361"/>
                    </a:cubicBezTo>
                    <a:lnTo>
                      <a:pt x="49954" y="1882"/>
                    </a:lnTo>
                    <a:cubicBezTo>
                      <a:pt x="52821" y="2848"/>
                      <a:pt x="54489" y="5832"/>
                      <a:pt x="53816" y="8758"/>
                    </a:cubicBezTo>
                    <a:cubicBezTo>
                      <a:pt x="47438" y="36262"/>
                      <a:pt x="19730" y="167959"/>
                      <a:pt x="36612" y="282715"/>
                    </a:cubicBezTo>
                    <a:cubicBezTo>
                      <a:pt x="70932" y="294828"/>
                      <a:pt x="263039" y="355687"/>
                      <a:pt x="391393" y="340912"/>
                    </a:cubicBezTo>
                    <a:cubicBezTo>
                      <a:pt x="401984" y="322127"/>
                      <a:pt x="451488" y="246755"/>
                      <a:pt x="464859" y="102037"/>
                    </a:cubicBezTo>
                    <a:cubicBezTo>
                      <a:pt x="465503" y="95162"/>
                      <a:pt x="471501" y="90041"/>
                      <a:pt x="478406" y="90538"/>
                    </a:cubicBezTo>
                    <a:lnTo>
                      <a:pt x="478406" y="90538"/>
                    </a:lnTo>
                    <a:cubicBezTo>
                      <a:pt x="481156" y="90743"/>
                      <a:pt x="483204" y="93142"/>
                      <a:pt x="482970" y="95893"/>
                    </a:cubicBezTo>
                    <a:cubicBezTo>
                      <a:pt x="475685" y="184959"/>
                      <a:pt x="455438" y="254508"/>
                      <a:pt x="439551" y="297461"/>
                    </a:cubicBezTo>
                    <a:cubicBezTo>
                      <a:pt x="421967" y="345125"/>
                      <a:pt x="406110" y="370873"/>
                      <a:pt x="405466" y="371927"/>
                    </a:cubicBezTo>
                    <a:lnTo>
                      <a:pt x="403272" y="375438"/>
                    </a:lnTo>
                    <a:lnTo>
                      <a:pt x="399146" y="375994"/>
                    </a:lnTo>
                    <a:cubicBezTo>
                      <a:pt x="355903" y="381699"/>
                      <a:pt x="300606" y="378451"/>
                      <a:pt x="234073" y="366338"/>
                    </a:cubicBezTo>
                    <a:close/>
                  </a:path>
                </a:pathLst>
              </a:custGeom>
              <a:solidFill>
                <a:srgbClr val="463C74"/>
              </a:solidFill>
              <a:ln w="2922"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DC97B9FF-CA36-8467-5939-0645EFC9A73F}"/>
                  </a:ext>
                </a:extLst>
              </p:cNvPr>
              <p:cNvSpPr/>
              <p:nvPr/>
            </p:nvSpPr>
            <p:spPr>
              <a:xfrm>
                <a:off x="7858693" y="2090373"/>
                <a:ext cx="208850" cy="282200"/>
              </a:xfrm>
              <a:custGeom>
                <a:avLst/>
                <a:gdLst>
                  <a:gd name="connsiteX0" fmla="*/ 78235 w 208850"/>
                  <a:gd name="connsiteY0" fmla="*/ 21798 h 282200"/>
                  <a:gd name="connsiteX1" fmla="*/ 109805 w 208850"/>
                  <a:gd name="connsiteY1" fmla="*/ 101501 h 282200"/>
                  <a:gd name="connsiteX2" fmla="*/ 78235 w 208850"/>
                  <a:gd name="connsiteY2" fmla="*/ 21798 h 282200"/>
                  <a:gd name="connsiteX3" fmla="*/ 162059 w 208850"/>
                  <a:gd name="connsiteY3" fmla="*/ 106153 h 282200"/>
                  <a:gd name="connsiteX4" fmla="*/ 148103 w 208850"/>
                  <a:gd name="connsiteY4" fmla="*/ 160752 h 282200"/>
                  <a:gd name="connsiteX5" fmla="*/ 148133 w 208850"/>
                  <a:gd name="connsiteY5" fmla="*/ 160927 h 282200"/>
                  <a:gd name="connsiteX6" fmla="*/ 162059 w 208850"/>
                  <a:gd name="connsiteY6" fmla="*/ 106153 h 282200"/>
                  <a:gd name="connsiteX7" fmla="*/ 21856 w 208850"/>
                  <a:gd name="connsiteY7" fmla="*/ 147233 h 282200"/>
                  <a:gd name="connsiteX8" fmla="*/ 44560 w 208850"/>
                  <a:gd name="connsiteY8" fmla="*/ 171870 h 282200"/>
                  <a:gd name="connsiteX9" fmla="*/ 136429 w 208850"/>
                  <a:gd name="connsiteY9" fmla="*/ 192644 h 282200"/>
                  <a:gd name="connsiteX10" fmla="*/ 21856 w 208850"/>
                  <a:gd name="connsiteY10" fmla="*/ 147233 h 282200"/>
                  <a:gd name="connsiteX11" fmla="*/ 142106 w 208850"/>
                  <a:gd name="connsiteY11" fmla="*/ 191942 h 282200"/>
                  <a:gd name="connsiteX12" fmla="*/ 145119 w 208850"/>
                  <a:gd name="connsiteY12" fmla="*/ 191503 h 282200"/>
                  <a:gd name="connsiteX13" fmla="*/ 144622 w 208850"/>
                  <a:gd name="connsiteY13" fmla="*/ 190508 h 282200"/>
                  <a:gd name="connsiteX14" fmla="*/ 142106 w 208850"/>
                  <a:gd name="connsiteY14" fmla="*/ 191942 h 282200"/>
                  <a:gd name="connsiteX15" fmla="*/ 199158 w 208850"/>
                  <a:gd name="connsiteY15" fmla="*/ 280335 h 282200"/>
                  <a:gd name="connsiteX16" fmla="*/ 187719 w 208850"/>
                  <a:gd name="connsiteY16" fmla="*/ 279252 h 282200"/>
                  <a:gd name="connsiteX17" fmla="*/ 187719 w 208850"/>
                  <a:gd name="connsiteY17" fmla="*/ 279252 h 282200"/>
                  <a:gd name="connsiteX18" fmla="*/ 144329 w 208850"/>
                  <a:gd name="connsiteY18" fmla="*/ 208035 h 282200"/>
                  <a:gd name="connsiteX19" fmla="*/ 33939 w 208850"/>
                  <a:gd name="connsiteY19" fmla="*/ 184188 h 282200"/>
                  <a:gd name="connsiteX20" fmla="*/ 2896 w 208850"/>
                  <a:gd name="connsiteY20" fmla="*/ 146151 h 282200"/>
                  <a:gd name="connsiteX21" fmla="*/ 0 w 208850"/>
                  <a:gd name="connsiteY21" fmla="*/ 138953 h 282200"/>
                  <a:gd name="connsiteX22" fmla="*/ 7081 w 208850"/>
                  <a:gd name="connsiteY22" fmla="*/ 135735 h 282200"/>
                  <a:gd name="connsiteX23" fmla="*/ 7929 w 208850"/>
                  <a:gd name="connsiteY23" fmla="*/ 135354 h 282200"/>
                  <a:gd name="connsiteX24" fmla="*/ 102578 w 208850"/>
                  <a:gd name="connsiteY24" fmla="*/ 138719 h 282200"/>
                  <a:gd name="connsiteX25" fmla="*/ 116564 w 208850"/>
                  <a:gd name="connsiteY25" fmla="*/ 148053 h 282200"/>
                  <a:gd name="connsiteX26" fmla="*/ 104187 w 208850"/>
                  <a:gd name="connsiteY26" fmla="*/ 118120 h 282200"/>
                  <a:gd name="connsiteX27" fmla="*/ 60798 w 208850"/>
                  <a:gd name="connsiteY27" fmla="*/ 43743 h 282200"/>
                  <a:gd name="connsiteX28" fmla="*/ 65947 w 208850"/>
                  <a:gd name="connsiteY28" fmla="*/ 7081 h 282200"/>
                  <a:gd name="connsiteX29" fmla="*/ 69224 w 208850"/>
                  <a:gd name="connsiteY29" fmla="*/ 0 h 282200"/>
                  <a:gd name="connsiteX30" fmla="*/ 76422 w 208850"/>
                  <a:gd name="connsiteY30" fmla="*/ 2985 h 282200"/>
                  <a:gd name="connsiteX31" fmla="*/ 125663 w 208850"/>
                  <a:gd name="connsiteY31" fmla="*/ 60362 h 282200"/>
                  <a:gd name="connsiteX32" fmla="*/ 124785 w 208850"/>
                  <a:gd name="connsiteY32" fmla="*/ 109313 h 282200"/>
                  <a:gd name="connsiteX33" fmla="*/ 132685 w 208850"/>
                  <a:gd name="connsiteY33" fmla="*/ 126957 h 282200"/>
                  <a:gd name="connsiteX34" fmla="*/ 160801 w 208850"/>
                  <a:gd name="connsiteY34" fmla="*/ 86608 h 282200"/>
                  <a:gd name="connsiteX35" fmla="*/ 167589 w 208850"/>
                  <a:gd name="connsiteY35" fmla="*/ 82804 h 282200"/>
                  <a:gd name="connsiteX36" fmla="*/ 171685 w 208850"/>
                  <a:gd name="connsiteY36" fmla="*/ 89446 h 282200"/>
                  <a:gd name="connsiteX37" fmla="*/ 155886 w 208850"/>
                  <a:gd name="connsiteY37" fmla="*/ 176113 h 282200"/>
                  <a:gd name="connsiteX38" fmla="*/ 206999 w 208850"/>
                  <a:gd name="connsiteY38" fmla="*/ 263306 h 282200"/>
                  <a:gd name="connsiteX39" fmla="*/ 206999 w 208850"/>
                  <a:gd name="connsiteY39" fmla="*/ 263306 h 282200"/>
                  <a:gd name="connsiteX40" fmla="*/ 205888 w 208850"/>
                  <a:gd name="connsiteY40" fmla="*/ 274746 h 282200"/>
                  <a:gd name="connsiteX41" fmla="*/ 199158 w 208850"/>
                  <a:gd name="connsiteY41" fmla="*/ 280335 h 28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08850" h="282200">
                    <a:moveTo>
                      <a:pt x="78235" y="21798"/>
                    </a:moveTo>
                    <a:cubicBezTo>
                      <a:pt x="74929" y="36311"/>
                      <a:pt x="73262" y="68643"/>
                      <a:pt x="109805" y="101501"/>
                    </a:cubicBezTo>
                    <a:cubicBezTo>
                      <a:pt x="113813" y="80054"/>
                      <a:pt x="114779" y="41783"/>
                      <a:pt x="78235" y="21798"/>
                    </a:cubicBezTo>
                    <a:close/>
                    <a:moveTo>
                      <a:pt x="162059" y="106153"/>
                    </a:moveTo>
                    <a:cubicBezTo>
                      <a:pt x="154189" y="114024"/>
                      <a:pt x="142896" y="130965"/>
                      <a:pt x="148103" y="160752"/>
                    </a:cubicBezTo>
                    <a:lnTo>
                      <a:pt x="148133" y="160927"/>
                    </a:lnTo>
                    <a:cubicBezTo>
                      <a:pt x="158549" y="150072"/>
                      <a:pt x="171890" y="130205"/>
                      <a:pt x="162059" y="106153"/>
                    </a:cubicBezTo>
                    <a:close/>
                    <a:moveTo>
                      <a:pt x="21856" y="147233"/>
                    </a:moveTo>
                    <a:cubicBezTo>
                      <a:pt x="25806" y="153583"/>
                      <a:pt x="33003" y="163121"/>
                      <a:pt x="44560" y="171870"/>
                    </a:cubicBezTo>
                    <a:cubicBezTo>
                      <a:pt x="68230" y="189777"/>
                      <a:pt x="99096" y="196741"/>
                      <a:pt x="136429" y="192644"/>
                    </a:cubicBezTo>
                    <a:cubicBezTo>
                      <a:pt x="120659" y="169881"/>
                      <a:pt x="80986" y="125728"/>
                      <a:pt x="21856" y="147233"/>
                    </a:cubicBezTo>
                    <a:close/>
                    <a:moveTo>
                      <a:pt x="142106" y="191942"/>
                    </a:moveTo>
                    <a:cubicBezTo>
                      <a:pt x="143100" y="191796"/>
                      <a:pt x="144124" y="191649"/>
                      <a:pt x="145119" y="191503"/>
                    </a:cubicBezTo>
                    <a:lnTo>
                      <a:pt x="144622" y="190508"/>
                    </a:lnTo>
                    <a:lnTo>
                      <a:pt x="142106" y="191942"/>
                    </a:lnTo>
                    <a:close/>
                    <a:moveTo>
                      <a:pt x="199158" y="280335"/>
                    </a:moveTo>
                    <a:cubicBezTo>
                      <a:pt x="195706" y="283202"/>
                      <a:pt x="190586" y="282705"/>
                      <a:pt x="187719" y="279252"/>
                    </a:cubicBezTo>
                    <a:lnTo>
                      <a:pt x="187719" y="279252"/>
                    </a:lnTo>
                    <a:cubicBezTo>
                      <a:pt x="175167" y="264096"/>
                      <a:pt x="160596" y="240132"/>
                      <a:pt x="144329" y="208035"/>
                    </a:cubicBezTo>
                    <a:cubicBezTo>
                      <a:pt x="112146" y="212394"/>
                      <a:pt x="68815" y="211078"/>
                      <a:pt x="33939" y="184188"/>
                    </a:cubicBezTo>
                    <a:cubicBezTo>
                      <a:pt x="11411" y="166837"/>
                      <a:pt x="3248" y="146999"/>
                      <a:pt x="2896" y="146151"/>
                    </a:cubicBezTo>
                    <a:lnTo>
                      <a:pt x="0" y="138953"/>
                    </a:lnTo>
                    <a:lnTo>
                      <a:pt x="7081" y="135735"/>
                    </a:lnTo>
                    <a:cubicBezTo>
                      <a:pt x="7373" y="135588"/>
                      <a:pt x="7666" y="135471"/>
                      <a:pt x="7929" y="135354"/>
                    </a:cubicBezTo>
                    <a:cubicBezTo>
                      <a:pt x="41020" y="120637"/>
                      <a:pt x="72852" y="121749"/>
                      <a:pt x="102578" y="138719"/>
                    </a:cubicBezTo>
                    <a:cubicBezTo>
                      <a:pt x="107552" y="141587"/>
                      <a:pt x="112233" y="144717"/>
                      <a:pt x="116564" y="148053"/>
                    </a:cubicBezTo>
                    <a:cubicBezTo>
                      <a:pt x="112848" y="139246"/>
                      <a:pt x="108722" y="129268"/>
                      <a:pt x="104187" y="118120"/>
                    </a:cubicBezTo>
                    <a:cubicBezTo>
                      <a:pt x="71272" y="90880"/>
                      <a:pt x="62407" y="62732"/>
                      <a:pt x="60798" y="43743"/>
                    </a:cubicBezTo>
                    <a:cubicBezTo>
                      <a:pt x="58984" y="22413"/>
                      <a:pt x="65684" y="7695"/>
                      <a:pt x="65947" y="7081"/>
                    </a:cubicBezTo>
                    <a:lnTo>
                      <a:pt x="69224" y="0"/>
                    </a:lnTo>
                    <a:lnTo>
                      <a:pt x="76422" y="2985"/>
                    </a:lnTo>
                    <a:cubicBezTo>
                      <a:pt x="102900" y="13928"/>
                      <a:pt x="119899" y="33795"/>
                      <a:pt x="125663" y="60362"/>
                    </a:cubicBezTo>
                    <a:cubicBezTo>
                      <a:pt x="129846" y="79761"/>
                      <a:pt x="127184" y="98458"/>
                      <a:pt x="124785" y="109313"/>
                    </a:cubicBezTo>
                    <a:cubicBezTo>
                      <a:pt x="127008" y="114346"/>
                      <a:pt x="129671" y="120315"/>
                      <a:pt x="132685" y="126957"/>
                    </a:cubicBezTo>
                    <a:cubicBezTo>
                      <a:pt x="139414" y="98926"/>
                      <a:pt x="159660" y="87252"/>
                      <a:pt x="160801" y="86608"/>
                    </a:cubicBezTo>
                    <a:lnTo>
                      <a:pt x="167589" y="82804"/>
                    </a:lnTo>
                    <a:lnTo>
                      <a:pt x="171685" y="89446"/>
                    </a:lnTo>
                    <a:cubicBezTo>
                      <a:pt x="192605" y="123387"/>
                      <a:pt x="178005" y="155631"/>
                      <a:pt x="155886" y="176113"/>
                    </a:cubicBezTo>
                    <a:cubicBezTo>
                      <a:pt x="176396" y="217544"/>
                      <a:pt x="194009" y="247652"/>
                      <a:pt x="206999" y="263306"/>
                    </a:cubicBezTo>
                    <a:lnTo>
                      <a:pt x="206999" y="263306"/>
                    </a:lnTo>
                    <a:cubicBezTo>
                      <a:pt x="209838" y="266759"/>
                      <a:pt x="209369" y="271879"/>
                      <a:pt x="205888" y="274746"/>
                    </a:cubicBezTo>
                    <a:lnTo>
                      <a:pt x="199158" y="280335"/>
                    </a:lnTo>
                    <a:close/>
                  </a:path>
                </a:pathLst>
              </a:custGeom>
              <a:solidFill>
                <a:srgbClr val="AFCC36"/>
              </a:solidFill>
              <a:ln w="2922"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E5062EBA-AC9A-0F14-200C-788EDE58B30C}"/>
                  </a:ext>
                </a:extLst>
              </p:cNvPr>
              <p:cNvSpPr/>
              <p:nvPr/>
            </p:nvSpPr>
            <p:spPr>
              <a:xfrm>
                <a:off x="6998675" y="1457099"/>
                <a:ext cx="338781" cy="214523"/>
              </a:xfrm>
              <a:custGeom>
                <a:avLst/>
                <a:gdLst>
                  <a:gd name="connsiteX0" fmla="*/ 333698 w 338781"/>
                  <a:gd name="connsiteY0" fmla="*/ 188 h 214523"/>
                  <a:gd name="connsiteX1" fmla="*/ 306928 w 338781"/>
                  <a:gd name="connsiteY1" fmla="*/ 26404 h 214523"/>
                  <a:gd name="connsiteX2" fmla="*/ 303680 w 338781"/>
                  <a:gd name="connsiteY2" fmla="*/ 10311 h 214523"/>
                  <a:gd name="connsiteX3" fmla="*/ 288612 w 338781"/>
                  <a:gd name="connsiteY3" fmla="*/ 40858 h 214523"/>
                  <a:gd name="connsiteX4" fmla="*/ 175297 w 338781"/>
                  <a:gd name="connsiteY4" fmla="*/ 109501 h 214523"/>
                  <a:gd name="connsiteX5" fmla="*/ 20932 w 338781"/>
                  <a:gd name="connsiteY5" fmla="*/ 143296 h 214523"/>
                  <a:gd name="connsiteX6" fmla="*/ 13501 w 338781"/>
                  <a:gd name="connsiteY6" fmla="*/ 210212 h 214523"/>
                  <a:gd name="connsiteX7" fmla="*/ 193056 w 338781"/>
                  <a:gd name="connsiteY7" fmla="*/ 158247 h 214523"/>
                  <a:gd name="connsiteX8" fmla="*/ 307396 w 338781"/>
                  <a:gd name="connsiteY8" fmla="*/ 62569 h 214523"/>
                  <a:gd name="connsiteX9" fmla="*/ 333698 w 338781"/>
                  <a:gd name="connsiteY9" fmla="*/ 188 h 21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781" h="214523">
                    <a:moveTo>
                      <a:pt x="333698" y="188"/>
                    </a:moveTo>
                    <a:cubicBezTo>
                      <a:pt x="327115" y="-2534"/>
                      <a:pt x="310673" y="25205"/>
                      <a:pt x="306928" y="26404"/>
                    </a:cubicBezTo>
                    <a:cubicBezTo>
                      <a:pt x="303183" y="27633"/>
                      <a:pt x="308244" y="13472"/>
                      <a:pt x="303680" y="10311"/>
                    </a:cubicBezTo>
                    <a:cubicBezTo>
                      <a:pt x="299116" y="7152"/>
                      <a:pt x="288612" y="40858"/>
                      <a:pt x="288612" y="40858"/>
                    </a:cubicBezTo>
                    <a:cubicBezTo>
                      <a:pt x="281064" y="44721"/>
                      <a:pt x="175297" y="109501"/>
                      <a:pt x="175297" y="109501"/>
                    </a:cubicBezTo>
                    <a:cubicBezTo>
                      <a:pt x="131147" y="111901"/>
                      <a:pt x="20932" y="143296"/>
                      <a:pt x="20932" y="143296"/>
                    </a:cubicBezTo>
                    <a:cubicBezTo>
                      <a:pt x="20932" y="143296"/>
                      <a:pt x="-20731" y="190082"/>
                      <a:pt x="13501" y="210212"/>
                    </a:cubicBezTo>
                    <a:cubicBezTo>
                      <a:pt x="47762" y="230372"/>
                      <a:pt x="158854" y="174164"/>
                      <a:pt x="193056" y="158247"/>
                    </a:cubicBezTo>
                    <a:cubicBezTo>
                      <a:pt x="227259" y="142301"/>
                      <a:pt x="307396" y="62569"/>
                      <a:pt x="307396" y="62569"/>
                    </a:cubicBezTo>
                    <a:cubicBezTo>
                      <a:pt x="347303" y="44721"/>
                      <a:pt x="340253" y="2967"/>
                      <a:pt x="333698" y="188"/>
                    </a:cubicBezTo>
                    <a:close/>
                  </a:path>
                </a:pathLst>
              </a:custGeom>
              <a:solidFill>
                <a:srgbClr val="FFB27D"/>
              </a:solidFill>
              <a:ln w="2922"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20144BC-7B2D-C0F8-E513-5CEE0C89EBAC}"/>
                  </a:ext>
                </a:extLst>
              </p:cNvPr>
              <p:cNvSpPr/>
              <p:nvPr/>
            </p:nvSpPr>
            <p:spPr>
              <a:xfrm>
                <a:off x="6806465" y="1360432"/>
                <a:ext cx="246053" cy="484027"/>
              </a:xfrm>
              <a:custGeom>
                <a:avLst/>
                <a:gdLst>
                  <a:gd name="connsiteX0" fmla="*/ 101143 w 246053"/>
                  <a:gd name="connsiteY0" fmla="*/ 503 h 484027"/>
                  <a:gd name="connsiteX1" fmla="*/ 20450 w 246053"/>
                  <a:gd name="connsiteY1" fmla="*/ 52410 h 484027"/>
                  <a:gd name="connsiteX2" fmla="*/ 20450 w 246053"/>
                  <a:gd name="connsiteY2" fmla="*/ 436615 h 484027"/>
                  <a:gd name="connsiteX3" fmla="*/ 25921 w 246053"/>
                  <a:gd name="connsiteY3" fmla="*/ 391205 h 484027"/>
                  <a:gd name="connsiteX4" fmla="*/ 69194 w 246053"/>
                  <a:gd name="connsiteY4" fmla="*/ 483313 h 484027"/>
                  <a:gd name="connsiteX5" fmla="*/ 243454 w 246053"/>
                  <a:gd name="connsiteY5" fmla="*/ 254885 h 484027"/>
                  <a:gd name="connsiteX6" fmla="*/ 101143 w 246053"/>
                  <a:gd name="connsiteY6" fmla="*/ 503 h 484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53" h="484027">
                    <a:moveTo>
                      <a:pt x="101143" y="503"/>
                    </a:moveTo>
                    <a:cubicBezTo>
                      <a:pt x="101143" y="503"/>
                      <a:pt x="37215" y="8959"/>
                      <a:pt x="20450" y="52410"/>
                    </a:cubicBezTo>
                    <a:cubicBezTo>
                      <a:pt x="3686" y="95860"/>
                      <a:pt x="-15654" y="396793"/>
                      <a:pt x="20450" y="436615"/>
                    </a:cubicBezTo>
                    <a:cubicBezTo>
                      <a:pt x="20450" y="436615"/>
                      <a:pt x="22762" y="399046"/>
                      <a:pt x="25921" y="391205"/>
                    </a:cubicBezTo>
                    <a:cubicBezTo>
                      <a:pt x="25921" y="391205"/>
                      <a:pt x="33031" y="467747"/>
                      <a:pt x="69194" y="483313"/>
                    </a:cubicBezTo>
                    <a:cubicBezTo>
                      <a:pt x="105327" y="498880"/>
                      <a:pt x="243454" y="254885"/>
                      <a:pt x="243454" y="254885"/>
                    </a:cubicBezTo>
                    <a:cubicBezTo>
                      <a:pt x="243454" y="254885"/>
                      <a:pt x="277247" y="-13132"/>
                      <a:pt x="101143" y="503"/>
                    </a:cubicBezTo>
                    <a:close/>
                  </a:path>
                </a:pathLst>
              </a:custGeom>
              <a:solidFill>
                <a:srgbClr val="1D1D1D"/>
              </a:solidFill>
              <a:ln w="2922"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69F40F8B-6A9B-6F27-5E81-6E786A08FD45}"/>
                  </a:ext>
                </a:extLst>
              </p:cNvPr>
              <p:cNvSpPr/>
              <p:nvPr/>
            </p:nvSpPr>
            <p:spPr>
              <a:xfrm>
                <a:off x="6913633" y="1921027"/>
                <a:ext cx="155010" cy="542111"/>
              </a:xfrm>
              <a:custGeom>
                <a:avLst/>
                <a:gdLst>
                  <a:gd name="connsiteX0" fmla="*/ 114430 w 155010"/>
                  <a:gd name="connsiteY0" fmla="*/ 367696 h 542111"/>
                  <a:gd name="connsiteX1" fmla="*/ 100825 w 155010"/>
                  <a:gd name="connsiteY1" fmla="*/ 542111 h 542111"/>
                  <a:gd name="connsiteX2" fmla="*/ 62643 w 155010"/>
                  <a:gd name="connsiteY2" fmla="*/ 537488 h 542111"/>
                  <a:gd name="connsiteX3" fmla="*/ 62146 w 155010"/>
                  <a:gd name="connsiteY3" fmla="*/ 537401 h 542111"/>
                  <a:gd name="connsiteX4" fmla="*/ 61853 w 155010"/>
                  <a:gd name="connsiteY4" fmla="*/ 536347 h 542111"/>
                  <a:gd name="connsiteX5" fmla="*/ 61853 w 155010"/>
                  <a:gd name="connsiteY5" fmla="*/ 536318 h 542111"/>
                  <a:gd name="connsiteX6" fmla="*/ 61707 w 155010"/>
                  <a:gd name="connsiteY6" fmla="*/ 535821 h 542111"/>
                  <a:gd name="connsiteX7" fmla="*/ 30664 w 155010"/>
                  <a:gd name="connsiteY7" fmla="*/ 395843 h 542111"/>
                  <a:gd name="connsiteX8" fmla="*/ 28324 w 155010"/>
                  <a:gd name="connsiteY8" fmla="*/ 382823 h 542111"/>
                  <a:gd name="connsiteX9" fmla="*/ 19546 w 155010"/>
                  <a:gd name="connsiteY9" fmla="*/ 294577 h 542111"/>
                  <a:gd name="connsiteX10" fmla="*/ 21214 w 155010"/>
                  <a:gd name="connsiteY10" fmla="*/ 3357 h 542111"/>
                  <a:gd name="connsiteX11" fmla="*/ 155010 w 155010"/>
                  <a:gd name="connsiteY11" fmla="*/ 53742 h 542111"/>
                  <a:gd name="connsiteX12" fmla="*/ 114430 w 155010"/>
                  <a:gd name="connsiteY12" fmla="*/ 367696 h 542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010" h="542111">
                    <a:moveTo>
                      <a:pt x="114430" y="367696"/>
                    </a:moveTo>
                    <a:cubicBezTo>
                      <a:pt x="104921" y="450412"/>
                      <a:pt x="98192" y="522273"/>
                      <a:pt x="100825" y="542111"/>
                    </a:cubicBezTo>
                    <a:lnTo>
                      <a:pt x="62643" y="537488"/>
                    </a:lnTo>
                    <a:lnTo>
                      <a:pt x="62146" y="537401"/>
                    </a:lnTo>
                    <a:cubicBezTo>
                      <a:pt x="62146" y="537401"/>
                      <a:pt x="62029" y="537020"/>
                      <a:pt x="61853" y="536347"/>
                    </a:cubicBezTo>
                    <a:cubicBezTo>
                      <a:pt x="61853" y="536318"/>
                      <a:pt x="61853" y="536318"/>
                      <a:pt x="61853" y="536318"/>
                    </a:cubicBezTo>
                    <a:cubicBezTo>
                      <a:pt x="61824" y="536172"/>
                      <a:pt x="61766" y="535996"/>
                      <a:pt x="61707" y="535821"/>
                    </a:cubicBezTo>
                    <a:cubicBezTo>
                      <a:pt x="58957" y="524819"/>
                      <a:pt x="42338" y="458224"/>
                      <a:pt x="30664" y="395843"/>
                    </a:cubicBezTo>
                    <a:cubicBezTo>
                      <a:pt x="29875" y="391484"/>
                      <a:pt x="29085" y="387124"/>
                      <a:pt x="28324" y="382823"/>
                    </a:cubicBezTo>
                    <a:cubicBezTo>
                      <a:pt x="21829" y="346190"/>
                      <a:pt x="17586" y="312542"/>
                      <a:pt x="19546" y="294577"/>
                    </a:cubicBezTo>
                    <a:cubicBezTo>
                      <a:pt x="25369" y="241441"/>
                      <a:pt x="-28407" y="22610"/>
                      <a:pt x="21214" y="3357"/>
                    </a:cubicBezTo>
                    <a:cubicBezTo>
                      <a:pt x="70806" y="-15867"/>
                      <a:pt x="155010" y="53742"/>
                      <a:pt x="155010" y="53742"/>
                    </a:cubicBezTo>
                    <a:cubicBezTo>
                      <a:pt x="155010" y="53742"/>
                      <a:pt x="130638" y="226548"/>
                      <a:pt x="114430" y="367696"/>
                    </a:cubicBezTo>
                    <a:close/>
                  </a:path>
                </a:pathLst>
              </a:custGeom>
              <a:solidFill>
                <a:srgbClr val="ED985F"/>
              </a:solidFill>
              <a:ln w="2922"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C5F77EF4-803F-47A5-E0BA-859B8A06241D}"/>
                  </a:ext>
                </a:extLst>
              </p:cNvPr>
              <p:cNvSpPr/>
              <p:nvPr/>
            </p:nvSpPr>
            <p:spPr>
              <a:xfrm>
                <a:off x="6741277" y="1950440"/>
                <a:ext cx="313673" cy="515273"/>
              </a:xfrm>
              <a:custGeom>
                <a:avLst/>
                <a:gdLst>
                  <a:gd name="connsiteX0" fmla="*/ 313674 w 313673"/>
                  <a:gd name="connsiteY0" fmla="*/ 107339 h 515273"/>
                  <a:gd name="connsiteX1" fmla="*/ 129203 w 313673"/>
                  <a:gd name="connsiteY1" fmla="*/ 369650 h 515273"/>
                  <a:gd name="connsiteX2" fmla="*/ 127243 w 313673"/>
                  <a:gd name="connsiteY2" fmla="*/ 372517 h 515273"/>
                  <a:gd name="connsiteX3" fmla="*/ 39206 w 313673"/>
                  <a:gd name="connsiteY3" fmla="*/ 515274 h 515273"/>
                  <a:gd name="connsiteX4" fmla="*/ 0 w 313673"/>
                  <a:gd name="connsiteY4" fmla="*/ 509334 h 515273"/>
                  <a:gd name="connsiteX5" fmla="*/ 49972 w 313673"/>
                  <a:gd name="connsiteY5" fmla="*/ 331495 h 515273"/>
                  <a:gd name="connsiteX6" fmla="*/ 50002 w 313673"/>
                  <a:gd name="connsiteY6" fmla="*/ 331408 h 515273"/>
                  <a:gd name="connsiteX7" fmla="*/ 51114 w 313673"/>
                  <a:gd name="connsiteY7" fmla="*/ 328072 h 515273"/>
                  <a:gd name="connsiteX8" fmla="*/ 81191 w 313673"/>
                  <a:gd name="connsiteY8" fmla="*/ 256620 h 515273"/>
                  <a:gd name="connsiteX9" fmla="*/ 219024 w 313673"/>
                  <a:gd name="connsiteY9" fmla="*/ 132 h 515273"/>
                  <a:gd name="connsiteX10" fmla="*/ 313674 w 313673"/>
                  <a:gd name="connsiteY10" fmla="*/ 107339 h 51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673" h="515273">
                    <a:moveTo>
                      <a:pt x="313674" y="107339"/>
                    </a:moveTo>
                    <a:cubicBezTo>
                      <a:pt x="313674" y="107339"/>
                      <a:pt x="210189" y="251002"/>
                      <a:pt x="129203" y="369650"/>
                    </a:cubicBezTo>
                    <a:cubicBezTo>
                      <a:pt x="128530" y="370615"/>
                      <a:pt x="127886" y="371552"/>
                      <a:pt x="127243" y="372517"/>
                    </a:cubicBezTo>
                    <a:cubicBezTo>
                      <a:pt x="80869" y="440487"/>
                      <a:pt x="46081" y="496811"/>
                      <a:pt x="39206" y="515274"/>
                    </a:cubicBezTo>
                    <a:lnTo>
                      <a:pt x="0" y="509334"/>
                    </a:lnTo>
                    <a:cubicBezTo>
                      <a:pt x="0" y="509334"/>
                      <a:pt x="26361" y="402976"/>
                      <a:pt x="49972" y="331495"/>
                    </a:cubicBezTo>
                    <a:lnTo>
                      <a:pt x="50002" y="331408"/>
                    </a:lnTo>
                    <a:cubicBezTo>
                      <a:pt x="50382" y="330296"/>
                      <a:pt x="50762" y="329184"/>
                      <a:pt x="51114" y="328072"/>
                    </a:cubicBezTo>
                    <a:cubicBezTo>
                      <a:pt x="61529" y="296940"/>
                      <a:pt x="72121" y="269963"/>
                      <a:pt x="81191" y="256620"/>
                    </a:cubicBezTo>
                    <a:cubicBezTo>
                      <a:pt x="111180" y="212409"/>
                      <a:pt x="166214" y="-6130"/>
                      <a:pt x="219024" y="132"/>
                    </a:cubicBezTo>
                    <a:cubicBezTo>
                      <a:pt x="271864" y="6364"/>
                      <a:pt x="313674" y="107339"/>
                      <a:pt x="313674" y="107339"/>
                    </a:cubicBezTo>
                    <a:close/>
                  </a:path>
                </a:pathLst>
              </a:custGeom>
              <a:solidFill>
                <a:srgbClr val="FFB27D"/>
              </a:solidFill>
              <a:ln w="2922"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A1466B98-73F8-17D1-6C7D-E7617E2A36D6}"/>
                  </a:ext>
                </a:extLst>
              </p:cNvPr>
              <p:cNvSpPr/>
              <p:nvPr/>
            </p:nvSpPr>
            <p:spPr>
              <a:xfrm>
                <a:off x="6860409" y="1372762"/>
                <a:ext cx="159461" cy="171308"/>
              </a:xfrm>
              <a:custGeom>
                <a:avLst/>
                <a:gdLst>
                  <a:gd name="connsiteX0" fmla="*/ 159462 w 159461"/>
                  <a:gd name="connsiteY0" fmla="*/ 51374 h 171308"/>
                  <a:gd name="connsiteX1" fmla="*/ 84181 w 159461"/>
                  <a:gd name="connsiteY1" fmla="*/ 989 h 171308"/>
                  <a:gd name="connsiteX2" fmla="*/ 1820 w 159461"/>
                  <a:gd name="connsiteY2" fmla="*/ 61644 h 171308"/>
                  <a:gd name="connsiteX3" fmla="*/ 66714 w 159461"/>
                  <a:gd name="connsiteY3" fmla="*/ 171309 h 171308"/>
                  <a:gd name="connsiteX4" fmla="*/ 159462 w 159461"/>
                  <a:gd name="connsiteY4" fmla="*/ 51374 h 171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461" h="171308">
                    <a:moveTo>
                      <a:pt x="159462" y="51374"/>
                    </a:moveTo>
                    <a:cubicBezTo>
                      <a:pt x="158818" y="50321"/>
                      <a:pt x="132808" y="9182"/>
                      <a:pt x="84181" y="989"/>
                    </a:cubicBezTo>
                    <a:cubicBezTo>
                      <a:pt x="44771" y="-5682"/>
                      <a:pt x="7906" y="22144"/>
                      <a:pt x="1820" y="61644"/>
                    </a:cubicBezTo>
                    <a:cubicBezTo>
                      <a:pt x="-4265" y="101349"/>
                      <a:pt x="1967" y="152787"/>
                      <a:pt x="66714" y="171309"/>
                    </a:cubicBezTo>
                    <a:lnTo>
                      <a:pt x="159462" y="51374"/>
                    </a:lnTo>
                    <a:close/>
                  </a:path>
                </a:pathLst>
              </a:custGeom>
              <a:solidFill>
                <a:srgbClr val="2C3A64"/>
              </a:solidFill>
              <a:ln w="2922"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38B410F4-7D21-8F21-FBFD-2286EA009249}"/>
                  </a:ext>
                </a:extLst>
              </p:cNvPr>
              <p:cNvSpPr/>
              <p:nvPr/>
            </p:nvSpPr>
            <p:spPr>
              <a:xfrm>
                <a:off x="6916152" y="1500708"/>
                <a:ext cx="91811" cy="143810"/>
              </a:xfrm>
              <a:custGeom>
                <a:avLst/>
                <a:gdLst>
                  <a:gd name="connsiteX0" fmla="*/ 91811 w 91811"/>
                  <a:gd name="connsiteY0" fmla="*/ 100301 h 143810"/>
                  <a:gd name="connsiteX1" fmla="*/ 18520 w 91811"/>
                  <a:gd name="connsiteY1" fmla="*/ 143810 h 143810"/>
                  <a:gd name="connsiteX2" fmla="*/ 0 w 91811"/>
                  <a:gd name="connsiteY2" fmla="*/ 92226 h 143810"/>
                  <a:gd name="connsiteX3" fmla="*/ 10972 w 91811"/>
                  <a:gd name="connsiteY3" fmla="*/ 43363 h 143810"/>
                  <a:gd name="connsiteX4" fmla="*/ 9772 w 91811"/>
                  <a:gd name="connsiteY4" fmla="*/ 0 h 143810"/>
                  <a:gd name="connsiteX5" fmla="*/ 73496 w 91811"/>
                  <a:gd name="connsiteY5" fmla="*/ 27680 h 143810"/>
                  <a:gd name="connsiteX6" fmla="*/ 71945 w 91811"/>
                  <a:gd name="connsiteY6" fmla="*/ 41987 h 143810"/>
                  <a:gd name="connsiteX7" fmla="*/ 75105 w 91811"/>
                  <a:gd name="connsiteY7" fmla="*/ 74933 h 143810"/>
                  <a:gd name="connsiteX8" fmla="*/ 91811 w 91811"/>
                  <a:gd name="connsiteY8" fmla="*/ 100301 h 14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11" h="143810">
                    <a:moveTo>
                      <a:pt x="91811" y="100301"/>
                    </a:moveTo>
                    <a:lnTo>
                      <a:pt x="18520" y="143810"/>
                    </a:lnTo>
                    <a:lnTo>
                      <a:pt x="0" y="92226"/>
                    </a:lnTo>
                    <a:cubicBezTo>
                      <a:pt x="0" y="92226"/>
                      <a:pt x="8485" y="73412"/>
                      <a:pt x="10972" y="43363"/>
                    </a:cubicBezTo>
                    <a:cubicBezTo>
                      <a:pt x="11996" y="30722"/>
                      <a:pt x="11967" y="16093"/>
                      <a:pt x="9772" y="0"/>
                    </a:cubicBezTo>
                    <a:lnTo>
                      <a:pt x="73496" y="27680"/>
                    </a:lnTo>
                    <a:cubicBezTo>
                      <a:pt x="73496" y="27680"/>
                      <a:pt x="72384" y="33502"/>
                      <a:pt x="71945" y="41987"/>
                    </a:cubicBezTo>
                    <a:cubicBezTo>
                      <a:pt x="71477" y="51145"/>
                      <a:pt x="71799" y="63435"/>
                      <a:pt x="75105" y="74933"/>
                    </a:cubicBezTo>
                    <a:cubicBezTo>
                      <a:pt x="77972" y="84765"/>
                      <a:pt x="83063" y="94040"/>
                      <a:pt x="91811" y="100301"/>
                    </a:cubicBezTo>
                    <a:close/>
                  </a:path>
                </a:pathLst>
              </a:custGeom>
              <a:solidFill>
                <a:srgbClr val="FFB27D"/>
              </a:solidFill>
              <a:ln w="2922"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3C3B4EE5-2BC6-998C-C0FB-4CC8CC22F65F}"/>
                  </a:ext>
                </a:extLst>
              </p:cNvPr>
              <p:cNvSpPr/>
              <p:nvPr/>
            </p:nvSpPr>
            <p:spPr>
              <a:xfrm>
                <a:off x="6927123" y="1542695"/>
                <a:ext cx="64133" cy="32983"/>
              </a:xfrm>
              <a:custGeom>
                <a:avLst/>
                <a:gdLst>
                  <a:gd name="connsiteX0" fmla="*/ 64133 w 64133"/>
                  <a:gd name="connsiteY0" fmla="*/ 32946 h 32983"/>
                  <a:gd name="connsiteX1" fmla="*/ 0 w 64133"/>
                  <a:gd name="connsiteY1" fmla="*/ 1375 h 32983"/>
                  <a:gd name="connsiteX2" fmla="*/ 60973 w 64133"/>
                  <a:gd name="connsiteY2" fmla="*/ 0 h 32983"/>
                  <a:gd name="connsiteX3" fmla="*/ 64133 w 64133"/>
                  <a:gd name="connsiteY3" fmla="*/ 32946 h 32983"/>
                </a:gdLst>
                <a:ahLst/>
                <a:cxnLst>
                  <a:cxn ang="0">
                    <a:pos x="connsiteX0" y="connsiteY0"/>
                  </a:cxn>
                  <a:cxn ang="0">
                    <a:pos x="connsiteX1" y="connsiteY1"/>
                  </a:cxn>
                  <a:cxn ang="0">
                    <a:pos x="connsiteX2" y="connsiteY2"/>
                  </a:cxn>
                  <a:cxn ang="0">
                    <a:pos x="connsiteX3" y="connsiteY3"/>
                  </a:cxn>
                </a:cxnLst>
                <a:rect l="l" t="t" r="r" b="b"/>
                <a:pathLst>
                  <a:path w="64133" h="32983">
                    <a:moveTo>
                      <a:pt x="64133" y="32946"/>
                    </a:moveTo>
                    <a:cubicBezTo>
                      <a:pt x="28995" y="34234"/>
                      <a:pt x="0" y="1375"/>
                      <a:pt x="0" y="1375"/>
                    </a:cubicBezTo>
                    <a:lnTo>
                      <a:pt x="60973" y="0"/>
                    </a:lnTo>
                    <a:cubicBezTo>
                      <a:pt x="60505" y="9158"/>
                      <a:pt x="60827" y="21447"/>
                      <a:pt x="64133" y="32946"/>
                    </a:cubicBezTo>
                    <a:close/>
                  </a:path>
                </a:pathLst>
              </a:custGeom>
              <a:solidFill>
                <a:srgbClr val="EA9C68"/>
              </a:solidFill>
              <a:ln w="2922"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75B70408-1BBB-F711-F1BF-1297FCD6726A}"/>
                  </a:ext>
                </a:extLst>
              </p:cNvPr>
              <p:cNvSpPr/>
              <p:nvPr/>
            </p:nvSpPr>
            <p:spPr>
              <a:xfrm>
                <a:off x="6897063" y="1412847"/>
                <a:ext cx="132194" cy="146983"/>
              </a:xfrm>
              <a:custGeom>
                <a:avLst/>
                <a:gdLst>
                  <a:gd name="connsiteX0" fmla="*/ 109963 w 132194"/>
                  <a:gd name="connsiteY0" fmla="*/ 142166 h 146983"/>
                  <a:gd name="connsiteX1" fmla="*/ 13471 w 132194"/>
                  <a:gd name="connsiteY1" fmla="*/ 110975 h 146983"/>
                  <a:gd name="connsiteX2" fmla="*/ 32986 w 132194"/>
                  <a:gd name="connsiteY2" fmla="*/ 2511 h 146983"/>
                  <a:gd name="connsiteX3" fmla="*/ 118214 w 132194"/>
                  <a:gd name="connsiteY3" fmla="*/ 28493 h 146983"/>
                  <a:gd name="connsiteX4" fmla="*/ 109963 w 132194"/>
                  <a:gd name="connsiteY4" fmla="*/ 142166 h 146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94" h="146983">
                    <a:moveTo>
                      <a:pt x="109963" y="142166"/>
                    </a:moveTo>
                    <a:cubicBezTo>
                      <a:pt x="109963" y="142166"/>
                      <a:pt x="41149" y="165076"/>
                      <a:pt x="13471" y="110975"/>
                    </a:cubicBezTo>
                    <a:cubicBezTo>
                      <a:pt x="-16401" y="52544"/>
                      <a:pt x="9404" y="6958"/>
                      <a:pt x="32986" y="2511"/>
                    </a:cubicBezTo>
                    <a:cubicBezTo>
                      <a:pt x="80003" y="-6413"/>
                      <a:pt x="108676" y="9913"/>
                      <a:pt x="118214" y="28493"/>
                    </a:cubicBezTo>
                    <a:cubicBezTo>
                      <a:pt x="127782" y="47073"/>
                      <a:pt x="147969" y="129848"/>
                      <a:pt x="109963" y="142166"/>
                    </a:cubicBezTo>
                    <a:close/>
                  </a:path>
                </a:pathLst>
              </a:custGeom>
              <a:solidFill>
                <a:srgbClr val="FFB27D"/>
              </a:solidFill>
              <a:ln w="2922"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FB019D4F-A672-E237-3498-A17630F25B55}"/>
                  </a:ext>
                </a:extLst>
              </p:cNvPr>
              <p:cNvSpPr/>
              <p:nvPr/>
            </p:nvSpPr>
            <p:spPr>
              <a:xfrm>
                <a:off x="6832410" y="1577075"/>
                <a:ext cx="269762" cy="622252"/>
              </a:xfrm>
              <a:custGeom>
                <a:avLst/>
                <a:gdLst>
                  <a:gd name="connsiteX0" fmla="*/ 268271 w 269762"/>
                  <a:gd name="connsiteY0" fmla="*/ 87281 h 622252"/>
                  <a:gd name="connsiteX1" fmla="*/ 269763 w 269762"/>
                  <a:gd name="connsiteY1" fmla="*/ 67385 h 622252"/>
                  <a:gd name="connsiteX2" fmla="*/ 267539 w 269762"/>
                  <a:gd name="connsiteY2" fmla="*/ 44504 h 622252"/>
                  <a:gd name="connsiteX3" fmla="*/ 248609 w 269762"/>
                  <a:gd name="connsiteY3" fmla="*/ 0 h 622252"/>
                  <a:gd name="connsiteX4" fmla="*/ 170754 w 269762"/>
                  <a:gd name="connsiteY4" fmla="*/ 13694 h 622252"/>
                  <a:gd name="connsiteX5" fmla="*/ 165341 w 269762"/>
                  <a:gd name="connsiteY5" fmla="*/ 13138 h 622252"/>
                  <a:gd name="connsiteX6" fmla="*/ 144188 w 269762"/>
                  <a:gd name="connsiteY6" fmla="*/ 38037 h 622252"/>
                  <a:gd name="connsiteX7" fmla="*/ 84034 w 269762"/>
                  <a:gd name="connsiteY7" fmla="*/ 15215 h 622252"/>
                  <a:gd name="connsiteX8" fmla="*/ 35992 w 269762"/>
                  <a:gd name="connsiteY8" fmla="*/ 28089 h 622252"/>
                  <a:gd name="connsiteX9" fmla="*/ 11123 w 269762"/>
                  <a:gd name="connsiteY9" fmla="*/ 71598 h 622252"/>
                  <a:gd name="connsiteX10" fmla="*/ 15834 w 269762"/>
                  <a:gd name="connsiteY10" fmla="*/ 106446 h 622252"/>
                  <a:gd name="connsiteX11" fmla="*/ 42458 w 269762"/>
                  <a:gd name="connsiteY11" fmla="*/ 215116 h 622252"/>
                  <a:gd name="connsiteX12" fmla="*/ 49919 w 269762"/>
                  <a:gd name="connsiteY12" fmla="*/ 272318 h 622252"/>
                  <a:gd name="connsiteX13" fmla="*/ 28532 w 269762"/>
                  <a:gd name="connsiteY13" fmla="*/ 364105 h 622252"/>
                  <a:gd name="connsiteX14" fmla="*/ 28532 w 269762"/>
                  <a:gd name="connsiteY14" fmla="*/ 364339 h 622252"/>
                  <a:gd name="connsiteX15" fmla="*/ 7144 w 269762"/>
                  <a:gd name="connsiteY15" fmla="*/ 483220 h 622252"/>
                  <a:gd name="connsiteX16" fmla="*/ 181 w 269762"/>
                  <a:gd name="connsiteY16" fmla="*/ 582205 h 622252"/>
                  <a:gd name="connsiteX17" fmla="*/ 249867 w 269762"/>
                  <a:gd name="connsiteY17" fmla="*/ 612313 h 622252"/>
                  <a:gd name="connsiteX18" fmla="*/ 246620 w 269762"/>
                  <a:gd name="connsiteY18" fmla="*/ 317816 h 622252"/>
                  <a:gd name="connsiteX19" fmla="*/ 232342 w 269762"/>
                  <a:gd name="connsiteY19" fmla="*/ 109226 h 622252"/>
                  <a:gd name="connsiteX20" fmla="*/ 232459 w 269762"/>
                  <a:gd name="connsiteY20" fmla="*/ 109167 h 622252"/>
                  <a:gd name="connsiteX21" fmla="*/ 268271 w 269762"/>
                  <a:gd name="connsiteY21" fmla="*/ 87281 h 6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9762" h="622252">
                    <a:moveTo>
                      <a:pt x="268271" y="87281"/>
                    </a:moveTo>
                    <a:cubicBezTo>
                      <a:pt x="269265" y="80317"/>
                      <a:pt x="269763" y="73588"/>
                      <a:pt x="269763" y="67385"/>
                    </a:cubicBezTo>
                    <a:cubicBezTo>
                      <a:pt x="269763" y="58929"/>
                      <a:pt x="269002" y="51204"/>
                      <a:pt x="267539" y="44504"/>
                    </a:cubicBezTo>
                    <a:cubicBezTo>
                      <a:pt x="262302" y="15917"/>
                      <a:pt x="248609" y="0"/>
                      <a:pt x="248609" y="0"/>
                    </a:cubicBezTo>
                    <a:cubicBezTo>
                      <a:pt x="207795" y="6818"/>
                      <a:pt x="189567" y="4565"/>
                      <a:pt x="170754" y="13694"/>
                    </a:cubicBezTo>
                    <a:cubicBezTo>
                      <a:pt x="169174" y="13518"/>
                      <a:pt x="167068" y="13313"/>
                      <a:pt x="165341" y="13138"/>
                    </a:cubicBezTo>
                    <a:cubicBezTo>
                      <a:pt x="166336" y="24081"/>
                      <a:pt x="163059" y="34322"/>
                      <a:pt x="144188" y="38037"/>
                    </a:cubicBezTo>
                    <a:cubicBezTo>
                      <a:pt x="119056" y="43012"/>
                      <a:pt x="96205" y="26392"/>
                      <a:pt x="84034" y="15215"/>
                    </a:cubicBezTo>
                    <a:cubicBezTo>
                      <a:pt x="64138" y="19428"/>
                      <a:pt x="51645" y="21623"/>
                      <a:pt x="35992" y="28089"/>
                    </a:cubicBezTo>
                    <a:cubicBezTo>
                      <a:pt x="18818" y="35287"/>
                      <a:pt x="8636" y="53194"/>
                      <a:pt x="11123" y="71598"/>
                    </a:cubicBezTo>
                    <a:lnTo>
                      <a:pt x="15834" y="106446"/>
                    </a:lnTo>
                    <a:lnTo>
                      <a:pt x="42458" y="215116"/>
                    </a:lnTo>
                    <a:cubicBezTo>
                      <a:pt x="44448" y="229043"/>
                      <a:pt x="52143" y="258390"/>
                      <a:pt x="49919" y="272318"/>
                    </a:cubicBezTo>
                    <a:cubicBezTo>
                      <a:pt x="46672" y="293472"/>
                      <a:pt x="37719" y="326536"/>
                      <a:pt x="28532" y="364105"/>
                    </a:cubicBezTo>
                    <a:cubicBezTo>
                      <a:pt x="28532" y="364339"/>
                      <a:pt x="28532" y="364339"/>
                      <a:pt x="28532" y="364339"/>
                    </a:cubicBezTo>
                    <a:cubicBezTo>
                      <a:pt x="19579" y="401908"/>
                      <a:pt x="10363" y="444159"/>
                      <a:pt x="7144" y="483220"/>
                    </a:cubicBezTo>
                    <a:cubicBezTo>
                      <a:pt x="2404" y="538432"/>
                      <a:pt x="-814" y="581473"/>
                      <a:pt x="181" y="582205"/>
                    </a:cubicBezTo>
                    <a:cubicBezTo>
                      <a:pt x="20076" y="601370"/>
                      <a:pt x="167038" y="640636"/>
                      <a:pt x="249867" y="612313"/>
                    </a:cubicBezTo>
                    <a:cubicBezTo>
                      <a:pt x="258060" y="609562"/>
                      <a:pt x="254081" y="461597"/>
                      <a:pt x="246620" y="317816"/>
                    </a:cubicBezTo>
                    <a:cubicBezTo>
                      <a:pt x="242348" y="238816"/>
                      <a:pt x="237199" y="161103"/>
                      <a:pt x="232342" y="109226"/>
                    </a:cubicBezTo>
                    <a:cubicBezTo>
                      <a:pt x="232371" y="109196"/>
                      <a:pt x="232400" y="109167"/>
                      <a:pt x="232459" y="109167"/>
                    </a:cubicBezTo>
                    <a:cubicBezTo>
                      <a:pt x="252120" y="99482"/>
                      <a:pt x="268271" y="87281"/>
                      <a:pt x="268271" y="87281"/>
                    </a:cubicBezTo>
                    <a:close/>
                  </a:path>
                </a:pathLst>
              </a:custGeom>
              <a:solidFill>
                <a:srgbClr val="F39122"/>
              </a:solidFill>
              <a:ln w="2922"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74A2E377-25C6-5C99-306F-D9C0DC325D3E}"/>
                  </a:ext>
                </a:extLst>
              </p:cNvPr>
              <p:cNvSpPr/>
              <p:nvPr/>
            </p:nvSpPr>
            <p:spPr>
              <a:xfrm>
                <a:off x="6848244" y="1680083"/>
                <a:ext cx="74650" cy="261096"/>
              </a:xfrm>
              <a:custGeom>
                <a:avLst/>
                <a:gdLst>
                  <a:gd name="connsiteX0" fmla="*/ 74374 w 74650"/>
                  <a:gd name="connsiteY0" fmla="*/ 124777 h 261096"/>
                  <a:gd name="connsiteX1" fmla="*/ 12698 w 74650"/>
                  <a:gd name="connsiteY1" fmla="*/ 261097 h 261096"/>
                  <a:gd name="connsiteX2" fmla="*/ 34085 w 74650"/>
                  <a:gd name="connsiteY2" fmla="*/ 169310 h 261096"/>
                  <a:gd name="connsiteX3" fmla="*/ 26625 w 74650"/>
                  <a:gd name="connsiteY3" fmla="*/ 112107 h 261096"/>
                  <a:gd name="connsiteX4" fmla="*/ 0 w 74650"/>
                  <a:gd name="connsiteY4" fmla="*/ 3438 h 261096"/>
                  <a:gd name="connsiteX5" fmla="*/ 74374 w 74650"/>
                  <a:gd name="connsiteY5" fmla="*/ 124777 h 26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50" h="261096">
                    <a:moveTo>
                      <a:pt x="74374" y="124777"/>
                    </a:moveTo>
                    <a:cubicBezTo>
                      <a:pt x="71887" y="169047"/>
                      <a:pt x="41780" y="221040"/>
                      <a:pt x="12698" y="261097"/>
                    </a:cubicBezTo>
                    <a:cubicBezTo>
                      <a:pt x="21885" y="223528"/>
                      <a:pt x="30838" y="190464"/>
                      <a:pt x="34085" y="169310"/>
                    </a:cubicBezTo>
                    <a:cubicBezTo>
                      <a:pt x="36309" y="155382"/>
                      <a:pt x="28614" y="126035"/>
                      <a:pt x="26625" y="112107"/>
                    </a:cubicBezTo>
                    <a:lnTo>
                      <a:pt x="0" y="3438"/>
                    </a:lnTo>
                    <a:cubicBezTo>
                      <a:pt x="15916" y="-14235"/>
                      <a:pt x="79347" y="37730"/>
                      <a:pt x="74374" y="124777"/>
                    </a:cubicBezTo>
                    <a:close/>
                  </a:path>
                </a:pathLst>
              </a:custGeom>
              <a:solidFill>
                <a:srgbClr val="EB6B24"/>
              </a:solidFill>
              <a:ln w="2922"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2A582AF3-1332-BE1A-70DF-309F92E4F4AC}"/>
                  </a:ext>
                </a:extLst>
              </p:cNvPr>
              <p:cNvSpPr/>
              <p:nvPr/>
            </p:nvSpPr>
            <p:spPr>
              <a:xfrm>
                <a:off x="6882807" y="1392832"/>
                <a:ext cx="145308" cy="116978"/>
              </a:xfrm>
              <a:custGeom>
                <a:avLst/>
                <a:gdLst>
                  <a:gd name="connsiteX0" fmla="*/ 76003 w 145308"/>
                  <a:gd name="connsiteY0" fmla="*/ 28934 h 116978"/>
                  <a:gd name="connsiteX1" fmla="*/ 21290 w 145308"/>
                  <a:gd name="connsiteY1" fmla="*/ 116391 h 116978"/>
                  <a:gd name="connsiteX2" fmla="*/ 35129 w 145308"/>
                  <a:gd name="connsiteY2" fmla="*/ 7194 h 116978"/>
                  <a:gd name="connsiteX3" fmla="*/ 142213 w 145308"/>
                  <a:gd name="connsiteY3" fmla="*/ 45290 h 116978"/>
                  <a:gd name="connsiteX4" fmla="*/ 143647 w 145308"/>
                  <a:gd name="connsiteY4" fmla="*/ 86897 h 116978"/>
                  <a:gd name="connsiteX5" fmla="*/ 76003 w 145308"/>
                  <a:gd name="connsiteY5" fmla="*/ 28934 h 11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308" h="116978">
                    <a:moveTo>
                      <a:pt x="76003" y="28934"/>
                    </a:moveTo>
                    <a:cubicBezTo>
                      <a:pt x="76003" y="28934"/>
                      <a:pt x="82527" y="93481"/>
                      <a:pt x="21290" y="116391"/>
                    </a:cubicBezTo>
                    <a:cubicBezTo>
                      <a:pt x="-3052" y="125461"/>
                      <a:pt x="-15750" y="26857"/>
                      <a:pt x="35129" y="7194"/>
                    </a:cubicBezTo>
                    <a:cubicBezTo>
                      <a:pt x="86038" y="-12497"/>
                      <a:pt x="136215" y="10881"/>
                      <a:pt x="142213" y="45290"/>
                    </a:cubicBezTo>
                    <a:cubicBezTo>
                      <a:pt x="148211" y="79728"/>
                      <a:pt x="143647" y="86897"/>
                      <a:pt x="143647" y="86897"/>
                    </a:cubicBezTo>
                    <a:cubicBezTo>
                      <a:pt x="143647" y="86897"/>
                      <a:pt x="119831" y="21414"/>
                      <a:pt x="76003" y="28934"/>
                    </a:cubicBezTo>
                    <a:close/>
                  </a:path>
                </a:pathLst>
              </a:custGeom>
              <a:solidFill>
                <a:srgbClr val="1D1D1D"/>
              </a:solidFill>
              <a:ln w="2922"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8F3DB863-A7F0-04D9-37C6-ADA5834F24C3}"/>
                  </a:ext>
                </a:extLst>
              </p:cNvPr>
              <p:cNvSpPr/>
              <p:nvPr/>
            </p:nvSpPr>
            <p:spPr>
              <a:xfrm>
                <a:off x="6941957" y="2288723"/>
                <a:ext cx="86105" cy="174415"/>
              </a:xfrm>
              <a:custGeom>
                <a:avLst/>
                <a:gdLst>
                  <a:gd name="connsiteX0" fmla="*/ 72501 w 86105"/>
                  <a:gd name="connsiteY0" fmla="*/ 174416 h 174415"/>
                  <a:gd name="connsiteX1" fmla="*/ 34319 w 86105"/>
                  <a:gd name="connsiteY1" fmla="*/ 169792 h 174415"/>
                  <a:gd name="connsiteX2" fmla="*/ 33530 w 86105"/>
                  <a:gd name="connsiteY2" fmla="*/ 168652 h 174415"/>
                  <a:gd name="connsiteX3" fmla="*/ 33530 w 86105"/>
                  <a:gd name="connsiteY3" fmla="*/ 168622 h 174415"/>
                  <a:gd name="connsiteX4" fmla="*/ 33383 w 86105"/>
                  <a:gd name="connsiteY4" fmla="*/ 168125 h 174415"/>
                  <a:gd name="connsiteX5" fmla="*/ 2341 w 86105"/>
                  <a:gd name="connsiteY5" fmla="*/ 28148 h 174415"/>
                  <a:gd name="connsiteX6" fmla="*/ 0 w 86105"/>
                  <a:gd name="connsiteY6" fmla="*/ 15127 h 174415"/>
                  <a:gd name="connsiteX7" fmla="*/ 86106 w 86105"/>
                  <a:gd name="connsiteY7" fmla="*/ 0 h 174415"/>
                  <a:gd name="connsiteX8" fmla="*/ 72501 w 86105"/>
                  <a:gd name="connsiteY8" fmla="*/ 174416 h 1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5" h="174415">
                    <a:moveTo>
                      <a:pt x="72501" y="174416"/>
                    </a:moveTo>
                    <a:lnTo>
                      <a:pt x="34319" y="169792"/>
                    </a:lnTo>
                    <a:cubicBezTo>
                      <a:pt x="34056" y="169412"/>
                      <a:pt x="33793" y="169032"/>
                      <a:pt x="33530" y="168652"/>
                    </a:cubicBezTo>
                    <a:cubicBezTo>
                      <a:pt x="33530" y="168622"/>
                      <a:pt x="33530" y="168622"/>
                      <a:pt x="33530" y="168622"/>
                    </a:cubicBezTo>
                    <a:cubicBezTo>
                      <a:pt x="33500" y="168476"/>
                      <a:pt x="33442" y="168300"/>
                      <a:pt x="33383" y="168125"/>
                    </a:cubicBezTo>
                    <a:cubicBezTo>
                      <a:pt x="30633" y="157123"/>
                      <a:pt x="14014" y="90529"/>
                      <a:pt x="2341" y="28148"/>
                    </a:cubicBezTo>
                    <a:cubicBezTo>
                      <a:pt x="1551" y="23788"/>
                      <a:pt x="761" y="19428"/>
                      <a:pt x="0" y="15127"/>
                    </a:cubicBezTo>
                    <a:cubicBezTo>
                      <a:pt x="9977" y="15800"/>
                      <a:pt x="53308" y="17409"/>
                      <a:pt x="86106" y="0"/>
                    </a:cubicBezTo>
                    <a:cubicBezTo>
                      <a:pt x="76597" y="82717"/>
                      <a:pt x="69868" y="154578"/>
                      <a:pt x="72501" y="174416"/>
                    </a:cubicBezTo>
                    <a:close/>
                  </a:path>
                </a:pathLst>
              </a:custGeom>
              <a:solidFill>
                <a:srgbClr val="F39122"/>
              </a:solidFill>
              <a:ln w="2922"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0B027AD8-969D-072B-90E9-55150D3730BA}"/>
                  </a:ext>
                </a:extLst>
              </p:cNvPr>
              <p:cNvSpPr/>
              <p:nvPr/>
            </p:nvSpPr>
            <p:spPr>
              <a:xfrm>
                <a:off x="6956894" y="2449767"/>
                <a:ext cx="112048" cy="59221"/>
              </a:xfrm>
              <a:custGeom>
                <a:avLst/>
                <a:gdLst>
                  <a:gd name="connsiteX0" fmla="*/ 57066 w 112048"/>
                  <a:gd name="connsiteY0" fmla="*/ 5735 h 59221"/>
                  <a:gd name="connsiteX1" fmla="*/ 83779 w 112048"/>
                  <a:gd name="connsiteY1" fmla="*/ 26539 h 59221"/>
                  <a:gd name="connsiteX2" fmla="*/ 110081 w 112048"/>
                  <a:gd name="connsiteY2" fmla="*/ 42894 h 59221"/>
                  <a:gd name="connsiteX3" fmla="*/ 101714 w 112048"/>
                  <a:gd name="connsiteY3" fmla="*/ 59221 h 59221"/>
                  <a:gd name="connsiteX4" fmla="*/ 12682 w 112048"/>
                  <a:gd name="connsiteY4" fmla="*/ 59221 h 59221"/>
                  <a:gd name="connsiteX5" fmla="*/ 72 w 112048"/>
                  <a:gd name="connsiteY5" fmla="*/ 44562 h 59221"/>
                  <a:gd name="connsiteX6" fmla="*/ 1857 w 112048"/>
                  <a:gd name="connsiteY6" fmla="*/ 24432 h 59221"/>
                  <a:gd name="connsiteX7" fmla="*/ 16690 w 112048"/>
                  <a:gd name="connsiteY7" fmla="*/ 0 h 59221"/>
                  <a:gd name="connsiteX8" fmla="*/ 33426 w 112048"/>
                  <a:gd name="connsiteY8" fmla="*/ 7871 h 59221"/>
                  <a:gd name="connsiteX9" fmla="*/ 57066 w 112048"/>
                  <a:gd name="connsiteY9" fmla="*/ 5735 h 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48" h="59221">
                    <a:moveTo>
                      <a:pt x="57066" y="5735"/>
                    </a:moveTo>
                    <a:cubicBezTo>
                      <a:pt x="57066" y="5735"/>
                      <a:pt x="66282" y="22618"/>
                      <a:pt x="83779" y="26539"/>
                    </a:cubicBezTo>
                    <a:cubicBezTo>
                      <a:pt x="94809" y="28996"/>
                      <a:pt x="104230" y="34819"/>
                      <a:pt x="110081" y="42894"/>
                    </a:cubicBezTo>
                    <a:cubicBezTo>
                      <a:pt x="114997" y="49741"/>
                      <a:pt x="110140" y="59280"/>
                      <a:pt x="101714" y="59221"/>
                    </a:cubicBezTo>
                    <a:lnTo>
                      <a:pt x="12682" y="59221"/>
                    </a:lnTo>
                    <a:cubicBezTo>
                      <a:pt x="5104" y="59192"/>
                      <a:pt x="-718" y="52111"/>
                      <a:pt x="72" y="44562"/>
                    </a:cubicBezTo>
                    <a:cubicBezTo>
                      <a:pt x="774" y="37979"/>
                      <a:pt x="1505" y="30313"/>
                      <a:pt x="1857" y="24432"/>
                    </a:cubicBezTo>
                    <a:cubicBezTo>
                      <a:pt x="2588" y="11587"/>
                      <a:pt x="16690" y="0"/>
                      <a:pt x="16690" y="0"/>
                    </a:cubicBezTo>
                    <a:cubicBezTo>
                      <a:pt x="16690" y="0"/>
                      <a:pt x="28715" y="7052"/>
                      <a:pt x="33426" y="7871"/>
                    </a:cubicBezTo>
                    <a:cubicBezTo>
                      <a:pt x="43666" y="9656"/>
                      <a:pt x="57066" y="5735"/>
                      <a:pt x="57066" y="5735"/>
                    </a:cubicBezTo>
                    <a:close/>
                  </a:path>
                </a:pathLst>
              </a:custGeom>
              <a:solidFill>
                <a:srgbClr val="2C3A64"/>
              </a:solidFill>
              <a:ln w="2922"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BF7ADCA9-5BF4-F564-2F23-3676F8EEC19C}"/>
                  </a:ext>
                </a:extLst>
              </p:cNvPr>
              <p:cNvSpPr/>
              <p:nvPr/>
            </p:nvSpPr>
            <p:spPr>
              <a:xfrm>
                <a:off x="6772184" y="1611992"/>
                <a:ext cx="145518" cy="353868"/>
              </a:xfrm>
              <a:custGeom>
                <a:avLst/>
                <a:gdLst>
                  <a:gd name="connsiteX0" fmla="*/ 145518 w 145518"/>
                  <a:gd name="connsiteY0" fmla="*/ 52247 h 353868"/>
                  <a:gd name="connsiteX1" fmla="*/ 106781 w 145518"/>
                  <a:gd name="connsiteY1" fmla="*/ 1072 h 353868"/>
                  <a:gd name="connsiteX2" fmla="*/ 21640 w 145518"/>
                  <a:gd name="connsiteY2" fmla="*/ 157493 h 353868"/>
                  <a:gd name="connsiteX3" fmla="*/ 7977 w 145518"/>
                  <a:gd name="connsiteY3" fmla="*/ 305985 h 353868"/>
                  <a:gd name="connsiteX4" fmla="*/ 6134 w 145518"/>
                  <a:gd name="connsiteY4" fmla="*/ 352976 h 353868"/>
                  <a:gd name="connsiteX5" fmla="*/ 32144 w 145518"/>
                  <a:gd name="connsiteY5" fmla="*/ 325852 h 353868"/>
                  <a:gd name="connsiteX6" fmla="*/ 40307 w 145518"/>
                  <a:gd name="connsiteY6" fmla="*/ 332231 h 353868"/>
                  <a:gd name="connsiteX7" fmla="*/ 33490 w 145518"/>
                  <a:gd name="connsiteY7" fmla="*/ 303410 h 353868"/>
                  <a:gd name="connsiteX8" fmla="*/ 33490 w 145518"/>
                  <a:gd name="connsiteY8" fmla="*/ 303410 h 353868"/>
                  <a:gd name="connsiteX9" fmla="*/ 68570 w 145518"/>
                  <a:gd name="connsiteY9" fmla="*/ 179555 h 353868"/>
                  <a:gd name="connsiteX10" fmla="*/ 145518 w 145518"/>
                  <a:gd name="connsiteY10" fmla="*/ 52247 h 35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518" h="353868">
                    <a:moveTo>
                      <a:pt x="145518" y="52247"/>
                    </a:moveTo>
                    <a:cubicBezTo>
                      <a:pt x="145518" y="52247"/>
                      <a:pt x="145284" y="-8759"/>
                      <a:pt x="106781" y="1072"/>
                    </a:cubicBezTo>
                    <a:cubicBezTo>
                      <a:pt x="68277" y="10933"/>
                      <a:pt x="34660" y="122089"/>
                      <a:pt x="21640" y="157493"/>
                    </a:cubicBezTo>
                    <a:cubicBezTo>
                      <a:pt x="8621" y="192927"/>
                      <a:pt x="7977" y="305985"/>
                      <a:pt x="7977" y="305985"/>
                    </a:cubicBezTo>
                    <a:cubicBezTo>
                      <a:pt x="7977" y="305985"/>
                      <a:pt x="-8671" y="346129"/>
                      <a:pt x="6134" y="352976"/>
                    </a:cubicBezTo>
                    <a:cubicBezTo>
                      <a:pt x="20909" y="359822"/>
                      <a:pt x="29979" y="325033"/>
                      <a:pt x="32144" y="325852"/>
                    </a:cubicBezTo>
                    <a:cubicBezTo>
                      <a:pt x="34338" y="326672"/>
                      <a:pt x="35567" y="338317"/>
                      <a:pt x="40307" y="332231"/>
                    </a:cubicBezTo>
                    <a:cubicBezTo>
                      <a:pt x="44227" y="327169"/>
                      <a:pt x="33490" y="303410"/>
                      <a:pt x="33490" y="303410"/>
                    </a:cubicBezTo>
                    <a:lnTo>
                      <a:pt x="33490" y="303410"/>
                    </a:lnTo>
                    <a:cubicBezTo>
                      <a:pt x="39166" y="284304"/>
                      <a:pt x="68570" y="179555"/>
                      <a:pt x="68570" y="179555"/>
                    </a:cubicBezTo>
                    <a:cubicBezTo>
                      <a:pt x="98179" y="146726"/>
                      <a:pt x="145518" y="52247"/>
                      <a:pt x="145518" y="52247"/>
                    </a:cubicBezTo>
                    <a:close/>
                  </a:path>
                </a:pathLst>
              </a:custGeom>
              <a:solidFill>
                <a:srgbClr val="FFB27D"/>
              </a:solidFill>
              <a:ln w="2922"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B791CAF0-1F29-5411-E60B-4494F006B9EE}"/>
                  </a:ext>
                </a:extLst>
              </p:cNvPr>
              <p:cNvSpPr/>
              <p:nvPr/>
            </p:nvSpPr>
            <p:spPr>
              <a:xfrm>
                <a:off x="6878311" y="1418795"/>
                <a:ext cx="11679" cy="26407"/>
              </a:xfrm>
              <a:custGeom>
                <a:avLst/>
                <a:gdLst>
                  <a:gd name="connsiteX0" fmla="*/ 917 w 11679"/>
                  <a:gd name="connsiteY0" fmla="*/ 11895 h 26407"/>
                  <a:gd name="connsiteX1" fmla="*/ 3404 w 11679"/>
                  <a:gd name="connsiteY1" fmla="*/ 162 h 26407"/>
                  <a:gd name="connsiteX2" fmla="*/ 10982 w 11679"/>
                  <a:gd name="connsiteY2" fmla="*/ 9466 h 26407"/>
                  <a:gd name="connsiteX3" fmla="*/ 9753 w 11679"/>
                  <a:gd name="connsiteY3" fmla="*/ 26407 h 26407"/>
                  <a:gd name="connsiteX4" fmla="*/ 917 w 11679"/>
                  <a:gd name="connsiteY4" fmla="*/ 11895 h 2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9" h="26407">
                    <a:moveTo>
                      <a:pt x="917" y="11895"/>
                    </a:moveTo>
                    <a:cubicBezTo>
                      <a:pt x="-1189" y="3234"/>
                      <a:pt x="625" y="835"/>
                      <a:pt x="3404" y="162"/>
                    </a:cubicBezTo>
                    <a:cubicBezTo>
                      <a:pt x="6184" y="-540"/>
                      <a:pt x="8875" y="776"/>
                      <a:pt x="10982" y="9466"/>
                    </a:cubicBezTo>
                    <a:cubicBezTo>
                      <a:pt x="13088" y="18156"/>
                      <a:pt x="9753" y="26407"/>
                      <a:pt x="9753" y="26407"/>
                    </a:cubicBezTo>
                    <a:cubicBezTo>
                      <a:pt x="9753" y="26407"/>
                      <a:pt x="2995" y="20585"/>
                      <a:pt x="917" y="11895"/>
                    </a:cubicBezTo>
                    <a:close/>
                  </a:path>
                </a:pathLst>
              </a:custGeom>
              <a:solidFill>
                <a:srgbClr val="F99746"/>
              </a:solidFill>
              <a:ln w="2922"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EF582F95-E0EC-0268-CF6B-6966B9E0B573}"/>
                  </a:ext>
                </a:extLst>
              </p:cNvPr>
              <p:cNvSpPr/>
              <p:nvPr/>
            </p:nvSpPr>
            <p:spPr>
              <a:xfrm>
                <a:off x="6889468" y="1427226"/>
                <a:ext cx="22456" cy="18035"/>
              </a:xfrm>
              <a:custGeom>
                <a:avLst/>
                <a:gdLst>
                  <a:gd name="connsiteX0" fmla="*/ 9772 w 22456"/>
                  <a:gd name="connsiteY0" fmla="*/ 4137 h 18035"/>
                  <a:gd name="connsiteX1" fmla="*/ 21534 w 22456"/>
                  <a:gd name="connsiteY1" fmla="*/ 1709 h 18035"/>
                  <a:gd name="connsiteX2" fmla="*/ 16033 w 22456"/>
                  <a:gd name="connsiteY2" fmla="*/ 12388 h 18035"/>
                  <a:gd name="connsiteX3" fmla="*/ 0 w 22456"/>
                  <a:gd name="connsiteY3" fmla="*/ 18035 h 18035"/>
                  <a:gd name="connsiteX4" fmla="*/ 9772 w 22456"/>
                  <a:gd name="connsiteY4" fmla="*/ 4137 h 1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56" h="18035">
                    <a:moveTo>
                      <a:pt x="9772" y="4137"/>
                    </a:moveTo>
                    <a:cubicBezTo>
                      <a:pt x="16882" y="-1276"/>
                      <a:pt x="19808" y="-574"/>
                      <a:pt x="21534" y="1709"/>
                    </a:cubicBezTo>
                    <a:cubicBezTo>
                      <a:pt x="23260" y="3991"/>
                      <a:pt x="23143" y="7004"/>
                      <a:pt x="16033" y="12388"/>
                    </a:cubicBezTo>
                    <a:cubicBezTo>
                      <a:pt x="8924" y="17801"/>
                      <a:pt x="0" y="18035"/>
                      <a:pt x="0" y="18035"/>
                    </a:cubicBezTo>
                    <a:cubicBezTo>
                      <a:pt x="0" y="18035"/>
                      <a:pt x="2633" y="9521"/>
                      <a:pt x="9772" y="4137"/>
                    </a:cubicBezTo>
                    <a:close/>
                  </a:path>
                </a:pathLst>
              </a:custGeom>
              <a:solidFill>
                <a:srgbClr val="F99746"/>
              </a:solidFill>
              <a:ln w="2922"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0677C070-2438-57CD-C6F0-3F7379989547}"/>
                  </a:ext>
                </a:extLst>
              </p:cNvPr>
              <p:cNvSpPr/>
              <p:nvPr/>
            </p:nvSpPr>
            <p:spPr>
              <a:xfrm>
                <a:off x="6860417" y="1437382"/>
                <a:ext cx="26681" cy="11115"/>
              </a:xfrm>
              <a:custGeom>
                <a:avLst/>
                <a:gdLst>
                  <a:gd name="connsiteX0" fmla="*/ 11643 w 26681"/>
                  <a:gd name="connsiteY0" fmla="*/ 535 h 11115"/>
                  <a:gd name="connsiteX1" fmla="*/ 86 w 26681"/>
                  <a:gd name="connsiteY1" fmla="*/ 3753 h 11115"/>
                  <a:gd name="connsiteX2" fmla="*/ 9858 w 26681"/>
                  <a:gd name="connsiteY2" fmla="*/ 10746 h 11115"/>
                  <a:gd name="connsiteX3" fmla="*/ 26681 w 26681"/>
                  <a:gd name="connsiteY3" fmla="*/ 8464 h 11115"/>
                  <a:gd name="connsiteX4" fmla="*/ 11643 w 26681"/>
                  <a:gd name="connsiteY4" fmla="*/ 535 h 1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81" h="11115">
                    <a:moveTo>
                      <a:pt x="11643" y="535"/>
                    </a:moveTo>
                    <a:cubicBezTo>
                      <a:pt x="2865" y="-987"/>
                      <a:pt x="583" y="944"/>
                      <a:pt x="86" y="3753"/>
                    </a:cubicBezTo>
                    <a:cubicBezTo>
                      <a:pt x="-412" y="6591"/>
                      <a:pt x="1051" y="9195"/>
                      <a:pt x="9858" y="10746"/>
                    </a:cubicBezTo>
                    <a:cubicBezTo>
                      <a:pt x="18665" y="12297"/>
                      <a:pt x="26681" y="8464"/>
                      <a:pt x="26681" y="8464"/>
                    </a:cubicBezTo>
                    <a:cubicBezTo>
                      <a:pt x="26681" y="8464"/>
                      <a:pt x="20449" y="2085"/>
                      <a:pt x="11643" y="535"/>
                    </a:cubicBezTo>
                    <a:close/>
                  </a:path>
                </a:pathLst>
              </a:custGeom>
              <a:solidFill>
                <a:srgbClr val="F99746"/>
              </a:solidFill>
              <a:ln w="2922"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530D6958-5976-CD7A-BB5E-00CCBFC21100}"/>
                  </a:ext>
                </a:extLst>
              </p:cNvPr>
              <p:cNvSpPr/>
              <p:nvPr/>
            </p:nvSpPr>
            <p:spPr>
              <a:xfrm>
                <a:off x="6872562" y="1446168"/>
                <a:ext cx="15352" cy="24245"/>
              </a:xfrm>
              <a:custGeom>
                <a:avLst/>
                <a:gdLst>
                  <a:gd name="connsiteX0" fmla="*/ 2921 w 15352"/>
                  <a:gd name="connsiteY0" fmla="*/ 11674 h 24245"/>
                  <a:gd name="connsiteX1" fmla="*/ 2219 w 15352"/>
                  <a:gd name="connsiteY1" fmla="*/ 23671 h 24245"/>
                  <a:gd name="connsiteX2" fmla="*/ 11991 w 15352"/>
                  <a:gd name="connsiteY2" fmla="*/ 16649 h 24245"/>
                  <a:gd name="connsiteX3" fmla="*/ 15238 w 15352"/>
                  <a:gd name="connsiteY3" fmla="*/ 0 h 24245"/>
                  <a:gd name="connsiteX4" fmla="*/ 2921 w 15352"/>
                  <a:gd name="connsiteY4" fmla="*/ 11674 h 2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52" h="24245">
                    <a:moveTo>
                      <a:pt x="2921" y="11674"/>
                    </a:moveTo>
                    <a:cubicBezTo>
                      <a:pt x="-1409" y="19487"/>
                      <a:pt x="-298" y="22267"/>
                      <a:pt x="2219" y="23671"/>
                    </a:cubicBezTo>
                    <a:cubicBezTo>
                      <a:pt x="4735" y="25017"/>
                      <a:pt x="7690" y="24490"/>
                      <a:pt x="11991" y="16649"/>
                    </a:cubicBezTo>
                    <a:cubicBezTo>
                      <a:pt x="16292" y="8836"/>
                      <a:pt x="15238" y="0"/>
                      <a:pt x="15238" y="0"/>
                    </a:cubicBezTo>
                    <a:cubicBezTo>
                      <a:pt x="15238" y="0"/>
                      <a:pt x="7222" y="3833"/>
                      <a:pt x="2921" y="11674"/>
                    </a:cubicBezTo>
                    <a:close/>
                  </a:path>
                </a:pathLst>
              </a:custGeom>
              <a:solidFill>
                <a:srgbClr val="F99746"/>
              </a:solidFill>
              <a:ln w="2922"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5758B5B5-C41D-CE0B-141D-57EFB28B908D}"/>
                  </a:ext>
                </a:extLst>
              </p:cNvPr>
              <p:cNvSpPr/>
              <p:nvPr/>
            </p:nvSpPr>
            <p:spPr>
              <a:xfrm>
                <a:off x="6888620" y="1445961"/>
                <a:ext cx="23205" cy="16987"/>
              </a:xfrm>
              <a:custGeom>
                <a:avLst/>
                <a:gdLst>
                  <a:gd name="connsiteX0" fmla="*/ 16326 w 23205"/>
                  <a:gd name="connsiteY0" fmla="*/ 4742 h 16987"/>
                  <a:gd name="connsiteX1" fmla="*/ 22411 w 23205"/>
                  <a:gd name="connsiteY1" fmla="*/ 15100 h 16987"/>
                  <a:gd name="connsiteX2" fmla="*/ 10533 w 23205"/>
                  <a:gd name="connsiteY2" fmla="*/ 13345 h 16987"/>
                  <a:gd name="connsiteX3" fmla="*/ 0 w 23205"/>
                  <a:gd name="connsiteY3" fmla="*/ 2 h 16987"/>
                  <a:gd name="connsiteX4" fmla="*/ 16326 w 23205"/>
                  <a:gd name="connsiteY4" fmla="*/ 4742 h 1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05" h="16987">
                    <a:moveTo>
                      <a:pt x="16326" y="4742"/>
                    </a:moveTo>
                    <a:cubicBezTo>
                      <a:pt x="23728" y="9716"/>
                      <a:pt x="24021" y="12730"/>
                      <a:pt x="22411" y="15100"/>
                    </a:cubicBezTo>
                    <a:cubicBezTo>
                      <a:pt x="20802" y="17470"/>
                      <a:pt x="17935" y="18319"/>
                      <a:pt x="10533" y="13345"/>
                    </a:cubicBezTo>
                    <a:cubicBezTo>
                      <a:pt x="3131" y="8341"/>
                      <a:pt x="0" y="2"/>
                      <a:pt x="0" y="2"/>
                    </a:cubicBezTo>
                    <a:cubicBezTo>
                      <a:pt x="0" y="2"/>
                      <a:pt x="8924" y="-261"/>
                      <a:pt x="16326" y="4742"/>
                    </a:cubicBezTo>
                    <a:close/>
                  </a:path>
                </a:pathLst>
              </a:custGeom>
              <a:solidFill>
                <a:srgbClr val="F99746"/>
              </a:solidFill>
              <a:ln w="2922"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1D0418A6-B49C-AE1D-1D45-1D8A6E5F3BCC}"/>
                  </a:ext>
                </a:extLst>
              </p:cNvPr>
              <p:cNvSpPr/>
              <p:nvPr/>
            </p:nvSpPr>
            <p:spPr>
              <a:xfrm>
                <a:off x="6884143" y="1441282"/>
                <a:ext cx="7548" cy="7578"/>
              </a:xfrm>
              <a:custGeom>
                <a:avLst/>
                <a:gdLst>
                  <a:gd name="connsiteX0" fmla="*/ 0 w 7548"/>
                  <a:gd name="connsiteY0" fmla="*/ 3774 h 7578"/>
                  <a:gd name="connsiteX1" fmla="*/ 3774 w 7548"/>
                  <a:gd name="connsiteY1" fmla="*/ 0 h 7578"/>
                  <a:gd name="connsiteX2" fmla="*/ 7549 w 7548"/>
                  <a:gd name="connsiteY2" fmla="*/ 3774 h 7578"/>
                  <a:gd name="connsiteX3" fmla="*/ 3774 w 7548"/>
                  <a:gd name="connsiteY3" fmla="*/ 7578 h 7578"/>
                  <a:gd name="connsiteX4" fmla="*/ 0 w 7548"/>
                  <a:gd name="connsiteY4" fmla="*/ 3774 h 7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 h="7578">
                    <a:moveTo>
                      <a:pt x="0" y="3774"/>
                    </a:moveTo>
                    <a:cubicBezTo>
                      <a:pt x="0" y="1697"/>
                      <a:pt x="1697" y="0"/>
                      <a:pt x="3774" y="0"/>
                    </a:cubicBezTo>
                    <a:cubicBezTo>
                      <a:pt x="5852" y="0"/>
                      <a:pt x="7549" y="1697"/>
                      <a:pt x="7549" y="3774"/>
                    </a:cubicBezTo>
                    <a:cubicBezTo>
                      <a:pt x="7549" y="5881"/>
                      <a:pt x="5852" y="7578"/>
                      <a:pt x="3774" y="7578"/>
                    </a:cubicBezTo>
                    <a:cubicBezTo>
                      <a:pt x="1697" y="7578"/>
                      <a:pt x="0" y="5881"/>
                      <a:pt x="0" y="3774"/>
                    </a:cubicBezTo>
                    <a:close/>
                  </a:path>
                </a:pathLst>
              </a:custGeom>
              <a:solidFill>
                <a:srgbClr val="FFB93E"/>
              </a:solidFill>
              <a:ln w="2922"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24C154D7-2DEC-4D4B-A4B9-6B1D9490D2B8}"/>
                  </a:ext>
                </a:extLst>
              </p:cNvPr>
              <p:cNvSpPr/>
              <p:nvPr/>
            </p:nvSpPr>
            <p:spPr>
              <a:xfrm>
                <a:off x="6741277" y="2278512"/>
                <a:ext cx="129202" cy="187201"/>
              </a:xfrm>
              <a:custGeom>
                <a:avLst/>
                <a:gdLst>
                  <a:gd name="connsiteX0" fmla="*/ 129203 w 129202"/>
                  <a:gd name="connsiteY0" fmla="*/ 41578 h 187201"/>
                  <a:gd name="connsiteX1" fmla="*/ 127243 w 129202"/>
                  <a:gd name="connsiteY1" fmla="*/ 44445 h 187201"/>
                  <a:gd name="connsiteX2" fmla="*/ 39206 w 129202"/>
                  <a:gd name="connsiteY2" fmla="*/ 187202 h 187201"/>
                  <a:gd name="connsiteX3" fmla="*/ 0 w 129202"/>
                  <a:gd name="connsiteY3" fmla="*/ 181262 h 187201"/>
                  <a:gd name="connsiteX4" fmla="*/ 49972 w 129202"/>
                  <a:gd name="connsiteY4" fmla="*/ 3423 h 187201"/>
                  <a:gd name="connsiteX5" fmla="*/ 50002 w 129202"/>
                  <a:gd name="connsiteY5" fmla="*/ 3336 h 187201"/>
                  <a:gd name="connsiteX6" fmla="*/ 51114 w 129202"/>
                  <a:gd name="connsiteY6" fmla="*/ 0 h 187201"/>
                  <a:gd name="connsiteX7" fmla="*/ 129203 w 129202"/>
                  <a:gd name="connsiteY7" fmla="*/ 41578 h 18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202" h="187201">
                    <a:moveTo>
                      <a:pt x="129203" y="41578"/>
                    </a:moveTo>
                    <a:cubicBezTo>
                      <a:pt x="128530" y="42543"/>
                      <a:pt x="127886" y="43480"/>
                      <a:pt x="127243" y="44445"/>
                    </a:cubicBezTo>
                    <a:cubicBezTo>
                      <a:pt x="80869" y="112415"/>
                      <a:pt x="46081" y="168739"/>
                      <a:pt x="39206" y="187202"/>
                    </a:cubicBezTo>
                    <a:lnTo>
                      <a:pt x="0" y="181262"/>
                    </a:lnTo>
                    <a:cubicBezTo>
                      <a:pt x="0" y="181262"/>
                      <a:pt x="26361" y="74904"/>
                      <a:pt x="49972" y="3423"/>
                    </a:cubicBezTo>
                    <a:lnTo>
                      <a:pt x="50002" y="3336"/>
                    </a:lnTo>
                    <a:cubicBezTo>
                      <a:pt x="50382" y="2224"/>
                      <a:pt x="50762" y="1112"/>
                      <a:pt x="51114" y="0"/>
                    </a:cubicBezTo>
                    <a:cubicBezTo>
                      <a:pt x="66679" y="14395"/>
                      <a:pt x="95878" y="37130"/>
                      <a:pt x="129203" y="41578"/>
                    </a:cubicBezTo>
                    <a:close/>
                  </a:path>
                </a:pathLst>
              </a:custGeom>
              <a:solidFill>
                <a:srgbClr val="F39122"/>
              </a:solidFill>
              <a:ln w="2922"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E5DAC75A-2003-3B6D-0CA3-858ADFD82282}"/>
                  </a:ext>
                </a:extLst>
              </p:cNvPr>
              <p:cNvSpPr/>
              <p:nvPr/>
            </p:nvSpPr>
            <p:spPr>
              <a:xfrm>
                <a:off x="6727483" y="2449796"/>
                <a:ext cx="112048" cy="59192"/>
              </a:xfrm>
              <a:custGeom>
                <a:avLst/>
                <a:gdLst>
                  <a:gd name="connsiteX0" fmla="*/ 57798 w 112048"/>
                  <a:gd name="connsiteY0" fmla="*/ 5355 h 59192"/>
                  <a:gd name="connsiteX1" fmla="*/ 83779 w 112048"/>
                  <a:gd name="connsiteY1" fmla="*/ 26509 h 59192"/>
                  <a:gd name="connsiteX2" fmla="*/ 110082 w 112048"/>
                  <a:gd name="connsiteY2" fmla="*/ 42865 h 59192"/>
                  <a:gd name="connsiteX3" fmla="*/ 101714 w 112048"/>
                  <a:gd name="connsiteY3" fmla="*/ 59192 h 59192"/>
                  <a:gd name="connsiteX4" fmla="*/ 12653 w 112048"/>
                  <a:gd name="connsiteY4" fmla="*/ 59192 h 59192"/>
                  <a:gd name="connsiteX5" fmla="*/ 72 w 112048"/>
                  <a:gd name="connsiteY5" fmla="*/ 44533 h 59192"/>
                  <a:gd name="connsiteX6" fmla="*/ 1857 w 112048"/>
                  <a:gd name="connsiteY6" fmla="*/ 24403 h 59192"/>
                  <a:gd name="connsiteX7" fmla="*/ 16515 w 112048"/>
                  <a:gd name="connsiteY7" fmla="*/ 0 h 59192"/>
                  <a:gd name="connsiteX8" fmla="*/ 33426 w 112048"/>
                  <a:gd name="connsiteY8" fmla="*/ 7842 h 59192"/>
                  <a:gd name="connsiteX9" fmla="*/ 57798 w 112048"/>
                  <a:gd name="connsiteY9" fmla="*/ 5355 h 5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048" h="59192">
                    <a:moveTo>
                      <a:pt x="57798" y="5355"/>
                    </a:moveTo>
                    <a:cubicBezTo>
                      <a:pt x="57798" y="5355"/>
                      <a:pt x="66283" y="22589"/>
                      <a:pt x="83779" y="26509"/>
                    </a:cubicBezTo>
                    <a:cubicBezTo>
                      <a:pt x="94809" y="28967"/>
                      <a:pt x="104230" y="34790"/>
                      <a:pt x="110082" y="42865"/>
                    </a:cubicBezTo>
                    <a:cubicBezTo>
                      <a:pt x="114997" y="49712"/>
                      <a:pt x="110140" y="59250"/>
                      <a:pt x="101714" y="59192"/>
                    </a:cubicBezTo>
                    <a:lnTo>
                      <a:pt x="12653" y="59192"/>
                    </a:lnTo>
                    <a:cubicBezTo>
                      <a:pt x="5075" y="59163"/>
                      <a:pt x="-718" y="52082"/>
                      <a:pt x="72" y="44533"/>
                    </a:cubicBezTo>
                    <a:cubicBezTo>
                      <a:pt x="774" y="37950"/>
                      <a:pt x="1506" y="30284"/>
                      <a:pt x="1857" y="24403"/>
                    </a:cubicBezTo>
                    <a:cubicBezTo>
                      <a:pt x="2588" y="11558"/>
                      <a:pt x="16515" y="0"/>
                      <a:pt x="16515" y="0"/>
                    </a:cubicBezTo>
                    <a:cubicBezTo>
                      <a:pt x="16515" y="0"/>
                      <a:pt x="28716" y="7022"/>
                      <a:pt x="33426" y="7842"/>
                    </a:cubicBezTo>
                    <a:cubicBezTo>
                      <a:pt x="43696" y="9626"/>
                      <a:pt x="57798" y="5355"/>
                      <a:pt x="57798" y="5355"/>
                    </a:cubicBezTo>
                    <a:close/>
                  </a:path>
                </a:pathLst>
              </a:custGeom>
              <a:solidFill>
                <a:srgbClr val="2C3A64"/>
              </a:solidFill>
              <a:ln w="2922"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4ADB48DF-5CA9-64FA-1361-C4D89C0577F6}"/>
                  </a:ext>
                </a:extLst>
              </p:cNvPr>
              <p:cNvSpPr/>
              <p:nvPr/>
            </p:nvSpPr>
            <p:spPr>
              <a:xfrm>
                <a:off x="7064744" y="1621579"/>
                <a:ext cx="37428" cy="64663"/>
              </a:xfrm>
              <a:custGeom>
                <a:avLst/>
                <a:gdLst>
                  <a:gd name="connsiteX0" fmla="*/ 37429 w 37428"/>
                  <a:gd name="connsiteY0" fmla="*/ 22881 h 64663"/>
                  <a:gd name="connsiteX1" fmla="*/ 35937 w 37428"/>
                  <a:gd name="connsiteY1" fmla="*/ 42777 h 64663"/>
                  <a:gd name="connsiteX2" fmla="*/ 125 w 37428"/>
                  <a:gd name="connsiteY2" fmla="*/ 64663 h 64663"/>
                  <a:gd name="connsiteX3" fmla="*/ 35205 w 37428"/>
                  <a:gd name="connsiteY3" fmla="*/ 0 h 64663"/>
                  <a:gd name="connsiteX4" fmla="*/ 37429 w 37428"/>
                  <a:gd name="connsiteY4" fmla="*/ 22881 h 64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28" h="64663">
                    <a:moveTo>
                      <a:pt x="37429" y="22881"/>
                    </a:moveTo>
                    <a:cubicBezTo>
                      <a:pt x="37429" y="29084"/>
                      <a:pt x="36931" y="35814"/>
                      <a:pt x="35937" y="42777"/>
                    </a:cubicBezTo>
                    <a:cubicBezTo>
                      <a:pt x="35937" y="42777"/>
                      <a:pt x="19786" y="54978"/>
                      <a:pt x="125" y="64663"/>
                    </a:cubicBezTo>
                    <a:cubicBezTo>
                      <a:pt x="-2128" y="41022"/>
                      <a:pt x="26720" y="8953"/>
                      <a:pt x="35205" y="0"/>
                    </a:cubicBezTo>
                    <a:cubicBezTo>
                      <a:pt x="36668" y="6700"/>
                      <a:pt x="37429" y="14425"/>
                      <a:pt x="37429" y="22881"/>
                    </a:cubicBezTo>
                    <a:close/>
                  </a:path>
                </a:pathLst>
              </a:custGeom>
              <a:solidFill>
                <a:srgbClr val="EB6B24"/>
              </a:solidFill>
              <a:ln w="2922"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AAACE2CA-AAF3-0E55-04FE-BAFAD90622EB}"/>
                  </a:ext>
                </a:extLst>
              </p:cNvPr>
              <p:cNvSpPr/>
              <p:nvPr/>
            </p:nvSpPr>
            <p:spPr>
              <a:xfrm>
                <a:off x="6814568" y="1602537"/>
                <a:ext cx="108079" cy="112730"/>
              </a:xfrm>
              <a:custGeom>
                <a:avLst/>
                <a:gdLst>
                  <a:gd name="connsiteX0" fmla="*/ 86252 w 108079"/>
                  <a:gd name="connsiteY0" fmla="*/ 112730 h 112730"/>
                  <a:gd name="connsiteX1" fmla="*/ 0 w 108079"/>
                  <a:gd name="connsiteY1" fmla="*/ 70099 h 112730"/>
                  <a:gd name="connsiteX2" fmla="*/ 78850 w 108079"/>
                  <a:gd name="connsiteY2" fmla="*/ 3417 h 112730"/>
                  <a:gd name="connsiteX3" fmla="*/ 86252 w 108079"/>
                  <a:gd name="connsiteY3" fmla="*/ 112730 h 112730"/>
                </a:gdLst>
                <a:ahLst/>
                <a:cxnLst>
                  <a:cxn ang="0">
                    <a:pos x="connsiteX0" y="connsiteY0"/>
                  </a:cxn>
                  <a:cxn ang="0">
                    <a:pos x="connsiteX1" y="connsiteY1"/>
                  </a:cxn>
                  <a:cxn ang="0">
                    <a:pos x="connsiteX2" y="connsiteY2"/>
                  </a:cxn>
                  <a:cxn ang="0">
                    <a:pos x="connsiteX3" y="connsiteY3"/>
                  </a:cxn>
                </a:cxnLst>
                <a:rect l="l" t="t" r="r" b="b"/>
                <a:pathLst>
                  <a:path w="108079" h="112730">
                    <a:moveTo>
                      <a:pt x="86252" y="112730"/>
                    </a:moveTo>
                    <a:cubicBezTo>
                      <a:pt x="86252" y="112730"/>
                      <a:pt x="36865" y="112262"/>
                      <a:pt x="0" y="70099"/>
                    </a:cubicBezTo>
                    <a:cubicBezTo>
                      <a:pt x="0" y="70099"/>
                      <a:pt x="38650" y="-18235"/>
                      <a:pt x="78850" y="3417"/>
                    </a:cubicBezTo>
                    <a:cubicBezTo>
                      <a:pt x="119021" y="25039"/>
                      <a:pt x="114135" y="90756"/>
                      <a:pt x="86252" y="112730"/>
                    </a:cubicBezTo>
                    <a:close/>
                  </a:path>
                </a:pathLst>
              </a:custGeom>
              <a:solidFill>
                <a:srgbClr val="F99746"/>
              </a:solidFill>
              <a:ln w="2922"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CA7C6B71-237E-D379-1680-D343FD3BCD80}"/>
                  </a:ext>
                </a:extLst>
              </p:cNvPr>
              <p:cNvSpPr/>
              <p:nvPr/>
            </p:nvSpPr>
            <p:spPr>
              <a:xfrm>
                <a:off x="7283615" y="1410408"/>
                <a:ext cx="53543" cy="160566"/>
              </a:xfrm>
              <a:custGeom>
                <a:avLst/>
                <a:gdLst>
                  <a:gd name="connsiteX0" fmla="*/ 9261 w 53543"/>
                  <a:gd name="connsiteY0" fmla="*/ 160289 h 160566"/>
                  <a:gd name="connsiteX1" fmla="*/ 9261 w 53543"/>
                  <a:gd name="connsiteY1" fmla="*/ 160289 h 160566"/>
                  <a:gd name="connsiteX2" fmla="*/ 279 w 53543"/>
                  <a:gd name="connsiteY2" fmla="*/ 146273 h 160566"/>
                  <a:gd name="connsiteX3" fmla="*/ 30268 w 53543"/>
                  <a:gd name="connsiteY3" fmla="*/ 9281 h 160566"/>
                  <a:gd name="connsiteX4" fmla="*/ 44283 w 53543"/>
                  <a:gd name="connsiteY4" fmla="*/ 269 h 160566"/>
                  <a:gd name="connsiteX5" fmla="*/ 44283 w 53543"/>
                  <a:gd name="connsiteY5" fmla="*/ 269 h 160566"/>
                  <a:gd name="connsiteX6" fmla="*/ 53265 w 53543"/>
                  <a:gd name="connsiteY6" fmla="*/ 14313 h 160566"/>
                  <a:gd name="connsiteX7" fmla="*/ 23276 w 53543"/>
                  <a:gd name="connsiteY7" fmla="*/ 151335 h 160566"/>
                  <a:gd name="connsiteX8" fmla="*/ 9261 w 53543"/>
                  <a:gd name="connsiteY8" fmla="*/ 160289 h 16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43" h="160566">
                    <a:moveTo>
                      <a:pt x="9261" y="160289"/>
                    </a:moveTo>
                    <a:lnTo>
                      <a:pt x="9261" y="160289"/>
                    </a:lnTo>
                    <a:cubicBezTo>
                      <a:pt x="2912" y="158914"/>
                      <a:pt x="-1125" y="152594"/>
                      <a:pt x="279" y="146273"/>
                    </a:cubicBezTo>
                    <a:lnTo>
                      <a:pt x="30268" y="9281"/>
                    </a:lnTo>
                    <a:cubicBezTo>
                      <a:pt x="31643" y="2931"/>
                      <a:pt x="37963" y="-1106"/>
                      <a:pt x="44283" y="269"/>
                    </a:cubicBezTo>
                    <a:lnTo>
                      <a:pt x="44283" y="269"/>
                    </a:lnTo>
                    <a:cubicBezTo>
                      <a:pt x="50632" y="1673"/>
                      <a:pt x="54669" y="7964"/>
                      <a:pt x="53265" y="14313"/>
                    </a:cubicBezTo>
                    <a:lnTo>
                      <a:pt x="23276" y="151335"/>
                    </a:lnTo>
                    <a:cubicBezTo>
                      <a:pt x="21901" y="157626"/>
                      <a:pt x="15581" y="161693"/>
                      <a:pt x="9261" y="160289"/>
                    </a:cubicBezTo>
                    <a:close/>
                  </a:path>
                </a:pathLst>
              </a:custGeom>
              <a:solidFill>
                <a:srgbClr val="463C74"/>
              </a:solidFill>
              <a:ln w="2922"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0E8E1DD1-9545-847D-ECD6-DB67D2A42B27}"/>
                  </a:ext>
                </a:extLst>
              </p:cNvPr>
              <p:cNvSpPr/>
              <p:nvPr/>
            </p:nvSpPr>
            <p:spPr>
              <a:xfrm>
                <a:off x="7951874" y="1293107"/>
                <a:ext cx="53561" cy="160585"/>
              </a:xfrm>
              <a:custGeom>
                <a:avLst/>
                <a:gdLst>
                  <a:gd name="connsiteX0" fmla="*/ 9251 w 53561"/>
                  <a:gd name="connsiteY0" fmla="*/ 160318 h 160585"/>
                  <a:gd name="connsiteX1" fmla="*/ 9251 w 53561"/>
                  <a:gd name="connsiteY1" fmla="*/ 160318 h 160585"/>
                  <a:gd name="connsiteX2" fmla="*/ 269 w 53561"/>
                  <a:gd name="connsiteY2" fmla="*/ 146273 h 160585"/>
                  <a:gd name="connsiteX3" fmla="*/ 30258 w 53561"/>
                  <a:gd name="connsiteY3" fmla="*/ 9281 h 160585"/>
                  <a:gd name="connsiteX4" fmla="*/ 44302 w 53561"/>
                  <a:gd name="connsiteY4" fmla="*/ 269 h 160585"/>
                  <a:gd name="connsiteX5" fmla="*/ 44302 w 53561"/>
                  <a:gd name="connsiteY5" fmla="*/ 269 h 160585"/>
                  <a:gd name="connsiteX6" fmla="*/ 53284 w 53561"/>
                  <a:gd name="connsiteY6" fmla="*/ 14313 h 160585"/>
                  <a:gd name="connsiteX7" fmla="*/ 23295 w 53561"/>
                  <a:gd name="connsiteY7" fmla="*/ 151306 h 160585"/>
                  <a:gd name="connsiteX8" fmla="*/ 9251 w 53561"/>
                  <a:gd name="connsiteY8" fmla="*/ 160318 h 16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61" h="160585">
                    <a:moveTo>
                      <a:pt x="9251" y="160318"/>
                    </a:moveTo>
                    <a:lnTo>
                      <a:pt x="9251" y="160318"/>
                    </a:lnTo>
                    <a:cubicBezTo>
                      <a:pt x="2931" y="158913"/>
                      <a:pt x="-1106" y="152594"/>
                      <a:pt x="269" y="146273"/>
                    </a:cubicBezTo>
                    <a:lnTo>
                      <a:pt x="30258" y="9281"/>
                    </a:lnTo>
                    <a:cubicBezTo>
                      <a:pt x="31662" y="2931"/>
                      <a:pt x="37953" y="-1106"/>
                      <a:pt x="44302" y="269"/>
                    </a:cubicBezTo>
                    <a:lnTo>
                      <a:pt x="44302" y="269"/>
                    </a:lnTo>
                    <a:cubicBezTo>
                      <a:pt x="50621" y="1673"/>
                      <a:pt x="54688" y="7993"/>
                      <a:pt x="53284" y="14313"/>
                    </a:cubicBezTo>
                    <a:lnTo>
                      <a:pt x="23295" y="151306"/>
                    </a:lnTo>
                    <a:cubicBezTo>
                      <a:pt x="21920" y="157626"/>
                      <a:pt x="15600" y="161693"/>
                      <a:pt x="9251" y="160318"/>
                    </a:cubicBezTo>
                    <a:close/>
                  </a:path>
                </a:pathLst>
              </a:custGeom>
              <a:solidFill>
                <a:srgbClr val="463C74"/>
              </a:solidFill>
              <a:ln w="2922"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38E3E648-5864-7EC3-EF09-08839A5E439E}"/>
                  </a:ext>
                </a:extLst>
              </p:cNvPr>
              <p:cNvSpPr/>
              <p:nvPr/>
            </p:nvSpPr>
            <p:spPr>
              <a:xfrm>
                <a:off x="8392810" y="1574178"/>
                <a:ext cx="145396" cy="331597"/>
              </a:xfrm>
              <a:custGeom>
                <a:avLst/>
                <a:gdLst>
                  <a:gd name="connsiteX0" fmla="*/ 7914 w 145396"/>
                  <a:gd name="connsiteY0" fmla="*/ 0 h 331597"/>
                  <a:gd name="connsiteX1" fmla="*/ 114179 w 145396"/>
                  <a:gd name="connsiteY1" fmla="*/ 218334 h 331597"/>
                  <a:gd name="connsiteX2" fmla="*/ 145397 w 145396"/>
                  <a:gd name="connsiteY2" fmla="*/ 327735 h 331597"/>
                  <a:gd name="connsiteX3" fmla="*/ 116812 w 145396"/>
                  <a:gd name="connsiteY3" fmla="*/ 331598 h 331597"/>
                  <a:gd name="connsiteX4" fmla="*/ 73979 w 145396"/>
                  <a:gd name="connsiteY4" fmla="*/ 237382 h 331597"/>
                  <a:gd name="connsiteX5" fmla="*/ 3496 w 145396"/>
                  <a:gd name="connsiteY5" fmla="*/ 140533 h 331597"/>
                  <a:gd name="connsiteX6" fmla="*/ 7914 w 145396"/>
                  <a:gd name="connsiteY6" fmla="*/ 0 h 33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396" h="331597">
                    <a:moveTo>
                      <a:pt x="7914" y="0"/>
                    </a:moveTo>
                    <a:cubicBezTo>
                      <a:pt x="7914" y="0"/>
                      <a:pt x="103939" y="189075"/>
                      <a:pt x="114179" y="218334"/>
                    </a:cubicBezTo>
                    <a:cubicBezTo>
                      <a:pt x="124419" y="247535"/>
                      <a:pt x="145397" y="327735"/>
                      <a:pt x="145397" y="327735"/>
                    </a:cubicBezTo>
                    <a:lnTo>
                      <a:pt x="116812" y="331598"/>
                    </a:lnTo>
                    <a:cubicBezTo>
                      <a:pt x="116812" y="331598"/>
                      <a:pt x="76904" y="246891"/>
                      <a:pt x="73979" y="237382"/>
                    </a:cubicBezTo>
                    <a:cubicBezTo>
                      <a:pt x="71053" y="227843"/>
                      <a:pt x="13415" y="169237"/>
                      <a:pt x="3496" y="140533"/>
                    </a:cubicBezTo>
                    <a:cubicBezTo>
                      <a:pt x="-6422" y="111830"/>
                      <a:pt x="7914" y="0"/>
                      <a:pt x="7914" y="0"/>
                    </a:cubicBezTo>
                    <a:close/>
                  </a:path>
                </a:pathLst>
              </a:custGeom>
              <a:solidFill>
                <a:srgbClr val="FFB27D"/>
              </a:solidFill>
              <a:ln w="2922"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78A1B022-966C-A606-AAE3-8D799E9241BB}"/>
                  </a:ext>
                </a:extLst>
              </p:cNvPr>
              <p:cNvSpPr/>
              <p:nvPr/>
            </p:nvSpPr>
            <p:spPr>
              <a:xfrm>
                <a:off x="8403058" y="2451552"/>
                <a:ext cx="112042" cy="57435"/>
              </a:xfrm>
              <a:custGeom>
                <a:avLst/>
                <a:gdLst>
                  <a:gd name="connsiteX0" fmla="*/ 53812 w 112042"/>
                  <a:gd name="connsiteY0" fmla="*/ 5588 h 57435"/>
                  <a:gd name="connsiteX1" fmla="*/ 28387 w 112042"/>
                  <a:gd name="connsiteY1" fmla="*/ 24841 h 57435"/>
                  <a:gd name="connsiteX2" fmla="*/ 1996 w 112042"/>
                  <a:gd name="connsiteY2" fmla="*/ 41051 h 57435"/>
                  <a:gd name="connsiteX3" fmla="*/ 10276 w 112042"/>
                  <a:gd name="connsiteY3" fmla="*/ 57436 h 57435"/>
                  <a:gd name="connsiteX4" fmla="*/ 99250 w 112042"/>
                  <a:gd name="connsiteY4" fmla="*/ 57436 h 57435"/>
                  <a:gd name="connsiteX5" fmla="*/ 111977 w 112042"/>
                  <a:gd name="connsiteY5" fmla="*/ 43362 h 57435"/>
                  <a:gd name="connsiteX6" fmla="*/ 110338 w 112042"/>
                  <a:gd name="connsiteY6" fmla="*/ 23203 h 57435"/>
                  <a:gd name="connsiteX7" fmla="*/ 96792 w 112042"/>
                  <a:gd name="connsiteY7" fmla="*/ 0 h 57435"/>
                  <a:gd name="connsiteX8" fmla="*/ 53812 w 112042"/>
                  <a:gd name="connsiteY8" fmla="*/ 5588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42" h="57435">
                    <a:moveTo>
                      <a:pt x="53812" y="5588"/>
                    </a:moveTo>
                    <a:cubicBezTo>
                      <a:pt x="53812" y="5588"/>
                      <a:pt x="45912" y="21037"/>
                      <a:pt x="28387" y="24841"/>
                    </a:cubicBezTo>
                    <a:cubicBezTo>
                      <a:pt x="17357" y="27240"/>
                      <a:pt x="7877" y="33004"/>
                      <a:pt x="1996" y="41051"/>
                    </a:cubicBezTo>
                    <a:cubicBezTo>
                      <a:pt x="-2948" y="47868"/>
                      <a:pt x="1850" y="57436"/>
                      <a:pt x="10276" y="57436"/>
                    </a:cubicBezTo>
                    <a:lnTo>
                      <a:pt x="99250" y="57436"/>
                    </a:lnTo>
                    <a:cubicBezTo>
                      <a:pt x="106857" y="57436"/>
                      <a:pt x="112737" y="50911"/>
                      <a:pt x="111977" y="43362"/>
                    </a:cubicBezTo>
                    <a:cubicBezTo>
                      <a:pt x="111304" y="36779"/>
                      <a:pt x="110631" y="29113"/>
                      <a:pt x="110338" y="23203"/>
                    </a:cubicBezTo>
                    <a:cubicBezTo>
                      <a:pt x="109665" y="10358"/>
                      <a:pt x="96792" y="0"/>
                      <a:pt x="96792" y="0"/>
                    </a:cubicBezTo>
                    <a:lnTo>
                      <a:pt x="53812" y="5588"/>
                    </a:lnTo>
                    <a:close/>
                  </a:path>
                </a:pathLst>
              </a:custGeom>
              <a:solidFill>
                <a:srgbClr val="2C3A64"/>
              </a:solidFill>
              <a:ln w="2922"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DA33BCA0-E437-C9F2-9337-A37960ED83C2}"/>
                  </a:ext>
                </a:extLst>
              </p:cNvPr>
              <p:cNvSpPr/>
              <p:nvPr/>
            </p:nvSpPr>
            <p:spPr>
              <a:xfrm>
                <a:off x="8317954" y="1915091"/>
                <a:ext cx="200731" cy="553512"/>
              </a:xfrm>
              <a:custGeom>
                <a:avLst/>
                <a:gdLst>
                  <a:gd name="connsiteX0" fmla="*/ 190615 w 200731"/>
                  <a:gd name="connsiteY0" fmla="*/ 540528 h 553512"/>
                  <a:gd name="connsiteX1" fmla="*/ 127359 w 200731"/>
                  <a:gd name="connsiteY1" fmla="*/ 550037 h 553512"/>
                  <a:gd name="connsiteX2" fmla="*/ 71711 w 200731"/>
                  <a:gd name="connsiteY2" fmla="*/ 316371 h 553512"/>
                  <a:gd name="connsiteX3" fmla="*/ 0 w 200731"/>
                  <a:gd name="connsiteY3" fmla="*/ 43615 h 553512"/>
                  <a:gd name="connsiteX4" fmla="*/ 137307 w 200731"/>
                  <a:gd name="connsiteY4" fmla="*/ 11488 h 553512"/>
                  <a:gd name="connsiteX5" fmla="*/ 176308 w 200731"/>
                  <a:gd name="connsiteY5" fmla="*/ 125278 h 553512"/>
                  <a:gd name="connsiteX6" fmla="*/ 190615 w 200731"/>
                  <a:gd name="connsiteY6" fmla="*/ 277310 h 553512"/>
                  <a:gd name="connsiteX7" fmla="*/ 190615 w 200731"/>
                  <a:gd name="connsiteY7" fmla="*/ 540528 h 55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731" h="553512">
                    <a:moveTo>
                      <a:pt x="190615" y="540528"/>
                    </a:moveTo>
                    <a:cubicBezTo>
                      <a:pt x="151468" y="562385"/>
                      <a:pt x="127359" y="550037"/>
                      <a:pt x="127359" y="550037"/>
                    </a:cubicBezTo>
                    <a:cubicBezTo>
                      <a:pt x="125692" y="529702"/>
                      <a:pt x="99740" y="425217"/>
                      <a:pt x="71711" y="316371"/>
                    </a:cubicBezTo>
                    <a:cubicBezTo>
                      <a:pt x="37421" y="183241"/>
                      <a:pt x="0" y="43615"/>
                      <a:pt x="0" y="43615"/>
                    </a:cubicBezTo>
                    <a:cubicBezTo>
                      <a:pt x="0" y="43615"/>
                      <a:pt x="79523" y="-27017"/>
                      <a:pt x="137307" y="11488"/>
                    </a:cubicBezTo>
                    <a:cubicBezTo>
                      <a:pt x="164049" y="29307"/>
                      <a:pt x="172592" y="75303"/>
                      <a:pt x="176308" y="125278"/>
                    </a:cubicBezTo>
                    <a:cubicBezTo>
                      <a:pt x="180638" y="183417"/>
                      <a:pt x="178414" y="246910"/>
                      <a:pt x="190615" y="277310"/>
                    </a:cubicBezTo>
                    <a:cubicBezTo>
                      <a:pt x="213377" y="333781"/>
                      <a:pt x="190615" y="540528"/>
                      <a:pt x="190615" y="540528"/>
                    </a:cubicBezTo>
                    <a:close/>
                  </a:path>
                </a:pathLst>
              </a:custGeom>
              <a:solidFill>
                <a:srgbClr val="35488B"/>
              </a:solidFill>
              <a:ln w="2922"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B3A432D1-12F7-3960-A6EE-C97D81982EF7}"/>
                  </a:ext>
                </a:extLst>
              </p:cNvPr>
              <p:cNvSpPr/>
              <p:nvPr/>
            </p:nvSpPr>
            <p:spPr>
              <a:xfrm>
                <a:off x="8317954" y="1915091"/>
                <a:ext cx="176307" cy="316371"/>
              </a:xfrm>
              <a:custGeom>
                <a:avLst/>
                <a:gdLst>
                  <a:gd name="connsiteX0" fmla="*/ 176308 w 176307"/>
                  <a:gd name="connsiteY0" fmla="*/ 125278 h 316371"/>
                  <a:gd name="connsiteX1" fmla="*/ 71711 w 176307"/>
                  <a:gd name="connsiteY1" fmla="*/ 316371 h 316371"/>
                  <a:gd name="connsiteX2" fmla="*/ 0 w 176307"/>
                  <a:gd name="connsiteY2" fmla="*/ 43615 h 316371"/>
                  <a:gd name="connsiteX3" fmla="*/ 137307 w 176307"/>
                  <a:gd name="connsiteY3" fmla="*/ 11488 h 316371"/>
                  <a:gd name="connsiteX4" fmla="*/ 176308 w 176307"/>
                  <a:gd name="connsiteY4" fmla="*/ 125278 h 31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07" h="316371">
                    <a:moveTo>
                      <a:pt x="176308" y="125278"/>
                    </a:moveTo>
                    <a:lnTo>
                      <a:pt x="71711" y="316371"/>
                    </a:lnTo>
                    <a:cubicBezTo>
                      <a:pt x="37421" y="183241"/>
                      <a:pt x="0" y="43615"/>
                      <a:pt x="0" y="43615"/>
                    </a:cubicBezTo>
                    <a:cubicBezTo>
                      <a:pt x="0" y="43615"/>
                      <a:pt x="79523" y="-27017"/>
                      <a:pt x="137307" y="11488"/>
                    </a:cubicBezTo>
                    <a:cubicBezTo>
                      <a:pt x="164049" y="29307"/>
                      <a:pt x="172592" y="75303"/>
                      <a:pt x="176308" y="125278"/>
                    </a:cubicBezTo>
                    <a:close/>
                  </a:path>
                </a:pathLst>
              </a:custGeom>
              <a:solidFill>
                <a:srgbClr val="2C3A64"/>
              </a:solidFill>
              <a:ln w="2922"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F0B2D05F-4E85-11D9-E1D9-F34DD4623743}"/>
                  </a:ext>
                </a:extLst>
              </p:cNvPr>
              <p:cNvSpPr/>
              <p:nvPr/>
            </p:nvSpPr>
            <p:spPr>
              <a:xfrm>
                <a:off x="8261398" y="1486224"/>
                <a:ext cx="81219" cy="141147"/>
              </a:xfrm>
              <a:custGeom>
                <a:avLst/>
                <a:gdLst>
                  <a:gd name="connsiteX0" fmla="*/ 0 w 81219"/>
                  <a:gd name="connsiteY0" fmla="*/ 110572 h 141147"/>
                  <a:gd name="connsiteX1" fmla="*/ 66328 w 81219"/>
                  <a:gd name="connsiteY1" fmla="*/ 141148 h 141147"/>
                  <a:gd name="connsiteX2" fmla="*/ 81220 w 81219"/>
                  <a:gd name="connsiteY2" fmla="*/ 89563 h 141147"/>
                  <a:gd name="connsiteX3" fmla="*/ 67469 w 81219"/>
                  <a:gd name="connsiteY3" fmla="*/ 42485 h 141147"/>
                  <a:gd name="connsiteX4" fmla="*/ 65918 w 81219"/>
                  <a:gd name="connsiteY4" fmla="*/ 0 h 141147"/>
                  <a:gd name="connsiteX5" fmla="*/ 5384 w 81219"/>
                  <a:gd name="connsiteY5" fmla="*/ 31044 h 141147"/>
                  <a:gd name="connsiteX6" fmla="*/ 7783 w 81219"/>
                  <a:gd name="connsiteY6" fmla="*/ 44884 h 141147"/>
                  <a:gd name="connsiteX7" fmla="*/ 6759 w 81219"/>
                  <a:gd name="connsiteY7" fmla="*/ 77304 h 141147"/>
                  <a:gd name="connsiteX8" fmla="*/ 0 w 81219"/>
                  <a:gd name="connsiteY8" fmla="*/ 110572 h 14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19" h="141147">
                    <a:moveTo>
                      <a:pt x="0" y="110572"/>
                    </a:moveTo>
                    <a:lnTo>
                      <a:pt x="66328" y="141148"/>
                    </a:lnTo>
                    <a:lnTo>
                      <a:pt x="81220" y="89563"/>
                    </a:lnTo>
                    <a:cubicBezTo>
                      <a:pt x="81220" y="89563"/>
                      <a:pt x="71770" y="71715"/>
                      <a:pt x="67469" y="42485"/>
                    </a:cubicBezTo>
                    <a:cubicBezTo>
                      <a:pt x="65684" y="30166"/>
                      <a:pt x="64806" y="15859"/>
                      <a:pt x="65918" y="0"/>
                    </a:cubicBezTo>
                    <a:lnTo>
                      <a:pt x="5384" y="31044"/>
                    </a:lnTo>
                    <a:cubicBezTo>
                      <a:pt x="5384" y="31044"/>
                      <a:pt x="6817" y="36633"/>
                      <a:pt x="7783" y="44884"/>
                    </a:cubicBezTo>
                    <a:cubicBezTo>
                      <a:pt x="8836" y="53837"/>
                      <a:pt x="9275" y="65863"/>
                      <a:pt x="6759" y="77304"/>
                    </a:cubicBezTo>
                    <a:cubicBezTo>
                      <a:pt x="4535" y="87135"/>
                      <a:pt x="2106" y="97668"/>
                      <a:pt x="0" y="110572"/>
                    </a:cubicBezTo>
                    <a:close/>
                  </a:path>
                </a:pathLst>
              </a:custGeom>
              <a:solidFill>
                <a:srgbClr val="FFB27D"/>
              </a:solidFill>
              <a:ln w="2922"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C28740F3-E302-CD8D-3330-2BB6D264BC2C}"/>
                  </a:ext>
                </a:extLst>
              </p:cNvPr>
              <p:cNvSpPr/>
              <p:nvPr/>
            </p:nvSpPr>
            <p:spPr>
              <a:xfrm>
                <a:off x="8268157" y="1528709"/>
                <a:ext cx="60710" cy="34818"/>
              </a:xfrm>
              <a:custGeom>
                <a:avLst/>
                <a:gdLst>
                  <a:gd name="connsiteX0" fmla="*/ 0 w 60710"/>
                  <a:gd name="connsiteY0" fmla="*/ 34819 h 34818"/>
                  <a:gd name="connsiteX1" fmla="*/ 60710 w 60710"/>
                  <a:gd name="connsiteY1" fmla="*/ 0 h 34818"/>
                  <a:gd name="connsiteX2" fmla="*/ 1024 w 60710"/>
                  <a:gd name="connsiteY2" fmla="*/ 2399 h 34818"/>
                  <a:gd name="connsiteX3" fmla="*/ 0 w 60710"/>
                  <a:gd name="connsiteY3" fmla="*/ 34819 h 34818"/>
                </a:gdLst>
                <a:ahLst/>
                <a:cxnLst>
                  <a:cxn ang="0">
                    <a:pos x="connsiteX0" y="connsiteY0"/>
                  </a:cxn>
                  <a:cxn ang="0">
                    <a:pos x="connsiteX1" y="connsiteY1"/>
                  </a:cxn>
                  <a:cxn ang="0">
                    <a:pos x="connsiteX2" y="connsiteY2"/>
                  </a:cxn>
                  <a:cxn ang="0">
                    <a:pos x="connsiteX3" y="connsiteY3"/>
                  </a:cxn>
                </a:cxnLst>
                <a:rect l="l" t="t" r="r" b="b"/>
                <a:pathLst>
                  <a:path w="60710" h="34818">
                    <a:moveTo>
                      <a:pt x="0" y="34819"/>
                    </a:moveTo>
                    <a:cubicBezTo>
                      <a:pt x="34407" y="33882"/>
                      <a:pt x="60710" y="0"/>
                      <a:pt x="60710" y="0"/>
                    </a:cubicBezTo>
                    <a:lnTo>
                      <a:pt x="1024" y="2399"/>
                    </a:lnTo>
                    <a:cubicBezTo>
                      <a:pt x="2077" y="11353"/>
                      <a:pt x="2516" y="23378"/>
                      <a:pt x="0" y="34819"/>
                    </a:cubicBezTo>
                    <a:close/>
                  </a:path>
                </a:pathLst>
              </a:custGeom>
              <a:solidFill>
                <a:srgbClr val="EA9C68"/>
              </a:solidFill>
              <a:ln w="2922"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78546D99-6454-F1E4-0DD4-563CD3FA5CBF}"/>
                  </a:ext>
                </a:extLst>
              </p:cNvPr>
              <p:cNvSpPr/>
              <p:nvPr/>
            </p:nvSpPr>
            <p:spPr>
              <a:xfrm>
                <a:off x="8226592" y="1401933"/>
                <a:ext cx="127373" cy="145308"/>
              </a:xfrm>
              <a:custGeom>
                <a:avLst/>
                <a:gdLst>
                  <a:gd name="connsiteX0" fmla="*/ 24859 w 127373"/>
                  <a:gd name="connsiteY0" fmla="*/ 142429 h 145308"/>
                  <a:gd name="connsiteX1" fmla="*/ 117226 w 127373"/>
                  <a:gd name="connsiteY1" fmla="*/ 105914 h 145308"/>
                  <a:gd name="connsiteX2" fmla="*/ 91420 w 127373"/>
                  <a:gd name="connsiteY2" fmla="*/ 1106 h 145308"/>
                  <a:gd name="connsiteX3" fmla="*/ 9703 w 127373"/>
                  <a:gd name="connsiteY3" fmla="*/ 31829 h 145308"/>
                  <a:gd name="connsiteX4" fmla="*/ 24859 w 127373"/>
                  <a:gd name="connsiteY4" fmla="*/ 142429 h 14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73" h="145308">
                    <a:moveTo>
                      <a:pt x="24859" y="142429"/>
                    </a:moveTo>
                    <a:cubicBezTo>
                      <a:pt x="24859" y="142429"/>
                      <a:pt x="93527" y="160541"/>
                      <a:pt x="117226" y="105914"/>
                    </a:cubicBezTo>
                    <a:cubicBezTo>
                      <a:pt x="142797" y="46956"/>
                      <a:pt x="114739" y="4003"/>
                      <a:pt x="91420" y="1106"/>
                    </a:cubicBezTo>
                    <a:cubicBezTo>
                      <a:pt x="44901" y="-4658"/>
                      <a:pt x="17895" y="13074"/>
                      <a:pt x="9703" y="31829"/>
                    </a:cubicBezTo>
                    <a:cubicBezTo>
                      <a:pt x="1540" y="50555"/>
                      <a:pt x="-13059" y="132744"/>
                      <a:pt x="24859" y="142429"/>
                    </a:cubicBezTo>
                    <a:close/>
                  </a:path>
                </a:pathLst>
              </a:custGeom>
              <a:solidFill>
                <a:srgbClr val="FFB27D"/>
              </a:solidFill>
              <a:ln w="2922"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BC0ABABB-DFB0-6B70-25B4-36ED4C446DBB}"/>
                  </a:ext>
                </a:extLst>
              </p:cNvPr>
              <p:cNvSpPr/>
              <p:nvPr/>
            </p:nvSpPr>
            <p:spPr>
              <a:xfrm>
                <a:off x="8213580" y="1351443"/>
                <a:ext cx="185857" cy="181597"/>
              </a:xfrm>
              <a:custGeom>
                <a:avLst/>
                <a:gdLst>
                  <a:gd name="connsiteX0" fmla="*/ 27777 w 185857"/>
                  <a:gd name="connsiteY0" fmla="*/ 73863 h 181597"/>
                  <a:gd name="connsiteX1" fmla="*/ 8408 w 185857"/>
                  <a:gd name="connsiteY1" fmla="*/ 28130 h 181597"/>
                  <a:gd name="connsiteX2" fmla="*/ 140390 w 185857"/>
                  <a:gd name="connsiteY2" fmla="*/ 16426 h 181597"/>
                  <a:gd name="connsiteX3" fmla="*/ 124416 w 185857"/>
                  <a:gd name="connsiteY3" fmla="*/ 180309 h 181597"/>
                  <a:gd name="connsiteX4" fmla="*/ 109436 w 185857"/>
                  <a:gd name="connsiteY4" fmla="*/ 176651 h 181597"/>
                  <a:gd name="connsiteX5" fmla="*/ 94953 w 185857"/>
                  <a:gd name="connsiteY5" fmla="*/ 144436 h 181597"/>
                  <a:gd name="connsiteX6" fmla="*/ 86644 w 185857"/>
                  <a:gd name="connsiteY6" fmla="*/ 116172 h 181597"/>
                  <a:gd name="connsiteX7" fmla="*/ 27777 w 185857"/>
                  <a:gd name="connsiteY7" fmla="*/ 73863 h 181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857" h="181597">
                    <a:moveTo>
                      <a:pt x="27777" y="73863"/>
                    </a:moveTo>
                    <a:cubicBezTo>
                      <a:pt x="9549" y="75326"/>
                      <a:pt x="-12306" y="56717"/>
                      <a:pt x="8408" y="28130"/>
                    </a:cubicBezTo>
                    <a:cubicBezTo>
                      <a:pt x="27279" y="2060"/>
                      <a:pt x="101565" y="-13711"/>
                      <a:pt x="140390" y="16426"/>
                    </a:cubicBezTo>
                    <a:cubicBezTo>
                      <a:pt x="230739" y="86562"/>
                      <a:pt x="165406" y="159447"/>
                      <a:pt x="124416" y="180309"/>
                    </a:cubicBezTo>
                    <a:cubicBezTo>
                      <a:pt x="119208" y="182971"/>
                      <a:pt x="112859" y="181391"/>
                      <a:pt x="109436" y="176651"/>
                    </a:cubicBezTo>
                    <a:cubicBezTo>
                      <a:pt x="102501" y="166996"/>
                      <a:pt x="92173" y="150962"/>
                      <a:pt x="94953" y="144436"/>
                    </a:cubicBezTo>
                    <a:cubicBezTo>
                      <a:pt x="99049" y="134781"/>
                      <a:pt x="99576" y="111110"/>
                      <a:pt x="86644" y="116172"/>
                    </a:cubicBezTo>
                    <a:cubicBezTo>
                      <a:pt x="73683" y="121263"/>
                      <a:pt x="45858" y="72458"/>
                      <a:pt x="27777" y="73863"/>
                    </a:cubicBezTo>
                    <a:close/>
                  </a:path>
                </a:pathLst>
              </a:custGeom>
              <a:solidFill>
                <a:srgbClr val="2C3A64"/>
              </a:solidFill>
              <a:ln w="2922"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53B219FE-E516-AEB3-6661-3B99920EAD67}"/>
                  </a:ext>
                </a:extLst>
              </p:cNvPr>
              <p:cNvSpPr/>
              <p:nvPr/>
            </p:nvSpPr>
            <p:spPr>
              <a:xfrm>
                <a:off x="8192296" y="2451552"/>
                <a:ext cx="112060" cy="57435"/>
              </a:xfrm>
              <a:custGeom>
                <a:avLst/>
                <a:gdLst>
                  <a:gd name="connsiteX0" fmla="*/ 53830 w 112060"/>
                  <a:gd name="connsiteY0" fmla="*/ 5588 h 57435"/>
                  <a:gd name="connsiteX1" fmla="*/ 28405 w 112060"/>
                  <a:gd name="connsiteY1" fmla="*/ 24841 h 57435"/>
                  <a:gd name="connsiteX2" fmla="*/ 2014 w 112060"/>
                  <a:gd name="connsiteY2" fmla="*/ 41051 h 57435"/>
                  <a:gd name="connsiteX3" fmla="*/ 10294 w 112060"/>
                  <a:gd name="connsiteY3" fmla="*/ 57436 h 57435"/>
                  <a:gd name="connsiteX4" fmla="*/ 99267 w 112060"/>
                  <a:gd name="connsiteY4" fmla="*/ 57436 h 57435"/>
                  <a:gd name="connsiteX5" fmla="*/ 111994 w 112060"/>
                  <a:gd name="connsiteY5" fmla="*/ 43362 h 57435"/>
                  <a:gd name="connsiteX6" fmla="*/ 110327 w 112060"/>
                  <a:gd name="connsiteY6" fmla="*/ 23203 h 57435"/>
                  <a:gd name="connsiteX7" fmla="*/ 96809 w 112060"/>
                  <a:gd name="connsiteY7" fmla="*/ 0 h 57435"/>
                  <a:gd name="connsiteX8" fmla="*/ 53830 w 112060"/>
                  <a:gd name="connsiteY8" fmla="*/ 5588 h 5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60" h="57435">
                    <a:moveTo>
                      <a:pt x="53830" y="5588"/>
                    </a:moveTo>
                    <a:cubicBezTo>
                      <a:pt x="53830" y="5588"/>
                      <a:pt x="45930" y="21037"/>
                      <a:pt x="28405" y="24841"/>
                    </a:cubicBezTo>
                    <a:cubicBezTo>
                      <a:pt x="17345" y="27240"/>
                      <a:pt x="7895" y="33004"/>
                      <a:pt x="2014" y="41051"/>
                    </a:cubicBezTo>
                    <a:cubicBezTo>
                      <a:pt x="-2960" y="47868"/>
                      <a:pt x="1838" y="57436"/>
                      <a:pt x="10294" y="57436"/>
                    </a:cubicBezTo>
                    <a:lnTo>
                      <a:pt x="99267" y="57436"/>
                    </a:lnTo>
                    <a:cubicBezTo>
                      <a:pt x="106845" y="57436"/>
                      <a:pt x="112755" y="50911"/>
                      <a:pt x="111994" y="43362"/>
                    </a:cubicBezTo>
                    <a:cubicBezTo>
                      <a:pt x="111351" y="36779"/>
                      <a:pt x="110648" y="29113"/>
                      <a:pt x="110327" y="23203"/>
                    </a:cubicBezTo>
                    <a:cubicBezTo>
                      <a:pt x="109683" y="10358"/>
                      <a:pt x="96809" y="0"/>
                      <a:pt x="96809" y="0"/>
                    </a:cubicBezTo>
                    <a:lnTo>
                      <a:pt x="53830" y="5588"/>
                    </a:lnTo>
                    <a:close/>
                  </a:path>
                </a:pathLst>
              </a:custGeom>
              <a:solidFill>
                <a:srgbClr val="2C3A64"/>
              </a:solidFill>
              <a:ln w="2922"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693797A4-B7C5-77A5-1ABB-8C1813865A5A}"/>
                  </a:ext>
                </a:extLst>
              </p:cNvPr>
              <p:cNvSpPr/>
              <p:nvPr/>
            </p:nvSpPr>
            <p:spPr>
              <a:xfrm>
                <a:off x="8243990" y="1925974"/>
                <a:ext cx="171260" cy="542476"/>
              </a:xfrm>
              <a:custGeom>
                <a:avLst/>
                <a:gdLst>
                  <a:gd name="connsiteX0" fmla="*/ 0 w 171260"/>
                  <a:gd name="connsiteY0" fmla="*/ 535058 h 542476"/>
                  <a:gd name="connsiteX1" fmla="*/ 57462 w 171260"/>
                  <a:gd name="connsiteY1" fmla="*/ 540032 h 542476"/>
                  <a:gd name="connsiteX2" fmla="*/ 122532 w 171260"/>
                  <a:gd name="connsiteY2" fmla="*/ 309117 h 542476"/>
                  <a:gd name="connsiteX3" fmla="*/ 122678 w 171260"/>
                  <a:gd name="connsiteY3" fmla="*/ 300632 h 542476"/>
                  <a:gd name="connsiteX4" fmla="*/ 168291 w 171260"/>
                  <a:gd name="connsiteY4" fmla="*/ 13040 h 542476"/>
                  <a:gd name="connsiteX5" fmla="*/ 11118 w 171260"/>
                  <a:gd name="connsiteY5" fmla="*/ 29718 h 542476"/>
                  <a:gd name="connsiteX6" fmla="*/ 8368 w 171260"/>
                  <a:gd name="connsiteY6" fmla="*/ 155856 h 542476"/>
                  <a:gd name="connsiteX7" fmla="*/ 0 w 171260"/>
                  <a:gd name="connsiteY7" fmla="*/ 535058 h 54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260" h="542476">
                    <a:moveTo>
                      <a:pt x="0" y="535058"/>
                    </a:moveTo>
                    <a:cubicBezTo>
                      <a:pt x="0" y="535058"/>
                      <a:pt x="21358" y="547640"/>
                      <a:pt x="57462" y="540032"/>
                    </a:cubicBezTo>
                    <a:cubicBezTo>
                      <a:pt x="57462" y="540032"/>
                      <a:pt x="118875" y="382997"/>
                      <a:pt x="122532" y="309117"/>
                    </a:cubicBezTo>
                    <a:cubicBezTo>
                      <a:pt x="122678" y="306133"/>
                      <a:pt x="122737" y="303323"/>
                      <a:pt x="122678" y="300632"/>
                    </a:cubicBezTo>
                    <a:cubicBezTo>
                      <a:pt x="121449" y="231111"/>
                      <a:pt x="185612" y="50141"/>
                      <a:pt x="168291" y="13040"/>
                    </a:cubicBezTo>
                    <a:cubicBezTo>
                      <a:pt x="151000" y="-24031"/>
                      <a:pt x="11118" y="29718"/>
                      <a:pt x="11118" y="29718"/>
                    </a:cubicBezTo>
                    <a:lnTo>
                      <a:pt x="8368" y="155856"/>
                    </a:lnTo>
                    <a:lnTo>
                      <a:pt x="0" y="535058"/>
                    </a:lnTo>
                    <a:close/>
                  </a:path>
                </a:pathLst>
              </a:custGeom>
              <a:solidFill>
                <a:srgbClr val="35488B"/>
              </a:solidFill>
              <a:ln w="2922"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00300395-8BD8-BE65-E22C-18A6DF204556}"/>
                  </a:ext>
                </a:extLst>
              </p:cNvPr>
              <p:cNvSpPr/>
              <p:nvPr/>
            </p:nvSpPr>
            <p:spPr>
              <a:xfrm>
                <a:off x="8204693" y="1566312"/>
                <a:ext cx="281901" cy="415883"/>
              </a:xfrm>
              <a:custGeom>
                <a:avLst/>
                <a:gdLst>
                  <a:gd name="connsiteX0" fmla="*/ 83125 w 281901"/>
                  <a:gd name="connsiteY0" fmla="*/ 415597 h 415883"/>
                  <a:gd name="connsiteX1" fmla="*/ 42866 w 281901"/>
                  <a:gd name="connsiteY1" fmla="*/ 408896 h 415883"/>
                  <a:gd name="connsiteX2" fmla="*/ 9337 w 281901"/>
                  <a:gd name="connsiteY2" fmla="*/ 148721 h 415883"/>
                  <a:gd name="connsiteX3" fmla="*/ 5182 w 281901"/>
                  <a:gd name="connsiteY3" fmla="*/ 122593 h 415883"/>
                  <a:gd name="connsiteX4" fmla="*/ 46670 w 281901"/>
                  <a:gd name="connsiteY4" fmla="*/ 9593 h 415883"/>
                  <a:gd name="connsiteX5" fmla="*/ 177745 w 281901"/>
                  <a:gd name="connsiteY5" fmla="*/ 12255 h 415883"/>
                  <a:gd name="connsiteX6" fmla="*/ 281845 w 281901"/>
                  <a:gd name="connsiteY6" fmla="*/ 386981 h 415883"/>
                  <a:gd name="connsiteX7" fmla="*/ 83125 w 281901"/>
                  <a:gd name="connsiteY7" fmla="*/ 415597 h 415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01" h="415883">
                    <a:moveTo>
                      <a:pt x="83125" y="415597"/>
                    </a:moveTo>
                    <a:cubicBezTo>
                      <a:pt x="63200" y="414865"/>
                      <a:pt x="48250" y="412758"/>
                      <a:pt x="42866" y="408896"/>
                    </a:cubicBezTo>
                    <a:cubicBezTo>
                      <a:pt x="20747" y="393067"/>
                      <a:pt x="20718" y="237055"/>
                      <a:pt x="9337" y="148721"/>
                    </a:cubicBezTo>
                    <a:cubicBezTo>
                      <a:pt x="8108" y="139124"/>
                      <a:pt x="6733" y="130317"/>
                      <a:pt x="5182" y="122593"/>
                    </a:cubicBezTo>
                    <a:cubicBezTo>
                      <a:pt x="-10617" y="43680"/>
                      <a:pt x="11560" y="7837"/>
                      <a:pt x="46670" y="9593"/>
                    </a:cubicBezTo>
                    <a:cubicBezTo>
                      <a:pt x="46670" y="9593"/>
                      <a:pt x="140149" y="-13669"/>
                      <a:pt x="177745" y="12255"/>
                    </a:cubicBezTo>
                    <a:cubicBezTo>
                      <a:pt x="210631" y="34902"/>
                      <a:pt x="249836" y="223859"/>
                      <a:pt x="281845" y="386981"/>
                    </a:cubicBezTo>
                    <a:cubicBezTo>
                      <a:pt x="285034" y="403366"/>
                      <a:pt x="153168" y="418142"/>
                      <a:pt x="83125" y="415597"/>
                    </a:cubicBezTo>
                    <a:close/>
                  </a:path>
                </a:pathLst>
              </a:custGeom>
              <a:solidFill>
                <a:srgbClr val="FFC735"/>
              </a:solidFill>
              <a:ln w="2922"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4E5B49C9-9199-55FC-B12B-89E809E14880}"/>
                  </a:ext>
                </a:extLst>
              </p:cNvPr>
              <p:cNvSpPr/>
              <p:nvPr/>
            </p:nvSpPr>
            <p:spPr>
              <a:xfrm>
                <a:off x="7984590" y="1409769"/>
                <a:ext cx="274146" cy="303069"/>
              </a:xfrm>
              <a:custGeom>
                <a:avLst/>
                <a:gdLst>
                  <a:gd name="connsiteX0" fmla="*/ 274058 w 274146"/>
                  <a:gd name="connsiteY0" fmla="*/ 211429 h 303069"/>
                  <a:gd name="connsiteX1" fmla="*/ 112116 w 274146"/>
                  <a:gd name="connsiteY1" fmla="*/ 130790 h 303069"/>
                  <a:gd name="connsiteX2" fmla="*/ 27005 w 274146"/>
                  <a:gd name="connsiteY2" fmla="*/ 0 h 303069"/>
                  <a:gd name="connsiteX3" fmla="*/ 0 w 274146"/>
                  <a:gd name="connsiteY3" fmla="*/ 12143 h 303069"/>
                  <a:gd name="connsiteX4" fmla="*/ 74578 w 274146"/>
                  <a:gd name="connsiteY4" fmla="*/ 191591 h 303069"/>
                  <a:gd name="connsiteX5" fmla="*/ 274146 w 274146"/>
                  <a:gd name="connsiteY5" fmla="*/ 303069 h 303069"/>
                  <a:gd name="connsiteX6" fmla="*/ 274058 w 274146"/>
                  <a:gd name="connsiteY6" fmla="*/ 211429 h 30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146" h="303069">
                    <a:moveTo>
                      <a:pt x="274058" y="211429"/>
                    </a:moveTo>
                    <a:cubicBezTo>
                      <a:pt x="274058" y="211429"/>
                      <a:pt x="123790" y="142991"/>
                      <a:pt x="112116" y="130790"/>
                    </a:cubicBezTo>
                    <a:cubicBezTo>
                      <a:pt x="100442" y="118589"/>
                      <a:pt x="27005" y="0"/>
                      <a:pt x="27005" y="0"/>
                    </a:cubicBezTo>
                    <a:lnTo>
                      <a:pt x="0" y="12143"/>
                    </a:lnTo>
                    <a:cubicBezTo>
                      <a:pt x="0" y="12143"/>
                      <a:pt x="53396" y="165140"/>
                      <a:pt x="74578" y="191591"/>
                    </a:cubicBezTo>
                    <a:cubicBezTo>
                      <a:pt x="95732" y="218041"/>
                      <a:pt x="274146" y="303069"/>
                      <a:pt x="274146" y="303069"/>
                    </a:cubicBezTo>
                    <a:lnTo>
                      <a:pt x="274058" y="211429"/>
                    </a:lnTo>
                    <a:close/>
                  </a:path>
                </a:pathLst>
              </a:custGeom>
              <a:solidFill>
                <a:srgbClr val="FFB27D"/>
              </a:solidFill>
              <a:ln w="2922"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DA1FA2E4-3754-B743-030A-6A70EDABCDBA}"/>
                  </a:ext>
                </a:extLst>
              </p:cNvPr>
              <p:cNvSpPr/>
              <p:nvPr/>
            </p:nvSpPr>
            <p:spPr>
              <a:xfrm>
                <a:off x="7951879" y="1341605"/>
                <a:ext cx="59715" cy="80307"/>
              </a:xfrm>
              <a:custGeom>
                <a:avLst/>
                <a:gdLst>
                  <a:gd name="connsiteX0" fmla="*/ 59715 w 59715"/>
                  <a:gd name="connsiteY0" fmla="*/ 68165 h 80307"/>
                  <a:gd name="connsiteX1" fmla="*/ 56146 w 59715"/>
                  <a:gd name="connsiteY1" fmla="*/ 44728 h 80307"/>
                  <a:gd name="connsiteX2" fmla="*/ 41751 w 59715"/>
                  <a:gd name="connsiteY2" fmla="*/ 10494 h 80307"/>
                  <a:gd name="connsiteX3" fmla="*/ 36485 w 59715"/>
                  <a:gd name="connsiteY3" fmla="*/ 23017 h 80307"/>
                  <a:gd name="connsiteX4" fmla="*/ 5530 w 59715"/>
                  <a:gd name="connsiteY4" fmla="*/ 605 h 80307"/>
                  <a:gd name="connsiteX5" fmla="*/ 6232 w 59715"/>
                  <a:gd name="connsiteY5" fmla="*/ 39461 h 80307"/>
                  <a:gd name="connsiteX6" fmla="*/ 32710 w 59715"/>
                  <a:gd name="connsiteY6" fmla="*/ 80307 h 80307"/>
                  <a:gd name="connsiteX7" fmla="*/ 59715 w 59715"/>
                  <a:gd name="connsiteY7" fmla="*/ 68165 h 8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15" h="80307">
                    <a:moveTo>
                      <a:pt x="59715" y="68165"/>
                    </a:moveTo>
                    <a:cubicBezTo>
                      <a:pt x="59715" y="68165"/>
                      <a:pt x="55385" y="56198"/>
                      <a:pt x="56146" y="44728"/>
                    </a:cubicBezTo>
                    <a:cubicBezTo>
                      <a:pt x="56878" y="33287"/>
                      <a:pt x="46315" y="7451"/>
                      <a:pt x="41751" y="10494"/>
                    </a:cubicBezTo>
                    <a:cubicBezTo>
                      <a:pt x="37216" y="13566"/>
                      <a:pt x="42424" y="22373"/>
                      <a:pt x="36485" y="23017"/>
                    </a:cubicBezTo>
                    <a:cubicBezTo>
                      <a:pt x="30487" y="23632"/>
                      <a:pt x="11937" y="-4428"/>
                      <a:pt x="5530" y="605"/>
                    </a:cubicBezTo>
                    <a:cubicBezTo>
                      <a:pt x="-907" y="5696"/>
                      <a:pt x="-2984" y="17721"/>
                      <a:pt x="6232" y="39461"/>
                    </a:cubicBezTo>
                    <a:cubicBezTo>
                      <a:pt x="15448" y="61230"/>
                      <a:pt x="32710" y="80307"/>
                      <a:pt x="32710" y="80307"/>
                    </a:cubicBezTo>
                    <a:lnTo>
                      <a:pt x="59715" y="68165"/>
                    </a:lnTo>
                    <a:close/>
                  </a:path>
                </a:pathLst>
              </a:custGeom>
              <a:solidFill>
                <a:srgbClr val="FFB27D"/>
              </a:solidFill>
              <a:ln w="2922"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DC86FD04-D352-54C0-E456-E6ACBB80F15A}"/>
                  </a:ext>
                </a:extLst>
              </p:cNvPr>
              <p:cNvSpPr/>
              <p:nvPr/>
            </p:nvSpPr>
            <p:spPr>
              <a:xfrm>
                <a:off x="8506634" y="1894862"/>
                <a:ext cx="43672" cy="73436"/>
              </a:xfrm>
              <a:custGeom>
                <a:avLst/>
                <a:gdLst>
                  <a:gd name="connsiteX0" fmla="*/ 2695 w 43672"/>
                  <a:gd name="connsiteY0" fmla="*/ 4886 h 73436"/>
                  <a:gd name="connsiteX1" fmla="*/ 1028 w 43672"/>
                  <a:gd name="connsiteY1" fmla="*/ 25543 h 73436"/>
                  <a:gd name="connsiteX2" fmla="*/ 6382 w 43672"/>
                  <a:gd name="connsiteY2" fmla="*/ 57524 h 73436"/>
                  <a:gd name="connsiteX3" fmla="*/ 13404 w 43672"/>
                  <a:gd name="connsiteY3" fmla="*/ 47956 h 73436"/>
                  <a:gd name="connsiteX4" fmla="*/ 35230 w 43672"/>
                  <a:gd name="connsiteY4" fmla="*/ 73207 h 73436"/>
                  <a:gd name="connsiteX5" fmla="*/ 42428 w 43672"/>
                  <a:gd name="connsiteY5" fmla="*/ 40027 h 73436"/>
                  <a:gd name="connsiteX6" fmla="*/ 28091 w 43672"/>
                  <a:gd name="connsiteY6" fmla="*/ 0 h 73436"/>
                  <a:gd name="connsiteX7" fmla="*/ 2695 w 43672"/>
                  <a:gd name="connsiteY7" fmla="*/ 4886 h 7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72" h="73436">
                    <a:moveTo>
                      <a:pt x="2695" y="4886"/>
                    </a:moveTo>
                    <a:cubicBezTo>
                      <a:pt x="2695" y="4886"/>
                      <a:pt x="3983" y="15946"/>
                      <a:pt x="1028" y="25543"/>
                    </a:cubicBezTo>
                    <a:cubicBezTo>
                      <a:pt x="-1898" y="35141"/>
                      <a:pt x="1905" y="59221"/>
                      <a:pt x="6382" y="57524"/>
                    </a:cubicBezTo>
                    <a:cubicBezTo>
                      <a:pt x="10858" y="55827"/>
                      <a:pt x="8225" y="47283"/>
                      <a:pt x="13404" y="47956"/>
                    </a:cubicBezTo>
                    <a:cubicBezTo>
                      <a:pt x="18612" y="48629"/>
                      <a:pt x="28764" y="76221"/>
                      <a:pt x="35230" y="73207"/>
                    </a:cubicBezTo>
                    <a:cubicBezTo>
                      <a:pt x="41726" y="70164"/>
                      <a:pt x="45880" y="60362"/>
                      <a:pt x="42428" y="40027"/>
                    </a:cubicBezTo>
                    <a:cubicBezTo>
                      <a:pt x="38946" y="19692"/>
                      <a:pt x="28091" y="0"/>
                      <a:pt x="28091" y="0"/>
                    </a:cubicBezTo>
                    <a:lnTo>
                      <a:pt x="2695" y="4886"/>
                    </a:lnTo>
                    <a:close/>
                  </a:path>
                </a:pathLst>
              </a:custGeom>
              <a:solidFill>
                <a:srgbClr val="FFB27D"/>
              </a:solidFill>
              <a:ln w="2922"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225A840D-F139-D503-9233-08BF9CD979FF}"/>
                  </a:ext>
                </a:extLst>
              </p:cNvPr>
              <p:cNvSpPr/>
              <p:nvPr/>
            </p:nvSpPr>
            <p:spPr>
              <a:xfrm>
                <a:off x="8160751" y="1571024"/>
                <a:ext cx="114925" cy="149480"/>
              </a:xfrm>
              <a:custGeom>
                <a:avLst/>
                <a:gdLst>
                  <a:gd name="connsiteX0" fmla="*/ 104246 w 114925"/>
                  <a:gd name="connsiteY0" fmla="*/ 6724 h 149480"/>
                  <a:gd name="connsiteX1" fmla="*/ 52635 w 114925"/>
                  <a:gd name="connsiteY1" fmla="*/ 228 h 149480"/>
                  <a:gd name="connsiteX2" fmla="*/ 0 w 114925"/>
                  <a:gd name="connsiteY2" fmla="*/ 4149 h 149480"/>
                  <a:gd name="connsiteX3" fmla="*/ 51172 w 114925"/>
                  <a:gd name="connsiteY3" fmla="*/ 138537 h 149480"/>
                  <a:gd name="connsiteX4" fmla="*/ 114925 w 114925"/>
                  <a:gd name="connsiteY4" fmla="*/ 149480 h 149480"/>
                  <a:gd name="connsiteX5" fmla="*/ 104246 w 114925"/>
                  <a:gd name="connsiteY5" fmla="*/ 6724 h 149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925" h="149480">
                    <a:moveTo>
                      <a:pt x="104246" y="6724"/>
                    </a:moveTo>
                    <a:cubicBezTo>
                      <a:pt x="104246" y="6724"/>
                      <a:pt x="67440" y="1662"/>
                      <a:pt x="52635" y="228"/>
                    </a:cubicBezTo>
                    <a:cubicBezTo>
                      <a:pt x="39030" y="-1147"/>
                      <a:pt x="0" y="4149"/>
                      <a:pt x="0" y="4149"/>
                    </a:cubicBezTo>
                    <a:cubicBezTo>
                      <a:pt x="0" y="4149"/>
                      <a:pt x="-380" y="96082"/>
                      <a:pt x="51172" y="138537"/>
                    </a:cubicBezTo>
                    <a:lnTo>
                      <a:pt x="114925" y="149480"/>
                    </a:lnTo>
                    <a:lnTo>
                      <a:pt x="104246" y="6724"/>
                    </a:lnTo>
                    <a:close/>
                  </a:path>
                </a:pathLst>
              </a:custGeom>
              <a:solidFill>
                <a:srgbClr val="FFC735"/>
              </a:solidFill>
              <a:ln w="2922"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9E93DDCE-E82E-6F8E-ED1E-0CD163B0DFC2}"/>
                  </a:ext>
                </a:extLst>
              </p:cNvPr>
              <p:cNvSpPr/>
              <p:nvPr/>
            </p:nvSpPr>
            <p:spPr>
              <a:xfrm>
                <a:off x="8338610" y="1566600"/>
                <a:ext cx="107698" cy="108976"/>
              </a:xfrm>
              <a:custGeom>
                <a:avLst/>
                <a:gdLst>
                  <a:gd name="connsiteX0" fmla="*/ 0 w 107698"/>
                  <a:gd name="connsiteY0" fmla="*/ 0 h 108976"/>
                  <a:gd name="connsiteX1" fmla="*/ 64221 w 107698"/>
                  <a:gd name="connsiteY1" fmla="*/ 4418 h 108976"/>
                  <a:gd name="connsiteX2" fmla="*/ 107698 w 107698"/>
                  <a:gd name="connsiteY2" fmla="*/ 62937 h 108976"/>
                  <a:gd name="connsiteX3" fmla="*/ 66796 w 107698"/>
                  <a:gd name="connsiteY3" fmla="*/ 108962 h 108976"/>
                  <a:gd name="connsiteX4" fmla="*/ 0 w 107698"/>
                  <a:gd name="connsiteY4" fmla="*/ 0 h 108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98" h="108976">
                    <a:moveTo>
                      <a:pt x="0" y="0"/>
                    </a:moveTo>
                    <a:cubicBezTo>
                      <a:pt x="0" y="0"/>
                      <a:pt x="54010" y="1404"/>
                      <a:pt x="64221" y="4418"/>
                    </a:cubicBezTo>
                    <a:cubicBezTo>
                      <a:pt x="88125" y="11441"/>
                      <a:pt x="107698" y="62937"/>
                      <a:pt x="107698" y="62937"/>
                    </a:cubicBezTo>
                    <a:cubicBezTo>
                      <a:pt x="107698" y="62937"/>
                      <a:pt x="93099" y="107499"/>
                      <a:pt x="66796" y="108962"/>
                    </a:cubicBezTo>
                    <a:cubicBezTo>
                      <a:pt x="40493" y="110425"/>
                      <a:pt x="0" y="0"/>
                      <a:pt x="0" y="0"/>
                    </a:cubicBezTo>
                    <a:close/>
                  </a:path>
                </a:pathLst>
              </a:custGeom>
              <a:solidFill>
                <a:srgbClr val="FFC735"/>
              </a:solidFill>
              <a:ln w="2922"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15BA7AC8-E430-025C-0B4F-56314903467D}"/>
                  </a:ext>
                </a:extLst>
              </p:cNvPr>
              <p:cNvSpPr/>
              <p:nvPr/>
            </p:nvSpPr>
            <p:spPr>
              <a:xfrm>
                <a:off x="8214030" y="1715033"/>
                <a:ext cx="74706" cy="266875"/>
              </a:xfrm>
              <a:custGeom>
                <a:avLst/>
                <a:gdLst>
                  <a:gd name="connsiteX0" fmla="*/ 73788 w 74706"/>
                  <a:gd name="connsiteY0" fmla="*/ 266876 h 266875"/>
                  <a:gd name="connsiteX1" fmla="*/ 33529 w 74706"/>
                  <a:gd name="connsiteY1" fmla="*/ 260175 h 266875"/>
                  <a:gd name="connsiteX2" fmla="*/ 0 w 74706"/>
                  <a:gd name="connsiteY2" fmla="*/ 0 h 266875"/>
                  <a:gd name="connsiteX3" fmla="*/ 73788 w 74706"/>
                  <a:gd name="connsiteY3" fmla="*/ 266876 h 266875"/>
                </a:gdLst>
                <a:ahLst/>
                <a:cxnLst>
                  <a:cxn ang="0">
                    <a:pos x="connsiteX0" y="connsiteY0"/>
                  </a:cxn>
                  <a:cxn ang="0">
                    <a:pos x="connsiteX1" y="connsiteY1"/>
                  </a:cxn>
                  <a:cxn ang="0">
                    <a:pos x="connsiteX2" y="connsiteY2"/>
                  </a:cxn>
                  <a:cxn ang="0">
                    <a:pos x="connsiteX3" y="connsiteY3"/>
                  </a:cxn>
                </a:cxnLst>
                <a:rect l="l" t="t" r="r" b="b"/>
                <a:pathLst>
                  <a:path w="74706" h="266875">
                    <a:moveTo>
                      <a:pt x="73788" y="266876"/>
                    </a:moveTo>
                    <a:cubicBezTo>
                      <a:pt x="53863" y="266144"/>
                      <a:pt x="38913" y="264037"/>
                      <a:pt x="33529" y="260175"/>
                    </a:cubicBezTo>
                    <a:cubicBezTo>
                      <a:pt x="11411" y="244346"/>
                      <a:pt x="11381" y="88334"/>
                      <a:pt x="0" y="0"/>
                    </a:cubicBezTo>
                    <a:cubicBezTo>
                      <a:pt x="13254" y="34175"/>
                      <a:pt x="83502" y="218949"/>
                      <a:pt x="73788" y="266876"/>
                    </a:cubicBezTo>
                    <a:close/>
                  </a:path>
                </a:pathLst>
              </a:custGeom>
              <a:solidFill>
                <a:srgbClr val="F39122"/>
              </a:solidFill>
              <a:ln w="2922"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DAB2051F-E82D-7282-3BA8-CAA687D3A9FC}"/>
                  </a:ext>
                </a:extLst>
              </p:cNvPr>
              <p:cNvSpPr/>
              <p:nvPr/>
            </p:nvSpPr>
            <p:spPr>
              <a:xfrm>
                <a:off x="7976084" y="914517"/>
                <a:ext cx="562368" cy="207778"/>
              </a:xfrm>
              <a:custGeom>
                <a:avLst/>
                <a:gdLst>
                  <a:gd name="connsiteX0" fmla="*/ 117668 w 562368"/>
                  <a:gd name="connsiteY0" fmla="*/ 115114 h 207778"/>
                  <a:gd name="connsiteX1" fmla="*/ 25417 w 562368"/>
                  <a:gd name="connsiteY1" fmla="*/ 182177 h 207778"/>
                  <a:gd name="connsiteX2" fmla="*/ 31649 w 562368"/>
                  <a:gd name="connsiteY2" fmla="*/ 193207 h 207778"/>
                  <a:gd name="connsiteX3" fmla="*/ 540297 w 562368"/>
                  <a:gd name="connsiteY3" fmla="*/ 192388 h 207778"/>
                  <a:gd name="connsiteX4" fmla="*/ 547553 w 562368"/>
                  <a:gd name="connsiteY4" fmla="*/ 185541 h 207778"/>
                  <a:gd name="connsiteX5" fmla="*/ 522567 w 562368"/>
                  <a:gd name="connsiteY5" fmla="*/ 109028 h 207778"/>
                  <a:gd name="connsiteX6" fmla="*/ 370338 w 562368"/>
                  <a:gd name="connsiteY6" fmla="*/ 52762 h 207778"/>
                  <a:gd name="connsiteX7" fmla="*/ 370338 w 562368"/>
                  <a:gd name="connsiteY7" fmla="*/ 52762 h 207778"/>
                  <a:gd name="connsiteX8" fmla="*/ 365920 w 562368"/>
                  <a:gd name="connsiteY8" fmla="*/ 51241 h 207778"/>
                  <a:gd name="connsiteX9" fmla="*/ 365920 w 562368"/>
                  <a:gd name="connsiteY9" fmla="*/ 51241 h 207778"/>
                  <a:gd name="connsiteX10" fmla="*/ 271622 w 562368"/>
                  <a:gd name="connsiteY10" fmla="*/ 23181 h 207778"/>
                  <a:gd name="connsiteX11" fmla="*/ 135603 w 562368"/>
                  <a:gd name="connsiteY11" fmla="*/ 113154 h 207778"/>
                  <a:gd name="connsiteX12" fmla="*/ 135603 w 562368"/>
                  <a:gd name="connsiteY12" fmla="*/ 113154 h 207778"/>
                  <a:gd name="connsiteX13" fmla="*/ 128697 w 562368"/>
                  <a:gd name="connsiteY13" fmla="*/ 115992 h 207778"/>
                  <a:gd name="connsiteX14" fmla="*/ 128697 w 562368"/>
                  <a:gd name="connsiteY14" fmla="*/ 115992 h 207778"/>
                  <a:gd name="connsiteX15" fmla="*/ 117668 w 562368"/>
                  <a:gd name="connsiteY15" fmla="*/ 115114 h 207778"/>
                  <a:gd name="connsiteX16" fmla="*/ 7277 w 562368"/>
                  <a:gd name="connsiteY16" fmla="*/ 207779 h 207778"/>
                  <a:gd name="connsiteX17" fmla="*/ 607 w 562368"/>
                  <a:gd name="connsiteY17" fmla="*/ 197596 h 207778"/>
                  <a:gd name="connsiteX18" fmla="*/ 607 w 562368"/>
                  <a:gd name="connsiteY18" fmla="*/ 197596 h 207778"/>
                  <a:gd name="connsiteX19" fmla="*/ 29952 w 562368"/>
                  <a:gd name="connsiteY19" fmla="*/ 136737 h 207778"/>
                  <a:gd name="connsiteX20" fmla="*/ 122963 w 562368"/>
                  <a:gd name="connsiteY20" fmla="*/ 100777 h 207778"/>
                  <a:gd name="connsiteX21" fmla="*/ 128961 w 562368"/>
                  <a:gd name="connsiteY21" fmla="*/ 98173 h 207778"/>
                  <a:gd name="connsiteX22" fmla="*/ 266180 w 562368"/>
                  <a:gd name="connsiteY22" fmla="*/ 797 h 207778"/>
                  <a:gd name="connsiteX23" fmla="*/ 371070 w 562368"/>
                  <a:gd name="connsiteY23" fmla="*/ 36933 h 207778"/>
                  <a:gd name="connsiteX24" fmla="*/ 375166 w 562368"/>
                  <a:gd name="connsiteY24" fmla="*/ 38366 h 207778"/>
                  <a:gd name="connsiteX25" fmla="*/ 535294 w 562368"/>
                  <a:gd name="connsiteY25" fmla="*/ 83016 h 207778"/>
                  <a:gd name="connsiteX26" fmla="*/ 560778 w 562368"/>
                  <a:gd name="connsiteY26" fmla="*/ 200552 h 207778"/>
                  <a:gd name="connsiteX27" fmla="*/ 560778 w 562368"/>
                  <a:gd name="connsiteY27" fmla="*/ 200552 h 207778"/>
                  <a:gd name="connsiteX28" fmla="*/ 553610 w 562368"/>
                  <a:gd name="connsiteY28" fmla="*/ 206901 h 207778"/>
                  <a:gd name="connsiteX29" fmla="*/ 7277 w 562368"/>
                  <a:gd name="connsiteY29" fmla="*/ 207779 h 2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2368" h="207778">
                    <a:moveTo>
                      <a:pt x="117668" y="115114"/>
                    </a:moveTo>
                    <a:cubicBezTo>
                      <a:pt x="73664" y="115114"/>
                      <a:pt x="41480" y="156048"/>
                      <a:pt x="25417" y="182177"/>
                    </a:cubicBezTo>
                    <a:cubicBezTo>
                      <a:pt x="22433" y="187004"/>
                      <a:pt x="25944" y="193237"/>
                      <a:pt x="31649" y="193207"/>
                    </a:cubicBezTo>
                    <a:lnTo>
                      <a:pt x="540297" y="192388"/>
                    </a:lnTo>
                    <a:cubicBezTo>
                      <a:pt x="544159" y="192388"/>
                      <a:pt x="547378" y="189374"/>
                      <a:pt x="547553" y="185541"/>
                    </a:cubicBezTo>
                    <a:cubicBezTo>
                      <a:pt x="548870" y="155170"/>
                      <a:pt x="540502" y="129480"/>
                      <a:pt x="522567" y="109028"/>
                    </a:cubicBezTo>
                    <a:cubicBezTo>
                      <a:pt x="474145" y="53757"/>
                      <a:pt x="371392" y="52762"/>
                      <a:pt x="370338" y="52762"/>
                    </a:cubicBezTo>
                    <a:lnTo>
                      <a:pt x="370338" y="52762"/>
                    </a:lnTo>
                    <a:cubicBezTo>
                      <a:pt x="368758" y="52762"/>
                      <a:pt x="367178" y="52206"/>
                      <a:pt x="365920" y="51241"/>
                    </a:cubicBezTo>
                    <a:lnTo>
                      <a:pt x="365920" y="51241"/>
                    </a:lnTo>
                    <a:cubicBezTo>
                      <a:pt x="336487" y="28184"/>
                      <a:pt x="304771" y="18733"/>
                      <a:pt x="271622" y="23181"/>
                    </a:cubicBezTo>
                    <a:cubicBezTo>
                      <a:pt x="195903" y="33304"/>
                      <a:pt x="136217" y="112334"/>
                      <a:pt x="135603" y="113154"/>
                    </a:cubicBezTo>
                    <a:lnTo>
                      <a:pt x="135603" y="113154"/>
                    </a:lnTo>
                    <a:cubicBezTo>
                      <a:pt x="133993" y="115290"/>
                      <a:pt x="131331" y="116401"/>
                      <a:pt x="128697" y="115992"/>
                    </a:cubicBezTo>
                    <a:lnTo>
                      <a:pt x="128697" y="115992"/>
                    </a:lnTo>
                    <a:cubicBezTo>
                      <a:pt x="124953" y="115406"/>
                      <a:pt x="121266" y="115114"/>
                      <a:pt x="117668" y="115114"/>
                    </a:cubicBezTo>
                    <a:close/>
                    <a:moveTo>
                      <a:pt x="7277" y="207779"/>
                    </a:moveTo>
                    <a:cubicBezTo>
                      <a:pt x="2040" y="207779"/>
                      <a:pt x="-1471" y="202395"/>
                      <a:pt x="607" y="197596"/>
                    </a:cubicBezTo>
                    <a:lnTo>
                      <a:pt x="607" y="197596"/>
                    </a:lnTo>
                    <a:cubicBezTo>
                      <a:pt x="1104" y="196514"/>
                      <a:pt x="8506" y="161666"/>
                      <a:pt x="29952" y="136737"/>
                    </a:cubicBezTo>
                    <a:cubicBezTo>
                      <a:pt x="56870" y="105429"/>
                      <a:pt x="91599" y="98846"/>
                      <a:pt x="122963" y="100777"/>
                    </a:cubicBezTo>
                    <a:cubicBezTo>
                      <a:pt x="125274" y="100923"/>
                      <a:pt x="127498" y="99958"/>
                      <a:pt x="128961" y="98173"/>
                    </a:cubicBezTo>
                    <a:cubicBezTo>
                      <a:pt x="145375" y="78247"/>
                      <a:pt x="196605" y="10131"/>
                      <a:pt x="266180" y="797"/>
                    </a:cubicBezTo>
                    <a:cubicBezTo>
                      <a:pt x="301904" y="-4001"/>
                      <a:pt x="339471" y="13466"/>
                      <a:pt x="371070" y="36933"/>
                    </a:cubicBezTo>
                    <a:cubicBezTo>
                      <a:pt x="372269" y="37811"/>
                      <a:pt x="373674" y="38308"/>
                      <a:pt x="375166" y="38366"/>
                    </a:cubicBezTo>
                    <a:cubicBezTo>
                      <a:pt x="396963" y="39156"/>
                      <a:pt x="488160" y="29296"/>
                      <a:pt x="535294" y="83016"/>
                    </a:cubicBezTo>
                    <a:cubicBezTo>
                      <a:pt x="558642" y="109642"/>
                      <a:pt x="565986" y="160086"/>
                      <a:pt x="560778" y="200552"/>
                    </a:cubicBezTo>
                    <a:lnTo>
                      <a:pt x="560778" y="200552"/>
                    </a:lnTo>
                    <a:cubicBezTo>
                      <a:pt x="560309" y="204180"/>
                      <a:pt x="557238" y="206871"/>
                      <a:pt x="553610" y="206901"/>
                    </a:cubicBezTo>
                    <a:lnTo>
                      <a:pt x="7277" y="207779"/>
                    </a:lnTo>
                    <a:close/>
                  </a:path>
                </a:pathLst>
              </a:custGeom>
              <a:solidFill>
                <a:srgbClr val="35488B"/>
              </a:solidFill>
              <a:ln w="2922"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5AB2EDF9-D15A-7095-FE6D-911F5F31DD98}"/>
                  </a:ext>
                </a:extLst>
              </p:cNvPr>
              <p:cNvSpPr/>
              <p:nvPr/>
            </p:nvSpPr>
            <p:spPr>
              <a:xfrm>
                <a:off x="7858461" y="2130702"/>
                <a:ext cx="52478" cy="44798"/>
              </a:xfrm>
              <a:custGeom>
                <a:avLst/>
                <a:gdLst>
                  <a:gd name="connsiteX0" fmla="*/ 51580 w 52478"/>
                  <a:gd name="connsiteY0" fmla="*/ 43412 h 44798"/>
                  <a:gd name="connsiteX1" fmla="*/ 51580 w 52478"/>
                  <a:gd name="connsiteY1" fmla="*/ 43412 h 44798"/>
                  <a:gd name="connsiteX2" fmla="*/ 51083 w 52478"/>
                  <a:gd name="connsiteY2" fmla="*/ 37970 h 44798"/>
                  <a:gd name="connsiteX3" fmla="*/ 6318 w 52478"/>
                  <a:gd name="connsiteY3" fmla="*/ 898 h 44798"/>
                  <a:gd name="connsiteX4" fmla="*/ 876 w 52478"/>
                  <a:gd name="connsiteY4" fmla="*/ 1396 h 44798"/>
                  <a:gd name="connsiteX5" fmla="*/ 876 w 52478"/>
                  <a:gd name="connsiteY5" fmla="*/ 1396 h 44798"/>
                  <a:gd name="connsiteX6" fmla="*/ 1374 w 52478"/>
                  <a:gd name="connsiteY6" fmla="*/ 6838 h 44798"/>
                  <a:gd name="connsiteX7" fmla="*/ 46168 w 52478"/>
                  <a:gd name="connsiteY7" fmla="*/ 43910 h 44798"/>
                  <a:gd name="connsiteX8" fmla="*/ 51580 w 52478"/>
                  <a:gd name="connsiteY8" fmla="*/ 43412 h 4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78" h="44798">
                    <a:moveTo>
                      <a:pt x="51580" y="43412"/>
                    </a:moveTo>
                    <a:lnTo>
                      <a:pt x="51580" y="43412"/>
                    </a:lnTo>
                    <a:cubicBezTo>
                      <a:pt x="52955" y="41744"/>
                      <a:pt x="52721" y="39316"/>
                      <a:pt x="51083" y="37970"/>
                    </a:cubicBezTo>
                    <a:lnTo>
                      <a:pt x="6318" y="898"/>
                    </a:lnTo>
                    <a:cubicBezTo>
                      <a:pt x="4680" y="-477"/>
                      <a:pt x="2222" y="-243"/>
                      <a:pt x="876" y="1396"/>
                    </a:cubicBezTo>
                    <a:lnTo>
                      <a:pt x="876" y="1396"/>
                    </a:lnTo>
                    <a:cubicBezTo>
                      <a:pt x="-470" y="3034"/>
                      <a:pt x="-235" y="5492"/>
                      <a:pt x="1374" y="6838"/>
                    </a:cubicBezTo>
                    <a:lnTo>
                      <a:pt x="46168" y="43910"/>
                    </a:lnTo>
                    <a:cubicBezTo>
                      <a:pt x="47806" y="45285"/>
                      <a:pt x="50234" y="45021"/>
                      <a:pt x="51580" y="43412"/>
                    </a:cubicBezTo>
                    <a:close/>
                  </a:path>
                </a:pathLst>
              </a:custGeom>
              <a:solidFill>
                <a:srgbClr val="82B378"/>
              </a:solidFill>
              <a:ln w="2922"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EF0C8F43-262F-111E-F2D9-C45B0EFDD0D5}"/>
                  </a:ext>
                </a:extLst>
              </p:cNvPr>
              <p:cNvSpPr/>
              <p:nvPr/>
            </p:nvSpPr>
            <p:spPr>
              <a:xfrm>
                <a:off x="7379765" y="1928247"/>
                <a:ext cx="106007" cy="205196"/>
              </a:xfrm>
              <a:custGeom>
                <a:avLst/>
                <a:gdLst>
                  <a:gd name="connsiteX0" fmla="*/ 106008 w 106007"/>
                  <a:gd name="connsiteY0" fmla="*/ 0 h 205196"/>
                  <a:gd name="connsiteX1" fmla="*/ 709 w 106007"/>
                  <a:gd name="connsiteY1" fmla="*/ 151184 h 205196"/>
                  <a:gd name="connsiteX2" fmla="*/ 52993 w 106007"/>
                  <a:gd name="connsiteY2" fmla="*/ 205197 h 205196"/>
                  <a:gd name="connsiteX3" fmla="*/ 106008 w 106007"/>
                  <a:gd name="connsiteY3" fmla="*/ 0 h 205196"/>
                </a:gdLst>
                <a:ahLst/>
                <a:cxnLst>
                  <a:cxn ang="0">
                    <a:pos x="connsiteX0" y="connsiteY0"/>
                  </a:cxn>
                  <a:cxn ang="0">
                    <a:pos x="connsiteX1" y="connsiteY1"/>
                  </a:cxn>
                  <a:cxn ang="0">
                    <a:pos x="connsiteX2" y="connsiteY2"/>
                  </a:cxn>
                  <a:cxn ang="0">
                    <a:pos x="connsiteX3" y="connsiteY3"/>
                  </a:cxn>
                </a:cxnLst>
                <a:rect l="l" t="t" r="r" b="b"/>
                <a:pathLst>
                  <a:path w="106007" h="205196">
                    <a:moveTo>
                      <a:pt x="106008" y="0"/>
                    </a:moveTo>
                    <a:cubicBezTo>
                      <a:pt x="106008" y="0"/>
                      <a:pt x="-10087" y="109811"/>
                      <a:pt x="709" y="151184"/>
                    </a:cubicBezTo>
                    <a:cubicBezTo>
                      <a:pt x="11505" y="192615"/>
                      <a:pt x="52993" y="205197"/>
                      <a:pt x="52993" y="205197"/>
                    </a:cubicBezTo>
                    <a:lnTo>
                      <a:pt x="106008" y="0"/>
                    </a:lnTo>
                    <a:close/>
                  </a:path>
                </a:pathLst>
              </a:custGeom>
              <a:solidFill>
                <a:srgbClr val="FFB27D"/>
              </a:solidFill>
              <a:ln w="2922"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6B9E5840-40DA-83B6-27BE-12B03FD4CCED}"/>
                  </a:ext>
                </a:extLst>
              </p:cNvPr>
              <p:cNvSpPr/>
              <p:nvPr/>
            </p:nvSpPr>
            <p:spPr>
              <a:xfrm>
                <a:off x="7424545" y="1928305"/>
                <a:ext cx="61227" cy="98994"/>
              </a:xfrm>
              <a:custGeom>
                <a:avLst/>
                <a:gdLst>
                  <a:gd name="connsiteX0" fmla="*/ 15205 w 61227"/>
                  <a:gd name="connsiteY0" fmla="*/ 96761 h 98994"/>
                  <a:gd name="connsiteX1" fmla="*/ 21700 w 61227"/>
                  <a:gd name="connsiteY1" fmla="*/ 98897 h 98994"/>
                  <a:gd name="connsiteX2" fmla="*/ 61228 w 61227"/>
                  <a:gd name="connsiteY2" fmla="*/ 0 h 98994"/>
                  <a:gd name="connsiteX3" fmla="*/ 108 w 61227"/>
                  <a:gd name="connsiteY3" fmla="*/ 48805 h 98994"/>
                  <a:gd name="connsiteX4" fmla="*/ 15205 w 61227"/>
                  <a:gd name="connsiteY4" fmla="*/ 96761 h 98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7" h="98994">
                    <a:moveTo>
                      <a:pt x="15205" y="96761"/>
                    </a:moveTo>
                    <a:cubicBezTo>
                      <a:pt x="17166" y="97609"/>
                      <a:pt x="19331" y="98487"/>
                      <a:pt x="21700" y="98897"/>
                    </a:cubicBezTo>
                    <a:cubicBezTo>
                      <a:pt x="45897" y="102584"/>
                      <a:pt x="61228" y="0"/>
                      <a:pt x="61228" y="0"/>
                    </a:cubicBezTo>
                    <a:cubicBezTo>
                      <a:pt x="61228" y="0"/>
                      <a:pt x="9822" y="34760"/>
                      <a:pt x="108" y="48805"/>
                    </a:cubicBezTo>
                    <a:cubicBezTo>
                      <a:pt x="108" y="48805"/>
                      <a:pt x="-2262" y="86374"/>
                      <a:pt x="15205" y="96761"/>
                    </a:cubicBezTo>
                    <a:close/>
                  </a:path>
                </a:pathLst>
              </a:custGeom>
              <a:solidFill>
                <a:srgbClr val="B2443B"/>
              </a:solidFill>
              <a:ln w="2922"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420F1DF1-58E4-5E90-F20F-3582E16B7DAB}"/>
                  </a:ext>
                </a:extLst>
              </p:cNvPr>
              <p:cNvSpPr/>
              <p:nvPr/>
            </p:nvSpPr>
            <p:spPr>
              <a:xfrm>
                <a:off x="7336207" y="2224487"/>
                <a:ext cx="269935" cy="284471"/>
              </a:xfrm>
              <a:custGeom>
                <a:avLst/>
                <a:gdLst>
                  <a:gd name="connsiteX0" fmla="*/ 269816 w 269935"/>
                  <a:gd name="connsiteY0" fmla="*/ 207637 h 284471"/>
                  <a:gd name="connsiteX1" fmla="*/ 190000 w 269935"/>
                  <a:gd name="connsiteY1" fmla="*/ 284472 h 284471"/>
                  <a:gd name="connsiteX2" fmla="*/ 0 w 269935"/>
                  <a:gd name="connsiteY2" fmla="*/ 284472 h 284471"/>
                  <a:gd name="connsiteX3" fmla="*/ 7958 w 269935"/>
                  <a:gd name="connsiteY3" fmla="*/ 270808 h 284471"/>
                  <a:gd name="connsiteX4" fmla="*/ 21388 w 269935"/>
                  <a:gd name="connsiteY4" fmla="*/ 247927 h 284471"/>
                  <a:gd name="connsiteX5" fmla="*/ 128325 w 269935"/>
                  <a:gd name="connsiteY5" fmla="*/ 202399 h 284471"/>
                  <a:gd name="connsiteX6" fmla="*/ 147723 w 269935"/>
                  <a:gd name="connsiteY6" fmla="*/ 197952 h 284471"/>
                  <a:gd name="connsiteX7" fmla="*/ 55707 w 269935"/>
                  <a:gd name="connsiteY7" fmla="*/ 30061 h 284471"/>
                  <a:gd name="connsiteX8" fmla="*/ 187514 w 269935"/>
                  <a:gd name="connsiteY8" fmla="*/ 450 h 284471"/>
                  <a:gd name="connsiteX9" fmla="*/ 269816 w 269935"/>
                  <a:gd name="connsiteY9" fmla="*/ 207637 h 28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935" h="284471">
                    <a:moveTo>
                      <a:pt x="269816" y="207637"/>
                    </a:moveTo>
                    <a:cubicBezTo>
                      <a:pt x="272800" y="236750"/>
                      <a:pt x="219083" y="284472"/>
                      <a:pt x="190000" y="284472"/>
                    </a:cubicBezTo>
                    <a:lnTo>
                      <a:pt x="0" y="284472"/>
                    </a:lnTo>
                    <a:lnTo>
                      <a:pt x="7958" y="270808"/>
                    </a:lnTo>
                    <a:lnTo>
                      <a:pt x="21388" y="247927"/>
                    </a:lnTo>
                    <a:cubicBezTo>
                      <a:pt x="21388" y="247927"/>
                      <a:pt x="91021" y="214600"/>
                      <a:pt x="128325" y="202399"/>
                    </a:cubicBezTo>
                    <a:cubicBezTo>
                      <a:pt x="137014" y="199415"/>
                      <a:pt x="143978" y="197688"/>
                      <a:pt x="147723" y="197952"/>
                    </a:cubicBezTo>
                    <a:cubicBezTo>
                      <a:pt x="147723" y="197952"/>
                      <a:pt x="36543" y="103912"/>
                      <a:pt x="55707" y="30061"/>
                    </a:cubicBezTo>
                    <a:cubicBezTo>
                      <a:pt x="65157" y="-6016"/>
                      <a:pt x="187514" y="450"/>
                      <a:pt x="187514" y="450"/>
                    </a:cubicBezTo>
                    <a:cubicBezTo>
                      <a:pt x="187514" y="450"/>
                      <a:pt x="257645" y="97445"/>
                      <a:pt x="269816" y="207637"/>
                    </a:cubicBezTo>
                    <a:close/>
                  </a:path>
                </a:pathLst>
              </a:custGeom>
              <a:solidFill>
                <a:srgbClr val="EA9C68"/>
              </a:solidFill>
              <a:ln w="2922"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1039EC94-7F92-F278-B385-584B029A4535}"/>
                  </a:ext>
                </a:extLst>
              </p:cNvPr>
              <p:cNvSpPr/>
              <p:nvPr/>
            </p:nvSpPr>
            <p:spPr>
              <a:xfrm>
                <a:off x="7344165" y="2426886"/>
                <a:ext cx="169664" cy="68408"/>
              </a:xfrm>
              <a:custGeom>
                <a:avLst/>
                <a:gdLst>
                  <a:gd name="connsiteX0" fmla="*/ 0 w 169664"/>
                  <a:gd name="connsiteY0" fmla="*/ 68409 h 68408"/>
                  <a:gd name="connsiteX1" fmla="*/ 13430 w 169664"/>
                  <a:gd name="connsiteY1" fmla="*/ 45528 h 68408"/>
                  <a:gd name="connsiteX2" fmla="*/ 120367 w 169664"/>
                  <a:gd name="connsiteY2" fmla="*/ 0 h 68408"/>
                  <a:gd name="connsiteX3" fmla="*/ 165863 w 169664"/>
                  <a:gd name="connsiteY3" fmla="*/ 27855 h 68408"/>
                  <a:gd name="connsiteX4" fmla="*/ 0 w 169664"/>
                  <a:gd name="connsiteY4" fmla="*/ 68409 h 68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64" h="68408">
                    <a:moveTo>
                      <a:pt x="0" y="68409"/>
                    </a:moveTo>
                    <a:lnTo>
                      <a:pt x="13430" y="45528"/>
                    </a:lnTo>
                    <a:cubicBezTo>
                      <a:pt x="13430" y="45528"/>
                      <a:pt x="83063" y="12201"/>
                      <a:pt x="120367" y="0"/>
                    </a:cubicBezTo>
                    <a:cubicBezTo>
                      <a:pt x="127564" y="9948"/>
                      <a:pt x="142749" y="25631"/>
                      <a:pt x="165863" y="27855"/>
                    </a:cubicBezTo>
                    <a:cubicBezTo>
                      <a:pt x="195472" y="30605"/>
                      <a:pt x="43770" y="60187"/>
                      <a:pt x="0" y="68409"/>
                    </a:cubicBezTo>
                    <a:close/>
                  </a:path>
                </a:pathLst>
              </a:custGeom>
              <a:solidFill>
                <a:srgbClr val="EB6B24"/>
              </a:solidFill>
              <a:ln w="2922"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E423499E-C19D-5AB0-B5CE-260C772BE8F2}"/>
                  </a:ext>
                </a:extLst>
              </p:cNvPr>
              <p:cNvSpPr/>
              <p:nvPr/>
            </p:nvSpPr>
            <p:spPr>
              <a:xfrm>
                <a:off x="7239568" y="2466052"/>
                <a:ext cx="118055" cy="42935"/>
              </a:xfrm>
              <a:custGeom>
                <a:avLst/>
                <a:gdLst>
                  <a:gd name="connsiteX0" fmla="*/ 114281 w 118055"/>
                  <a:gd name="connsiteY0" fmla="*/ 42936 h 42935"/>
                  <a:gd name="connsiteX1" fmla="*/ 0 w 118055"/>
                  <a:gd name="connsiteY1" fmla="*/ 42585 h 42935"/>
                  <a:gd name="connsiteX2" fmla="*/ 37713 w 118055"/>
                  <a:gd name="connsiteY2" fmla="*/ 18563 h 42935"/>
                  <a:gd name="connsiteX3" fmla="*/ 96054 w 118055"/>
                  <a:gd name="connsiteY3" fmla="*/ 305 h 42935"/>
                  <a:gd name="connsiteX4" fmla="*/ 118055 w 118055"/>
                  <a:gd name="connsiteY4" fmla="*/ 6245 h 42935"/>
                  <a:gd name="connsiteX5" fmla="*/ 114281 w 118055"/>
                  <a:gd name="connsiteY5" fmla="*/ 42936 h 4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55" h="42935">
                    <a:moveTo>
                      <a:pt x="114281" y="42936"/>
                    </a:moveTo>
                    <a:lnTo>
                      <a:pt x="0" y="42585"/>
                    </a:lnTo>
                    <a:cubicBezTo>
                      <a:pt x="0" y="42585"/>
                      <a:pt x="7753" y="14466"/>
                      <a:pt x="37713" y="18563"/>
                    </a:cubicBezTo>
                    <a:cubicBezTo>
                      <a:pt x="67703" y="22659"/>
                      <a:pt x="77153" y="2295"/>
                      <a:pt x="96054" y="305"/>
                    </a:cubicBezTo>
                    <a:cubicBezTo>
                      <a:pt x="114954" y="-1626"/>
                      <a:pt x="118055" y="6245"/>
                      <a:pt x="118055" y="6245"/>
                    </a:cubicBezTo>
                    <a:lnTo>
                      <a:pt x="114281" y="42936"/>
                    </a:lnTo>
                    <a:close/>
                  </a:path>
                </a:pathLst>
              </a:custGeom>
              <a:solidFill>
                <a:srgbClr val="2C3A64"/>
              </a:solidFill>
              <a:ln w="2922"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A9FC63D1-7ACC-65F7-4A84-DE1D4641D6F6}"/>
                  </a:ext>
                </a:extLst>
              </p:cNvPr>
              <p:cNvSpPr/>
              <p:nvPr/>
            </p:nvSpPr>
            <p:spPr>
              <a:xfrm>
                <a:off x="7298581" y="2466052"/>
                <a:ext cx="118055" cy="42935"/>
              </a:xfrm>
              <a:custGeom>
                <a:avLst/>
                <a:gdLst>
                  <a:gd name="connsiteX0" fmla="*/ 114281 w 118055"/>
                  <a:gd name="connsiteY0" fmla="*/ 42936 h 42935"/>
                  <a:gd name="connsiteX1" fmla="*/ 0 w 118055"/>
                  <a:gd name="connsiteY1" fmla="*/ 42585 h 42935"/>
                  <a:gd name="connsiteX2" fmla="*/ 37743 w 118055"/>
                  <a:gd name="connsiteY2" fmla="*/ 18563 h 42935"/>
                  <a:gd name="connsiteX3" fmla="*/ 96083 w 118055"/>
                  <a:gd name="connsiteY3" fmla="*/ 305 h 42935"/>
                  <a:gd name="connsiteX4" fmla="*/ 118055 w 118055"/>
                  <a:gd name="connsiteY4" fmla="*/ 6245 h 42935"/>
                  <a:gd name="connsiteX5" fmla="*/ 114281 w 118055"/>
                  <a:gd name="connsiteY5" fmla="*/ 42936 h 4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55" h="42935">
                    <a:moveTo>
                      <a:pt x="114281" y="42936"/>
                    </a:moveTo>
                    <a:lnTo>
                      <a:pt x="0" y="42585"/>
                    </a:lnTo>
                    <a:cubicBezTo>
                      <a:pt x="0" y="42585"/>
                      <a:pt x="7753" y="14466"/>
                      <a:pt x="37743" y="18563"/>
                    </a:cubicBezTo>
                    <a:cubicBezTo>
                      <a:pt x="67732" y="22659"/>
                      <a:pt x="77182" y="2295"/>
                      <a:pt x="96083" y="305"/>
                    </a:cubicBezTo>
                    <a:cubicBezTo>
                      <a:pt x="114983" y="-1626"/>
                      <a:pt x="118055" y="6245"/>
                      <a:pt x="118055" y="6245"/>
                    </a:cubicBezTo>
                    <a:lnTo>
                      <a:pt x="114281" y="42936"/>
                    </a:lnTo>
                    <a:close/>
                  </a:path>
                </a:pathLst>
              </a:custGeom>
              <a:solidFill>
                <a:srgbClr val="35488B"/>
              </a:solidFill>
              <a:ln w="2922"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C434C96F-C0DC-BDE0-C615-A14E7365FCE2}"/>
                  </a:ext>
                </a:extLst>
              </p:cNvPr>
              <p:cNvSpPr/>
              <p:nvPr/>
            </p:nvSpPr>
            <p:spPr>
              <a:xfrm>
                <a:off x="7568799" y="1957155"/>
                <a:ext cx="277021" cy="193756"/>
              </a:xfrm>
              <a:custGeom>
                <a:avLst/>
                <a:gdLst>
                  <a:gd name="connsiteX0" fmla="*/ 38247 w 277021"/>
                  <a:gd name="connsiteY0" fmla="*/ 0 h 193756"/>
                  <a:gd name="connsiteX1" fmla="*/ 173565 w 277021"/>
                  <a:gd name="connsiteY1" fmla="*/ 128186 h 193756"/>
                  <a:gd name="connsiteX2" fmla="*/ 277021 w 277021"/>
                  <a:gd name="connsiteY2" fmla="*/ 170436 h 193756"/>
                  <a:gd name="connsiteX3" fmla="*/ 270496 w 277021"/>
                  <a:gd name="connsiteY3" fmla="*/ 193756 h 193756"/>
                  <a:gd name="connsiteX4" fmla="*/ 158614 w 277021"/>
                  <a:gd name="connsiteY4" fmla="*/ 180297 h 193756"/>
                  <a:gd name="connsiteX5" fmla="*/ 9926 w 277021"/>
                  <a:gd name="connsiteY5" fmla="*/ 81254 h 193756"/>
                  <a:gd name="connsiteX6" fmla="*/ 38247 w 277021"/>
                  <a:gd name="connsiteY6" fmla="*/ 0 h 1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021" h="193756">
                    <a:moveTo>
                      <a:pt x="38247" y="0"/>
                    </a:moveTo>
                    <a:cubicBezTo>
                      <a:pt x="38247" y="0"/>
                      <a:pt x="143722" y="125026"/>
                      <a:pt x="173565" y="128186"/>
                    </a:cubicBezTo>
                    <a:cubicBezTo>
                      <a:pt x="203408" y="131346"/>
                      <a:pt x="277021" y="170436"/>
                      <a:pt x="277021" y="170436"/>
                    </a:cubicBezTo>
                    <a:lnTo>
                      <a:pt x="270496" y="193756"/>
                    </a:lnTo>
                    <a:cubicBezTo>
                      <a:pt x="270496" y="193756"/>
                      <a:pt x="181055" y="185739"/>
                      <a:pt x="158614" y="180297"/>
                    </a:cubicBezTo>
                    <a:cubicBezTo>
                      <a:pt x="136174" y="174855"/>
                      <a:pt x="11594" y="108524"/>
                      <a:pt x="9926" y="81254"/>
                    </a:cubicBezTo>
                    <a:cubicBezTo>
                      <a:pt x="8287" y="53984"/>
                      <a:pt x="-24277" y="8339"/>
                      <a:pt x="38247" y="0"/>
                    </a:cubicBezTo>
                    <a:close/>
                  </a:path>
                </a:pathLst>
              </a:custGeom>
              <a:solidFill>
                <a:srgbClr val="FFB27D"/>
              </a:solidFill>
              <a:ln w="2922"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67967010-81B0-E51C-C240-F44B2A2135CC}"/>
                  </a:ext>
                </a:extLst>
              </p:cNvPr>
              <p:cNvSpPr/>
              <p:nvPr/>
            </p:nvSpPr>
            <p:spPr>
              <a:xfrm>
                <a:off x="7543085" y="1951970"/>
                <a:ext cx="147580" cy="146394"/>
              </a:xfrm>
              <a:custGeom>
                <a:avLst/>
                <a:gdLst>
                  <a:gd name="connsiteX0" fmla="*/ 37044 w 147580"/>
                  <a:gd name="connsiteY0" fmla="*/ 6 h 146394"/>
                  <a:gd name="connsiteX1" fmla="*/ 87426 w 147580"/>
                  <a:gd name="connsiteY1" fmla="*/ 19669 h 146394"/>
                  <a:gd name="connsiteX2" fmla="*/ 147580 w 147580"/>
                  <a:gd name="connsiteY2" fmla="*/ 78890 h 146394"/>
                  <a:gd name="connsiteX3" fmla="*/ 55184 w 147580"/>
                  <a:gd name="connsiteY3" fmla="*/ 146392 h 146394"/>
                  <a:gd name="connsiteX4" fmla="*/ 37044 w 147580"/>
                  <a:gd name="connsiteY4" fmla="*/ 6 h 146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80" h="146394">
                    <a:moveTo>
                      <a:pt x="37044" y="6"/>
                    </a:moveTo>
                    <a:cubicBezTo>
                      <a:pt x="37044" y="6"/>
                      <a:pt x="64166" y="-930"/>
                      <a:pt x="87426" y="19669"/>
                    </a:cubicBezTo>
                    <a:cubicBezTo>
                      <a:pt x="110657" y="40297"/>
                      <a:pt x="147580" y="78890"/>
                      <a:pt x="147580" y="78890"/>
                    </a:cubicBezTo>
                    <a:cubicBezTo>
                      <a:pt x="147580" y="78890"/>
                      <a:pt x="129675" y="145660"/>
                      <a:pt x="55184" y="146392"/>
                    </a:cubicBezTo>
                    <a:cubicBezTo>
                      <a:pt x="-19336" y="147094"/>
                      <a:pt x="-11202" y="11418"/>
                      <a:pt x="37044" y="6"/>
                    </a:cubicBezTo>
                    <a:close/>
                  </a:path>
                </a:pathLst>
              </a:custGeom>
              <a:solidFill>
                <a:srgbClr val="B2443B"/>
              </a:solidFill>
              <a:ln w="2922"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00D41681-A92F-AA02-699E-DEF9BC0C133D}"/>
                  </a:ext>
                </a:extLst>
              </p:cNvPr>
              <p:cNvSpPr/>
              <p:nvPr/>
            </p:nvSpPr>
            <p:spPr>
              <a:xfrm>
                <a:off x="7523018" y="1857614"/>
                <a:ext cx="89587" cy="119554"/>
              </a:xfrm>
              <a:custGeom>
                <a:avLst/>
                <a:gdLst>
                  <a:gd name="connsiteX0" fmla="*/ 66796 w 89587"/>
                  <a:gd name="connsiteY0" fmla="*/ 116423 h 119554"/>
                  <a:gd name="connsiteX1" fmla="*/ 0 w 89587"/>
                  <a:gd name="connsiteY1" fmla="*/ 119554 h 119554"/>
                  <a:gd name="connsiteX2" fmla="*/ 5120 w 89587"/>
                  <a:gd name="connsiteY2" fmla="*/ 70691 h 119554"/>
                  <a:gd name="connsiteX3" fmla="*/ 32974 w 89587"/>
                  <a:gd name="connsiteY3" fmla="*/ 35462 h 119554"/>
                  <a:gd name="connsiteX4" fmla="*/ 48861 w 89587"/>
                  <a:gd name="connsiteY4" fmla="*/ 0 h 119554"/>
                  <a:gd name="connsiteX5" fmla="*/ 89588 w 89587"/>
                  <a:gd name="connsiteY5" fmla="*/ 47108 h 119554"/>
                  <a:gd name="connsiteX6" fmla="*/ 82771 w 89587"/>
                  <a:gd name="connsiteY6" fmla="*/ 58051 h 119554"/>
                  <a:gd name="connsiteX7" fmla="*/ 72501 w 89587"/>
                  <a:gd name="connsiteY7" fmla="*/ 85877 h 119554"/>
                  <a:gd name="connsiteX8" fmla="*/ 66796 w 89587"/>
                  <a:gd name="connsiteY8" fmla="*/ 116423 h 11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87" h="119554">
                    <a:moveTo>
                      <a:pt x="66796" y="116423"/>
                    </a:moveTo>
                    <a:lnTo>
                      <a:pt x="0" y="119554"/>
                    </a:lnTo>
                    <a:lnTo>
                      <a:pt x="5120" y="70691"/>
                    </a:lnTo>
                    <a:cubicBezTo>
                      <a:pt x="5120" y="70691"/>
                      <a:pt x="19281" y="58782"/>
                      <a:pt x="32974" y="35462"/>
                    </a:cubicBezTo>
                    <a:cubicBezTo>
                      <a:pt x="38708" y="25661"/>
                      <a:pt x="44384" y="13840"/>
                      <a:pt x="48861" y="0"/>
                    </a:cubicBezTo>
                    <a:lnTo>
                      <a:pt x="89588" y="47108"/>
                    </a:lnTo>
                    <a:cubicBezTo>
                      <a:pt x="89588" y="47108"/>
                      <a:pt x="86428" y="51350"/>
                      <a:pt x="82771" y="58051"/>
                    </a:cubicBezTo>
                    <a:cubicBezTo>
                      <a:pt x="78821" y="65249"/>
                      <a:pt x="74286" y="75343"/>
                      <a:pt x="72501" y="85877"/>
                    </a:cubicBezTo>
                    <a:cubicBezTo>
                      <a:pt x="70980" y="94976"/>
                      <a:pt x="69429" y="104749"/>
                      <a:pt x="66796" y="116423"/>
                    </a:cubicBezTo>
                    <a:close/>
                  </a:path>
                </a:pathLst>
              </a:custGeom>
              <a:solidFill>
                <a:srgbClr val="FFB27D"/>
              </a:solidFill>
              <a:ln w="2922"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C74C3CB3-F3EB-48A2-7103-55E4A41ACDAA}"/>
                  </a:ext>
                </a:extLst>
              </p:cNvPr>
              <p:cNvSpPr/>
              <p:nvPr/>
            </p:nvSpPr>
            <p:spPr>
              <a:xfrm>
                <a:off x="7555992" y="1893077"/>
                <a:ext cx="49796" cy="50414"/>
              </a:xfrm>
              <a:custGeom>
                <a:avLst/>
                <a:gdLst>
                  <a:gd name="connsiteX0" fmla="*/ 39527 w 49796"/>
                  <a:gd name="connsiteY0" fmla="*/ 50414 h 50414"/>
                  <a:gd name="connsiteX1" fmla="*/ 0 w 49796"/>
                  <a:gd name="connsiteY1" fmla="*/ 0 h 50414"/>
                  <a:gd name="connsiteX2" fmla="*/ 49797 w 49796"/>
                  <a:gd name="connsiteY2" fmla="*/ 22589 h 50414"/>
                  <a:gd name="connsiteX3" fmla="*/ 39527 w 49796"/>
                  <a:gd name="connsiteY3" fmla="*/ 50414 h 50414"/>
                </a:gdLst>
                <a:ahLst/>
                <a:cxnLst>
                  <a:cxn ang="0">
                    <a:pos x="connsiteX0" y="connsiteY0"/>
                  </a:cxn>
                  <a:cxn ang="0">
                    <a:pos x="connsiteX1" y="connsiteY1"/>
                  </a:cxn>
                  <a:cxn ang="0">
                    <a:pos x="connsiteX2" y="connsiteY2"/>
                  </a:cxn>
                  <a:cxn ang="0">
                    <a:pos x="connsiteX3" y="connsiteY3"/>
                  </a:cxn>
                </a:cxnLst>
                <a:rect l="l" t="t" r="r" b="b"/>
                <a:pathLst>
                  <a:path w="49796" h="50414">
                    <a:moveTo>
                      <a:pt x="39527" y="50414"/>
                    </a:moveTo>
                    <a:cubicBezTo>
                      <a:pt x="10650" y="37803"/>
                      <a:pt x="0" y="0"/>
                      <a:pt x="0" y="0"/>
                    </a:cubicBezTo>
                    <a:lnTo>
                      <a:pt x="49797" y="22589"/>
                    </a:lnTo>
                    <a:cubicBezTo>
                      <a:pt x="45847" y="29786"/>
                      <a:pt x="41312" y="39881"/>
                      <a:pt x="39527" y="50414"/>
                    </a:cubicBezTo>
                    <a:close/>
                  </a:path>
                </a:pathLst>
              </a:custGeom>
              <a:solidFill>
                <a:srgbClr val="EA9C68"/>
              </a:solidFill>
              <a:ln w="2922"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CC95B425-19A2-84D4-528E-7EB2B0984711}"/>
                  </a:ext>
                </a:extLst>
              </p:cNvPr>
              <p:cNvSpPr/>
              <p:nvPr/>
            </p:nvSpPr>
            <p:spPr>
              <a:xfrm>
                <a:off x="7550425" y="1789514"/>
                <a:ext cx="116729" cy="143696"/>
              </a:xfrm>
              <a:custGeom>
                <a:avLst/>
                <a:gdLst>
                  <a:gd name="connsiteX0" fmla="*/ 65868 w 116729"/>
                  <a:gd name="connsiteY0" fmla="*/ 143473 h 143696"/>
                  <a:gd name="connsiteX1" fmla="*/ 37 w 116729"/>
                  <a:gd name="connsiteY1" fmla="*/ 80741 h 143696"/>
                  <a:gd name="connsiteX2" fmla="*/ 57968 w 116729"/>
                  <a:gd name="connsiteY2" fmla="*/ 717 h 143696"/>
                  <a:gd name="connsiteX3" fmla="*/ 116718 w 116729"/>
                  <a:gd name="connsiteY3" fmla="*/ 54876 h 143696"/>
                  <a:gd name="connsiteX4" fmla="*/ 65868 w 116729"/>
                  <a:gd name="connsiteY4" fmla="*/ 143473 h 14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29" h="143696">
                    <a:moveTo>
                      <a:pt x="65868" y="143473"/>
                    </a:moveTo>
                    <a:cubicBezTo>
                      <a:pt x="65868" y="143473"/>
                      <a:pt x="1354" y="135222"/>
                      <a:pt x="37" y="80741"/>
                    </a:cubicBezTo>
                    <a:cubicBezTo>
                      <a:pt x="-1367" y="21959"/>
                      <a:pt x="37195" y="-4843"/>
                      <a:pt x="57968" y="717"/>
                    </a:cubicBezTo>
                    <a:cubicBezTo>
                      <a:pt x="99426" y="11806"/>
                      <a:pt x="116249" y="36150"/>
                      <a:pt x="116718" y="54876"/>
                    </a:cubicBezTo>
                    <a:cubicBezTo>
                      <a:pt x="117215" y="73572"/>
                      <a:pt x="101357" y="148301"/>
                      <a:pt x="65868" y="143473"/>
                    </a:cubicBezTo>
                    <a:close/>
                  </a:path>
                </a:pathLst>
              </a:custGeom>
              <a:solidFill>
                <a:srgbClr val="FFB27D"/>
              </a:solidFill>
              <a:ln w="2922"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74429896-5552-BFF6-1A3F-104B566CCED5}"/>
                  </a:ext>
                </a:extLst>
              </p:cNvPr>
              <p:cNvSpPr/>
              <p:nvPr/>
            </p:nvSpPr>
            <p:spPr>
              <a:xfrm>
                <a:off x="7400329" y="2224938"/>
                <a:ext cx="290303" cy="284021"/>
              </a:xfrm>
              <a:custGeom>
                <a:avLst/>
                <a:gdLst>
                  <a:gd name="connsiteX0" fmla="*/ 290015 w 290303"/>
                  <a:gd name="connsiteY0" fmla="*/ 230301 h 284021"/>
                  <a:gd name="connsiteX1" fmla="*/ 240013 w 290303"/>
                  <a:gd name="connsiteY1" fmla="*/ 284022 h 284021"/>
                  <a:gd name="connsiteX2" fmla="*/ 274 w 290303"/>
                  <a:gd name="connsiteY2" fmla="*/ 284022 h 284021"/>
                  <a:gd name="connsiteX3" fmla="*/ 2761 w 290303"/>
                  <a:gd name="connsiteY3" fmla="*/ 262633 h 284021"/>
                  <a:gd name="connsiteX4" fmla="*/ 16190 w 290303"/>
                  <a:gd name="connsiteY4" fmla="*/ 247476 h 284021"/>
                  <a:gd name="connsiteX5" fmla="*/ 163182 w 290303"/>
                  <a:gd name="connsiteY5" fmla="*/ 204202 h 284021"/>
                  <a:gd name="connsiteX6" fmla="*/ 190772 w 290303"/>
                  <a:gd name="connsiteY6" fmla="*/ 198964 h 284021"/>
                  <a:gd name="connsiteX7" fmla="*/ 19672 w 290303"/>
                  <a:gd name="connsiteY7" fmla="*/ 36808 h 284021"/>
                  <a:gd name="connsiteX8" fmla="*/ 174622 w 290303"/>
                  <a:gd name="connsiteY8" fmla="*/ 0 h 284021"/>
                  <a:gd name="connsiteX9" fmla="*/ 290015 w 290303"/>
                  <a:gd name="connsiteY9" fmla="*/ 230301 h 28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303" h="284021">
                    <a:moveTo>
                      <a:pt x="290015" y="230301"/>
                    </a:moveTo>
                    <a:cubicBezTo>
                      <a:pt x="293233" y="259151"/>
                      <a:pt x="269125" y="284022"/>
                      <a:pt x="240013" y="284022"/>
                    </a:cubicBezTo>
                    <a:lnTo>
                      <a:pt x="274" y="284022"/>
                    </a:lnTo>
                    <a:cubicBezTo>
                      <a:pt x="274" y="284022"/>
                      <a:pt x="-1218" y="272113"/>
                      <a:pt x="2761" y="262633"/>
                    </a:cubicBezTo>
                    <a:cubicBezTo>
                      <a:pt x="4487" y="258156"/>
                      <a:pt x="16190" y="247476"/>
                      <a:pt x="16190" y="247476"/>
                    </a:cubicBezTo>
                    <a:cubicBezTo>
                      <a:pt x="16190" y="247476"/>
                      <a:pt x="112946" y="216608"/>
                      <a:pt x="163182" y="204202"/>
                    </a:cubicBezTo>
                    <a:cubicBezTo>
                      <a:pt x="176348" y="200720"/>
                      <a:pt x="186559" y="198730"/>
                      <a:pt x="190772" y="198964"/>
                    </a:cubicBezTo>
                    <a:cubicBezTo>
                      <a:pt x="190772" y="198964"/>
                      <a:pt x="-3442" y="101969"/>
                      <a:pt x="19672" y="36808"/>
                    </a:cubicBezTo>
                    <a:cubicBezTo>
                      <a:pt x="32370" y="1492"/>
                      <a:pt x="174622" y="0"/>
                      <a:pt x="174622" y="0"/>
                    </a:cubicBezTo>
                    <a:cubicBezTo>
                      <a:pt x="174622" y="0"/>
                      <a:pt x="278077" y="119876"/>
                      <a:pt x="290015" y="230301"/>
                    </a:cubicBezTo>
                    <a:close/>
                  </a:path>
                </a:pathLst>
              </a:custGeom>
              <a:solidFill>
                <a:srgbClr val="FFB27D"/>
              </a:solidFill>
              <a:ln w="2922"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052E7DD6-A81B-1593-900A-015E16AC5B5B}"/>
                  </a:ext>
                </a:extLst>
              </p:cNvPr>
              <p:cNvSpPr/>
              <p:nvPr/>
            </p:nvSpPr>
            <p:spPr>
              <a:xfrm>
                <a:off x="7370293" y="1923585"/>
                <a:ext cx="275431" cy="478539"/>
              </a:xfrm>
              <a:custGeom>
                <a:avLst/>
                <a:gdLst>
                  <a:gd name="connsiteX0" fmla="*/ 271044 w 275431"/>
                  <a:gd name="connsiteY0" fmla="*/ 397119 h 478539"/>
                  <a:gd name="connsiteX1" fmla="*/ 143479 w 275431"/>
                  <a:gd name="connsiteY1" fmla="*/ 470472 h 478539"/>
                  <a:gd name="connsiteX2" fmla="*/ 106410 w 275431"/>
                  <a:gd name="connsiteY2" fmla="*/ 476704 h 478539"/>
                  <a:gd name="connsiteX3" fmla="*/ 2954 w 275431"/>
                  <a:gd name="connsiteY3" fmla="*/ 470472 h 478539"/>
                  <a:gd name="connsiteX4" fmla="*/ 30076 w 275431"/>
                  <a:gd name="connsiteY4" fmla="*/ 214569 h 478539"/>
                  <a:gd name="connsiteX5" fmla="*/ 30076 w 275431"/>
                  <a:gd name="connsiteY5" fmla="*/ 214306 h 478539"/>
                  <a:gd name="connsiteX6" fmla="*/ 58427 w 275431"/>
                  <a:gd name="connsiteY6" fmla="*/ 123543 h 478539"/>
                  <a:gd name="connsiteX7" fmla="*/ 115363 w 275431"/>
                  <a:gd name="connsiteY7" fmla="*/ 4632 h 478539"/>
                  <a:gd name="connsiteX8" fmla="*/ 247667 w 275431"/>
                  <a:gd name="connsiteY8" fmla="*/ 38954 h 478539"/>
                  <a:gd name="connsiteX9" fmla="*/ 271044 w 275431"/>
                  <a:gd name="connsiteY9" fmla="*/ 397119 h 47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5431" h="478539">
                    <a:moveTo>
                      <a:pt x="271044" y="397119"/>
                    </a:moveTo>
                    <a:cubicBezTo>
                      <a:pt x="238714" y="430182"/>
                      <a:pt x="171070" y="464269"/>
                      <a:pt x="143479" y="470472"/>
                    </a:cubicBezTo>
                    <a:cubicBezTo>
                      <a:pt x="130548" y="473457"/>
                      <a:pt x="118113" y="475446"/>
                      <a:pt x="106410" y="476704"/>
                    </a:cubicBezTo>
                    <a:cubicBezTo>
                      <a:pt x="46490" y="483171"/>
                      <a:pt x="2954" y="470472"/>
                      <a:pt x="2954" y="470472"/>
                    </a:cubicBezTo>
                    <a:cubicBezTo>
                      <a:pt x="-7228" y="382167"/>
                      <a:pt x="10649" y="286430"/>
                      <a:pt x="30076" y="214569"/>
                    </a:cubicBezTo>
                    <a:lnTo>
                      <a:pt x="30076" y="214306"/>
                    </a:lnTo>
                    <a:cubicBezTo>
                      <a:pt x="40521" y="175508"/>
                      <a:pt x="51463" y="143410"/>
                      <a:pt x="58427" y="123543"/>
                    </a:cubicBezTo>
                    <a:cubicBezTo>
                      <a:pt x="85783" y="46181"/>
                      <a:pt x="115363" y="4632"/>
                      <a:pt x="115363" y="4632"/>
                    </a:cubicBezTo>
                    <a:cubicBezTo>
                      <a:pt x="152930" y="-15995"/>
                      <a:pt x="247667" y="38954"/>
                      <a:pt x="247667" y="38954"/>
                    </a:cubicBezTo>
                    <a:cubicBezTo>
                      <a:pt x="290442" y="88227"/>
                      <a:pt x="271044" y="397119"/>
                      <a:pt x="271044" y="397119"/>
                    </a:cubicBezTo>
                    <a:close/>
                  </a:path>
                </a:pathLst>
              </a:custGeom>
              <a:solidFill>
                <a:srgbClr val="BD4E44"/>
              </a:solidFill>
              <a:ln w="2922"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84A25E4E-5485-0D90-135B-B6E6B115A658}"/>
                  </a:ext>
                </a:extLst>
              </p:cNvPr>
              <p:cNvSpPr/>
              <p:nvPr/>
            </p:nvSpPr>
            <p:spPr>
              <a:xfrm>
                <a:off x="7821126" y="2121608"/>
                <a:ext cx="79982" cy="38139"/>
              </a:xfrm>
              <a:custGeom>
                <a:avLst/>
                <a:gdLst>
                  <a:gd name="connsiteX0" fmla="*/ 13751 w 79982"/>
                  <a:gd name="connsiteY0" fmla="*/ 6071 h 38139"/>
                  <a:gd name="connsiteX1" fmla="*/ 57462 w 79982"/>
                  <a:gd name="connsiteY1" fmla="*/ 3291 h 38139"/>
                  <a:gd name="connsiteX2" fmla="*/ 79055 w 79982"/>
                  <a:gd name="connsiteY2" fmla="*/ 38139 h 38139"/>
                  <a:gd name="connsiteX3" fmla="*/ 50031 w 79982"/>
                  <a:gd name="connsiteY3" fmla="*/ 23539 h 38139"/>
                  <a:gd name="connsiteX4" fmla="*/ 65245 w 79982"/>
                  <a:gd name="connsiteY4" fmla="*/ 37320 h 38139"/>
                  <a:gd name="connsiteX5" fmla="*/ 47632 w 79982"/>
                  <a:gd name="connsiteY5" fmla="*/ 35272 h 38139"/>
                  <a:gd name="connsiteX6" fmla="*/ 27297 w 79982"/>
                  <a:gd name="connsiteY6" fmla="*/ 32697 h 38139"/>
                  <a:gd name="connsiteX7" fmla="*/ 0 w 79982"/>
                  <a:gd name="connsiteY7" fmla="*/ 27606 h 38139"/>
                  <a:gd name="connsiteX8" fmla="*/ 13751 w 79982"/>
                  <a:gd name="connsiteY8" fmla="*/ 6071 h 3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2" h="38139">
                    <a:moveTo>
                      <a:pt x="13751" y="6071"/>
                    </a:moveTo>
                    <a:cubicBezTo>
                      <a:pt x="13751" y="6071"/>
                      <a:pt x="45291" y="-5486"/>
                      <a:pt x="57462" y="3291"/>
                    </a:cubicBezTo>
                    <a:cubicBezTo>
                      <a:pt x="69605" y="12069"/>
                      <a:pt x="83765" y="38139"/>
                      <a:pt x="79055" y="38139"/>
                    </a:cubicBezTo>
                    <a:cubicBezTo>
                      <a:pt x="71623" y="38139"/>
                      <a:pt x="56790" y="21520"/>
                      <a:pt x="50031" y="23539"/>
                    </a:cubicBezTo>
                    <a:cubicBezTo>
                      <a:pt x="43272" y="25587"/>
                      <a:pt x="69312" y="34921"/>
                      <a:pt x="65245" y="37320"/>
                    </a:cubicBezTo>
                    <a:cubicBezTo>
                      <a:pt x="61178" y="39690"/>
                      <a:pt x="54390" y="34628"/>
                      <a:pt x="47632" y="35272"/>
                    </a:cubicBezTo>
                    <a:cubicBezTo>
                      <a:pt x="40844" y="35974"/>
                      <a:pt x="34232" y="36676"/>
                      <a:pt x="27297" y="32697"/>
                    </a:cubicBezTo>
                    <a:cubicBezTo>
                      <a:pt x="20334" y="28688"/>
                      <a:pt x="0" y="27606"/>
                      <a:pt x="0" y="27606"/>
                    </a:cubicBezTo>
                    <a:lnTo>
                      <a:pt x="13751" y="6071"/>
                    </a:lnTo>
                    <a:close/>
                  </a:path>
                </a:pathLst>
              </a:custGeom>
              <a:solidFill>
                <a:srgbClr val="FFB27D"/>
              </a:solidFill>
              <a:ln w="2922"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3A11A8F6-4405-21AD-AF3B-5588CAF6DD5D}"/>
                  </a:ext>
                </a:extLst>
              </p:cNvPr>
              <p:cNvSpPr/>
              <p:nvPr/>
            </p:nvSpPr>
            <p:spPr>
              <a:xfrm>
                <a:off x="7503567" y="1757326"/>
                <a:ext cx="164886" cy="139707"/>
              </a:xfrm>
              <a:custGeom>
                <a:avLst/>
                <a:gdLst>
                  <a:gd name="connsiteX0" fmla="*/ 163604 w 164886"/>
                  <a:gd name="connsiteY0" fmla="*/ 73340 h 139707"/>
                  <a:gd name="connsiteX1" fmla="*/ 90723 w 164886"/>
                  <a:gd name="connsiteY1" fmla="*/ 111787 h 139707"/>
                  <a:gd name="connsiteX2" fmla="*/ 73315 w 164886"/>
                  <a:gd name="connsiteY2" fmla="*/ 102073 h 139707"/>
                  <a:gd name="connsiteX3" fmla="*/ 73315 w 164886"/>
                  <a:gd name="connsiteY3" fmla="*/ 119951 h 139707"/>
                  <a:gd name="connsiteX4" fmla="*/ 50230 w 164886"/>
                  <a:gd name="connsiteY4" fmla="*/ 139379 h 139707"/>
                  <a:gd name="connsiteX5" fmla="*/ 6431 w 164886"/>
                  <a:gd name="connsiteY5" fmla="*/ 64767 h 139707"/>
                  <a:gd name="connsiteX6" fmla="*/ 102221 w 164886"/>
                  <a:gd name="connsiteY6" fmla="*/ 2093 h 139707"/>
                  <a:gd name="connsiteX7" fmla="*/ 163604 w 164886"/>
                  <a:gd name="connsiteY7" fmla="*/ 73340 h 1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886" h="139707">
                    <a:moveTo>
                      <a:pt x="163604" y="73340"/>
                    </a:moveTo>
                    <a:cubicBezTo>
                      <a:pt x="163604" y="73340"/>
                      <a:pt x="124487" y="122525"/>
                      <a:pt x="90723" y="111787"/>
                    </a:cubicBezTo>
                    <a:cubicBezTo>
                      <a:pt x="90723" y="111787"/>
                      <a:pt x="81097" y="95490"/>
                      <a:pt x="73315" y="102073"/>
                    </a:cubicBezTo>
                    <a:cubicBezTo>
                      <a:pt x="65532" y="108685"/>
                      <a:pt x="73315" y="117229"/>
                      <a:pt x="73315" y="119951"/>
                    </a:cubicBezTo>
                    <a:cubicBezTo>
                      <a:pt x="73315" y="122672"/>
                      <a:pt x="53946" y="142480"/>
                      <a:pt x="50230" y="139379"/>
                    </a:cubicBezTo>
                    <a:cubicBezTo>
                      <a:pt x="46514" y="136277"/>
                      <a:pt x="-20691" y="120214"/>
                      <a:pt x="6431" y="64767"/>
                    </a:cubicBezTo>
                    <a:cubicBezTo>
                      <a:pt x="33553" y="9320"/>
                      <a:pt x="80190" y="-6216"/>
                      <a:pt x="102221" y="2093"/>
                    </a:cubicBezTo>
                    <a:cubicBezTo>
                      <a:pt x="124223" y="10374"/>
                      <a:pt x="173435" y="58038"/>
                      <a:pt x="163604" y="73340"/>
                    </a:cubicBezTo>
                    <a:close/>
                  </a:path>
                </a:pathLst>
              </a:custGeom>
              <a:solidFill>
                <a:srgbClr val="F39122"/>
              </a:solidFill>
              <a:ln w="2922"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9FC54F4A-F4E6-DE9A-48F5-12B83D871B1E}"/>
                  </a:ext>
                </a:extLst>
              </p:cNvPr>
              <p:cNvSpPr/>
              <p:nvPr/>
            </p:nvSpPr>
            <p:spPr>
              <a:xfrm>
                <a:off x="7400329" y="2429139"/>
                <a:ext cx="206190" cy="79819"/>
              </a:xfrm>
              <a:custGeom>
                <a:avLst/>
                <a:gdLst>
                  <a:gd name="connsiteX0" fmla="*/ 206191 w 206190"/>
                  <a:gd name="connsiteY0" fmla="*/ 79820 h 79819"/>
                  <a:gd name="connsiteX1" fmla="*/ 274 w 206190"/>
                  <a:gd name="connsiteY1" fmla="*/ 79820 h 79819"/>
                  <a:gd name="connsiteX2" fmla="*/ 2761 w 206190"/>
                  <a:gd name="connsiteY2" fmla="*/ 58431 h 79819"/>
                  <a:gd name="connsiteX3" fmla="*/ 16190 w 206190"/>
                  <a:gd name="connsiteY3" fmla="*/ 43274 h 79819"/>
                  <a:gd name="connsiteX4" fmla="*/ 163182 w 206190"/>
                  <a:gd name="connsiteY4" fmla="*/ 0 h 79819"/>
                  <a:gd name="connsiteX5" fmla="*/ 206191 w 206190"/>
                  <a:gd name="connsiteY5" fmla="*/ 79820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190" h="79819">
                    <a:moveTo>
                      <a:pt x="206191" y="79820"/>
                    </a:moveTo>
                    <a:lnTo>
                      <a:pt x="274" y="79820"/>
                    </a:lnTo>
                    <a:cubicBezTo>
                      <a:pt x="274" y="79820"/>
                      <a:pt x="-1218" y="67911"/>
                      <a:pt x="2761" y="58431"/>
                    </a:cubicBezTo>
                    <a:cubicBezTo>
                      <a:pt x="4487" y="53954"/>
                      <a:pt x="16190" y="43274"/>
                      <a:pt x="16190" y="43274"/>
                    </a:cubicBezTo>
                    <a:cubicBezTo>
                      <a:pt x="16190" y="43274"/>
                      <a:pt x="112946" y="12406"/>
                      <a:pt x="163182" y="0"/>
                    </a:cubicBezTo>
                    <a:cubicBezTo>
                      <a:pt x="163182" y="15917"/>
                      <a:pt x="166897" y="53457"/>
                      <a:pt x="206191" y="79820"/>
                    </a:cubicBezTo>
                    <a:close/>
                  </a:path>
                </a:pathLst>
              </a:custGeom>
              <a:solidFill>
                <a:srgbClr val="F99746"/>
              </a:solidFill>
              <a:ln w="2922"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7CA92FF8-06B6-30F5-E391-1A385B90CDDB}"/>
                  </a:ext>
                </a:extLst>
              </p:cNvPr>
              <p:cNvSpPr/>
              <p:nvPr/>
            </p:nvSpPr>
            <p:spPr>
              <a:xfrm>
                <a:off x="7365113" y="1671573"/>
                <a:ext cx="190878" cy="193219"/>
              </a:xfrm>
              <a:custGeom>
                <a:avLst/>
                <a:gdLst>
                  <a:gd name="connsiteX0" fmla="*/ 190878 w 190878"/>
                  <a:gd name="connsiteY0" fmla="*/ 108563 h 193219"/>
                  <a:gd name="connsiteX1" fmla="*/ 151790 w 190878"/>
                  <a:gd name="connsiteY1" fmla="*/ 27309 h 193219"/>
                  <a:gd name="connsiteX2" fmla="*/ 90026 w 190878"/>
                  <a:gd name="connsiteY2" fmla="*/ 69 h 193219"/>
                  <a:gd name="connsiteX3" fmla="*/ 39878 w 190878"/>
                  <a:gd name="connsiteY3" fmla="*/ 17361 h 193219"/>
                  <a:gd name="connsiteX4" fmla="*/ 5237 w 190878"/>
                  <a:gd name="connsiteY4" fmla="*/ 54257 h 193219"/>
                  <a:gd name="connsiteX5" fmla="*/ 3979 w 190878"/>
                  <a:gd name="connsiteY5" fmla="*/ 103355 h 193219"/>
                  <a:gd name="connsiteX6" fmla="*/ 14658 w 190878"/>
                  <a:gd name="connsiteY6" fmla="*/ 155583 h 193219"/>
                  <a:gd name="connsiteX7" fmla="*/ 53366 w 190878"/>
                  <a:gd name="connsiteY7" fmla="*/ 189787 h 193219"/>
                  <a:gd name="connsiteX8" fmla="*/ 109307 w 190878"/>
                  <a:gd name="connsiteY8" fmla="*/ 186042 h 193219"/>
                  <a:gd name="connsiteX9" fmla="*/ 144885 w 190878"/>
                  <a:gd name="connsiteY9" fmla="*/ 150521 h 193219"/>
                  <a:gd name="connsiteX10" fmla="*/ 190878 w 190878"/>
                  <a:gd name="connsiteY10" fmla="*/ 108563 h 19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878" h="193219">
                    <a:moveTo>
                      <a:pt x="190878" y="108563"/>
                    </a:moveTo>
                    <a:cubicBezTo>
                      <a:pt x="190878" y="108563"/>
                      <a:pt x="182891" y="23798"/>
                      <a:pt x="151790" y="27309"/>
                    </a:cubicBezTo>
                    <a:cubicBezTo>
                      <a:pt x="120718" y="30820"/>
                      <a:pt x="110127" y="-1687"/>
                      <a:pt x="90026" y="69"/>
                    </a:cubicBezTo>
                    <a:cubicBezTo>
                      <a:pt x="69926" y="1824"/>
                      <a:pt x="60622" y="21516"/>
                      <a:pt x="39878" y="17361"/>
                    </a:cubicBezTo>
                    <a:cubicBezTo>
                      <a:pt x="19164" y="13235"/>
                      <a:pt x="-1434" y="32108"/>
                      <a:pt x="5237" y="54257"/>
                    </a:cubicBezTo>
                    <a:cubicBezTo>
                      <a:pt x="11908" y="76436"/>
                      <a:pt x="-8134" y="84745"/>
                      <a:pt x="3979" y="103355"/>
                    </a:cubicBezTo>
                    <a:cubicBezTo>
                      <a:pt x="16062" y="122022"/>
                      <a:pt x="13254" y="134252"/>
                      <a:pt x="14658" y="155583"/>
                    </a:cubicBezTo>
                    <a:cubicBezTo>
                      <a:pt x="16062" y="176942"/>
                      <a:pt x="34700" y="202603"/>
                      <a:pt x="53366" y="189787"/>
                    </a:cubicBezTo>
                    <a:cubicBezTo>
                      <a:pt x="72003" y="176942"/>
                      <a:pt x="89617" y="198214"/>
                      <a:pt x="109307" y="186042"/>
                    </a:cubicBezTo>
                    <a:cubicBezTo>
                      <a:pt x="128998" y="173841"/>
                      <a:pt x="126569" y="145868"/>
                      <a:pt x="144885" y="150521"/>
                    </a:cubicBezTo>
                    <a:cubicBezTo>
                      <a:pt x="163200" y="155173"/>
                      <a:pt x="190878" y="108563"/>
                      <a:pt x="190878" y="108563"/>
                    </a:cubicBezTo>
                    <a:close/>
                  </a:path>
                </a:pathLst>
              </a:custGeom>
              <a:solidFill>
                <a:srgbClr val="F39122"/>
              </a:solidFill>
              <a:ln w="2922"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27CBBEA1-50BF-FCF6-36E5-42324D6E32F6}"/>
                  </a:ext>
                </a:extLst>
              </p:cNvPr>
              <p:cNvSpPr/>
              <p:nvPr/>
            </p:nvSpPr>
            <p:spPr>
              <a:xfrm>
                <a:off x="7509998" y="1769895"/>
                <a:ext cx="48307" cy="52953"/>
              </a:xfrm>
              <a:custGeom>
                <a:avLst/>
                <a:gdLst>
                  <a:gd name="connsiteX0" fmla="*/ 44677 w 48307"/>
                  <a:gd name="connsiteY0" fmla="*/ 0 h 52953"/>
                  <a:gd name="connsiteX1" fmla="*/ 0 w 48307"/>
                  <a:gd name="connsiteY1" fmla="*/ 52199 h 52953"/>
                  <a:gd name="connsiteX2" fmla="*/ 41985 w 48307"/>
                  <a:gd name="connsiteY2" fmla="*/ 40320 h 52953"/>
                  <a:gd name="connsiteX3" fmla="*/ 44677 w 48307"/>
                  <a:gd name="connsiteY3" fmla="*/ 0 h 52953"/>
                </a:gdLst>
                <a:ahLst/>
                <a:cxnLst>
                  <a:cxn ang="0">
                    <a:pos x="connsiteX0" y="connsiteY0"/>
                  </a:cxn>
                  <a:cxn ang="0">
                    <a:pos x="connsiteX1" y="connsiteY1"/>
                  </a:cxn>
                  <a:cxn ang="0">
                    <a:pos x="connsiteX2" y="connsiteY2"/>
                  </a:cxn>
                  <a:cxn ang="0">
                    <a:pos x="connsiteX3" y="connsiteY3"/>
                  </a:cxn>
                </a:cxnLst>
                <a:rect l="l" t="t" r="r" b="b"/>
                <a:pathLst>
                  <a:path w="48307" h="52953">
                    <a:moveTo>
                      <a:pt x="44677" y="0"/>
                    </a:moveTo>
                    <a:cubicBezTo>
                      <a:pt x="44677" y="0"/>
                      <a:pt x="41985" y="40320"/>
                      <a:pt x="0" y="52199"/>
                    </a:cubicBezTo>
                    <a:cubicBezTo>
                      <a:pt x="0" y="52199"/>
                      <a:pt x="29550" y="57436"/>
                      <a:pt x="41985" y="40320"/>
                    </a:cubicBezTo>
                    <a:cubicBezTo>
                      <a:pt x="54420" y="23232"/>
                      <a:pt x="44677" y="0"/>
                      <a:pt x="44677" y="0"/>
                    </a:cubicBezTo>
                    <a:close/>
                  </a:path>
                </a:pathLst>
              </a:custGeom>
              <a:solidFill>
                <a:srgbClr val="B2443B"/>
              </a:solidFill>
              <a:ln w="2922"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B044783A-E735-B9B5-5D43-3823F63F6010}"/>
                  </a:ext>
                </a:extLst>
              </p:cNvPr>
              <p:cNvSpPr/>
              <p:nvPr/>
            </p:nvSpPr>
            <p:spPr>
              <a:xfrm>
                <a:off x="7370293" y="2138154"/>
                <a:ext cx="106409" cy="263970"/>
              </a:xfrm>
              <a:custGeom>
                <a:avLst/>
                <a:gdLst>
                  <a:gd name="connsiteX0" fmla="*/ 106410 w 106409"/>
                  <a:gd name="connsiteY0" fmla="*/ 262136 h 263970"/>
                  <a:gd name="connsiteX1" fmla="*/ 2954 w 106409"/>
                  <a:gd name="connsiteY1" fmla="*/ 255903 h 263970"/>
                  <a:gd name="connsiteX2" fmla="*/ 30076 w 106409"/>
                  <a:gd name="connsiteY2" fmla="*/ 0 h 263970"/>
                  <a:gd name="connsiteX3" fmla="*/ 106410 w 106409"/>
                  <a:gd name="connsiteY3" fmla="*/ 262136 h 263970"/>
                </a:gdLst>
                <a:ahLst/>
                <a:cxnLst>
                  <a:cxn ang="0">
                    <a:pos x="connsiteX0" y="connsiteY0"/>
                  </a:cxn>
                  <a:cxn ang="0">
                    <a:pos x="connsiteX1" y="connsiteY1"/>
                  </a:cxn>
                  <a:cxn ang="0">
                    <a:pos x="connsiteX2" y="connsiteY2"/>
                  </a:cxn>
                  <a:cxn ang="0">
                    <a:pos x="connsiteX3" y="connsiteY3"/>
                  </a:cxn>
                </a:cxnLst>
                <a:rect l="l" t="t" r="r" b="b"/>
                <a:pathLst>
                  <a:path w="106409" h="263970">
                    <a:moveTo>
                      <a:pt x="106410" y="262136"/>
                    </a:moveTo>
                    <a:cubicBezTo>
                      <a:pt x="46490" y="268602"/>
                      <a:pt x="2954" y="255903"/>
                      <a:pt x="2954" y="255903"/>
                    </a:cubicBezTo>
                    <a:cubicBezTo>
                      <a:pt x="-7228" y="167598"/>
                      <a:pt x="10649" y="71861"/>
                      <a:pt x="30076" y="0"/>
                    </a:cubicBezTo>
                    <a:cubicBezTo>
                      <a:pt x="29579" y="10183"/>
                      <a:pt x="39526" y="238260"/>
                      <a:pt x="106410" y="262136"/>
                    </a:cubicBezTo>
                    <a:close/>
                  </a:path>
                </a:pathLst>
              </a:custGeom>
              <a:solidFill>
                <a:srgbClr val="B2443B"/>
              </a:solidFill>
              <a:ln w="2922" cap="flat">
                <a:noFill/>
                <a:prstDash val="solid"/>
                <a:miter/>
              </a:ln>
            </p:spPr>
            <p:txBody>
              <a:bodyPr rtlCol="0" anchor="ctr"/>
              <a:lstStyle/>
              <a:p>
                <a:endParaRPr lang="en-US"/>
              </a:p>
            </p:txBody>
          </p:sp>
        </p:grpSp>
        <p:sp>
          <p:nvSpPr>
            <p:cNvPr id="669" name="Freeform: Shape 668">
              <a:extLst>
                <a:ext uri="{FF2B5EF4-FFF2-40B4-BE49-F238E27FC236}">
                  <a16:creationId xmlns:a16="http://schemas.microsoft.com/office/drawing/2014/main" id="{B237A90A-1D8F-DBE3-3058-BD9A2BFD8CB2}"/>
                </a:ext>
              </a:extLst>
            </p:cNvPr>
            <p:cNvSpPr/>
            <p:nvPr/>
          </p:nvSpPr>
          <p:spPr>
            <a:xfrm>
              <a:off x="6972712" y="2693127"/>
              <a:ext cx="119137" cy="173245"/>
            </a:xfrm>
            <a:custGeom>
              <a:avLst/>
              <a:gdLst>
                <a:gd name="connsiteX0" fmla="*/ 59423 w 119137"/>
                <a:gd name="connsiteY0" fmla="*/ 0 h 173245"/>
                <a:gd name="connsiteX1" fmla="*/ 103778 w 119137"/>
                <a:gd name="connsiteY1" fmla="*/ 22179 h 173245"/>
                <a:gd name="connsiteX2" fmla="*/ 119138 w 119137"/>
                <a:gd name="connsiteY2" fmla="*/ 86491 h 173245"/>
                <a:gd name="connsiteX3" fmla="*/ 103778 w 119137"/>
                <a:gd name="connsiteY3" fmla="*/ 151301 h 173245"/>
                <a:gd name="connsiteX4" fmla="*/ 59423 w 119137"/>
                <a:gd name="connsiteY4" fmla="*/ 173245 h 173245"/>
                <a:gd name="connsiteX5" fmla="*/ 15214 w 119137"/>
                <a:gd name="connsiteY5" fmla="*/ 151301 h 173245"/>
                <a:gd name="connsiteX6" fmla="*/ 0 w 119137"/>
                <a:gd name="connsiteY6" fmla="*/ 86491 h 173245"/>
                <a:gd name="connsiteX7" fmla="*/ 15214 w 119137"/>
                <a:gd name="connsiteY7" fmla="*/ 21798 h 173245"/>
                <a:gd name="connsiteX8" fmla="*/ 59423 w 119137"/>
                <a:gd name="connsiteY8" fmla="*/ 0 h 173245"/>
                <a:gd name="connsiteX9" fmla="*/ 59423 w 119137"/>
                <a:gd name="connsiteY9" fmla="*/ 30927 h 173245"/>
                <a:gd name="connsiteX10" fmla="*/ 49680 w 119137"/>
                <a:gd name="connsiteY10" fmla="*/ 35579 h 173245"/>
                <a:gd name="connsiteX11" fmla="*/ 44706 w 119137"/>
                <a:gd name="connsiteY11" fmla="*/ 52023 h 173245"/>
                <a:gd name="connsiteX12" fmla="*/ 43126 w 119137"/>
                <a:gd name="connsiteY12" fmla="*/ 86491 h 173245"/>
                <a:gd name="connsiteX13" fmla="*/ 44706 w 119137"/>
                <a:gd name="connsiteY13" fmla="*/ 121339 h 173245"/>
                <a:gd name="connsiteX14" fmla="*/ 49680 w 119137"/>
                <a:gd name="connsiteY14" fmla="*/ 137783 h 173245"/>
                <a:gd name="connsiteX15" fmla="*/ 59423 w 119137"/>
                <a:gd name="connsiteY15" fmla="*/ 142289 h 173245"/>
                <a:gd name="connsiteX16" fmla="*/ 69429 w 119137"/>
                <a:gd name="connsiteY16" fmla="*/ 137783 h 173245"/>
                <a:gd name="connsiteX17" fmla="*/ 74285 w 119137"/>
                <a:gd name="connsiteY17" fmla="*/ 121456 h 173245"/>
                <a:gd name="connsiteX18" fmla="*/ 75748 w 119137"/>
                <a:gd name="connsiteY18" fmla="*/ 86491 h 173245"/>
                <a:gd name="connsiteX19" fmla="*/ 74285 w 119137"/>
                <a:gd name="connsiteY19" fmla="*/ 51789 h 173245"/>
                <a:gd name="connsiteX20" fmla="*/ 69429 w 119137"/>
                <a:gd name="connsiteY20" fmla="*/ 35462 h 173245"/>
                <a:gd name="connsiteX21" fmla="*/ 59423 w 119137"/>
                <a:gd name="connsiteY21" fmla="*/ 30927 h 1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137" h="173245">
                  <a:moveTo>
                    <a:pt x="59423" y="0"/>
                  </a:moveTo>
                  <a:cubicBezTo>
                    <a:pt x="78762" y="0"/>
                    <a:pt x="93537" y="7402"/>
                    <a:pt x="103778" y="22179"/>
                  </a:cubicBezTo>
                  <a:cubicBezTo>
                    <a:pt x="114018" y="36955"/>
                    <a:pt x="119138" y="58402"/>
                    <a:pt x="119138" y="86491"/>
                  </a:cubicBezTo>
                  <a:cubicBezTo>
                    <a:pt x="119138" y="115077"/>
                    <a:pt x="114018" y="136700"/>
                    <a:pt x="103778" y="151301"/>
                  </a:cubicBezTo>
                  <a:cubicBezTo>
                    <a:pt x="93537" y="165930"/>
                    <a:pt x="78762" y="173245"/>
                    <a:pt x="59423" y="173245"/>
                  </a:cubicBezTo>
                  <a:cubicBezTo>
                    <a:pt x="40112" y="173245"/>
                    <a:pt x="25366" y="165930"/>
                    <a:pt x="15214" y="151301"/>
                  </a:cubicBezTo>
                  <a:cubicBezTo>
                    <a:pt x="5062" y="136700"/>
                    <a:pt x="0" y="115077"/>
                    <a:pt x="0" y="86491"/>
                  </a:cubicBezTo>
                  <a:cubicBezTo>
                    <a:pt x="0" y="57904"/>
                    <a:pt x="5062" y="36340"/>
                    <a:pt x="15214" y="21798"/>
                  </a:cubicBezTo>
                  <a:cubicBezTo>
                    <a:pt x="25366" y="7256"/>
                    <a:pt x="40112" y="0"/>
                    <a:pt x="59423" y="0"/>
                  </a:cubicBezTo>
                  <a:close/>
                  <a:moveTo>
                    <a:pt x="59423" y="30927"/>
                  </a:moveTo>
                  <a:cubicBezTo>
                    <a:pt x="55210" y="30927"/>
                    <a:pt x="51962" y="32478"/>
                    <a:pt x="49680" y="35579"/>
                  </a:cubicBezTo>
                  <a:cubicBezTo>
                    <a:pt x="47427" y="38652"/>
                    <a:pt x="45759" y="44152"/>
                    <a:pt x="44706" y="52023"/>
                  </a:cubicBezTo>
                  <a:cubicBezTo>
                    <a:pt x="43652" y="59894"/>
                    <a:pt x="43126" y="71393"/>
                    <a:pt x="43126" y="86491"/>
                  </a:cubicBezTo>
                  <a:cubicBezTo>
                    <a:pt x="43126" y="101764"/>
                    <a:pt x="43652" y="113380"/>
                    <a:pt x="44706" y="121339"/>
                  </a:cubicBezTo>
                  <a:cubicBezTo>
                    <a:pt x="45759" y="129297"/>
                    <a:pt x="47427" y="134769"/>
                    <a:pt x="49680" y="137783"/>
                  </a:cubicBezTo>
                  <a:cubicBezTo>
                    <a:pt x="51962" y="140796"/>
                    <a:pt x="55210" y="142289"/>
                    <a:pt x="59423" y="142289"/>
                  </a:cubicBezTo>
                  <a:cubicBezTo>
                    <a:pt x="63811" y="142289"/>
                    <a:pt x="67147" y="140796"/>
                    <a:pt x="69429" y="137783"/>
                  </a:cubicBezTo>
                  <a:cubicBezTo>
                    <a:pt x="71711" y="134769"/>
                    <a:pt x="73320" y="129327"/>
                    <a:pt x="74285" y="121456"/>
                  </a:cubicBezTo>
                  <a:cubicBezTo>
                    <a:pt x="75280" y="113585"/>
                    <a:pt x="75748" y="101940"/>
                    <a:pt x="75748" y="86491"/>
                  </a:cubicBezTo>
                  <a:cubicBezTo>
                    <a:pt x="75748" y="71217"/>
                    <a:pt x="75280" y="59660"/>
                    <a:pt x="74285" y="51789"/>
                  </a:cubicBezTo>
                  <a:cubicBezTo>
                    <a:pt x="73320" y="43889"/>
                    <a:pt x="71711" y="38447"/>
                    <a:pt x="69429" y="35462"/>
                  </a:cubicBezTo>
                  <a:cubicBezTo>
                    <a:pt x="67147" y="32449"/>
                    <a:pt x="63811" y="30927"/>
                    <a:pt x="59423" y="30927"/>
                  </a:cubicBezTo>
                  <a:close/>
                </a:path>
              </a:pathLst>
            </a:custGeom>
            <a:solidFill>
              <a:srgbClr val="463C74"/>
            </a:solidFill>
            <a:ln w="2922"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3D4FB4AB-3633-17E5-4B13-7F874ECF092B}"/>
                </a:ext>
              </a:extLst>
            </p:cNvPr>
            <p:cNvSpPr/>
            <p:nvPr/>
          </p:nvSpPr>
          <p:spPr>
            <a:xfrm>
              <a:off x="7094278" y="2693127"/>
              <a:ext cx="114515" cy="173245"/>
            </a:xfrm>
            <a:custGeom>
              <a:avLst/>
              <a:gdLst>
                <a:gd name="connsiteX0" fmla="*/ 56760 w 114515"/>
                <a:gd name="connsiteY0" fmla="*/ 0 h 173245"/>
                <a:gd name="connsiteX1" fmla="*/ 85024 w 114515"/>
                <a:gd name="connsiteY1" fmla="*/ 5588 h 173245"/>
                <a:gd name="connsiteX2" fmla="*/ 103193 w 114515"/>
                <a:gd name="connsiteY2" fmla="*/ 20833 h 173245"/>
                <a:gd name="connsiteX3" fmla="*/ 109395 w 114515"/>
                <a:gd name="connsiteY3" fmla="*/ 42397 h 173245"/>
                <a:gd name="connsiteX4" fmla="*/ 77475 w 114515"/>
                <a:gd name="connsiteY4" fmla="*/ 81634 h 173245"/>
                <a:gd name="connsiteX5" fmla="*/ 104509 w 114515"/>
                <a:gd name="connsiteY5" fmla="*/ 93688 h 173245"/>
                <a:gd name="connsiteX6" fmla="*/ 114515 w 114515"/>
                <a:gd name="connsiteY6" fmla="*/ 122304 h 173245"/>
                <a:gd name="connsiteX7" fmla="*/ 107552 w 114515"/>
                <a:gd name="connsiteY7" fmla="*/ 147643 h 173245"/>
                <a:gd name="connsiteX8" fmla="*/ 87101 w 114515"/>
                <a:gd name="connsiteY8" fmla="*/ 166281 h 173245"/>
                <a:gd name="connsiteX9" fmla="*/ 54800 w 114515"/>
                <a:gd name="connsiteY9" fmla="*/ 173245 h 173245"/>
                <a:gd name="connsiteX10" fmla="*/ 23640 w 114515"/>
                <a:gd name="connsiteY10" fmla="*/ 166662 h 173245"/>
                <a:gd name="connsiteX11" fmla="*/ 0 w 114515"/>
                <a:gd name="connsiteY11" fmla="*/ 147643 h 173245"/>
                <a:gd name="connsiteX12" fmla="*/ 22177 w 114515"/>
                <a:gd name="connsiteY12" fmla="*/ 126459 h 173245"/>
                <a:gd name="connsiteX13" fmla="*/ 36543 w 114515"/>
                <a:gd name="connsiteY13" fmla="*/ 137783 h 173245"/>
                <a:gd name="connsiteX14" fmla="*/ 51172 w 114515"/>
                <a:gd name="connsiteY14" fmla="*/ 141323 h 173245"/>
                <a:gd name="connsiteX15" fmla="*/ 65772 w 114515"/>
                <a:gd name="connsiteY15" fmla="*/ 135588 h 173245"/>
                <a:gd name="connsiteX16" fmla="*/ 71389 w 114515"/>
                <a:gd name="connsiteY16" fmla="*/ 119378 h 173245"/>
                <a:gd name="connsiteX17" fmla="*/ 65538 w 114515"/>
                <a:gd name="connsiteY17" fmla="*/ 102320 h 173245"/>
                <a:gd name="connsiteX18" fmla="*/ 48246 w 114515"/>
                <a:gd name="connsiteY18" fmla="*/ 96966 h 173245"/>
                <a:gd name="connsiteX19" fmla="*/ 35812 w 114515"/>
                <a:gd name="connsiteY19" fmla="*/ 96966 h 173245"/>
                <a:gd name="connsiteX20" fmla="*/ 40698 w 114515"/>
                <a:gd name="connsiteY20" fmla="*/ 68233 h 173245"/>
                <a:gd name="connsiteX21" fmla="*/ 48978 w 114515"/>
                <a:gd name="connsiteY21" fmla="*/ 68233 h 173245"/>
                <a:gd name="connsiteX22" fmla="*/ 63724 w 114515"/>
                <a:gd name="connsiteY22" fmla="*/ 63112 h 173245"/>
                <a:gd name="connsiteX23" fmla="*/ 68961 w 114515"/>
                <a:gd name="connsiteY23" fmla="*/ 48483 h 173245"/>
                <a:gd name="connsiteX24" fmla="*/ 64192 w 114515"/>
                <a:gd name="connsiteY24" fmla="*/ 35579 h 173245"/>
                <a:gd name="connsiteX25" fmla="*/ 51172 w 114515"/>
                <a:gd name="connsiteY25" fmla="*/ 30927 h 173245"/>
                <a:gd name="connsiteX26" fmla="*/ 23377 w 114515"/>
                <a:gd name="connsiteY26" fmla="*/ 44591 h 173245"/>
                <a:gd name="connsiteX27" fmla="*/ 2663 w 114515"/>
                <a:gd name="connsiteY27" fmla="*/ 22910 h 173245"/>
                <a:gd name="connsiteX28" fmla="*/ 56760 w 114515"/>
                <a:gd name="connsiteY28" fmla="*/ 0 h 17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15" h="173245">
                  <a:moveTo>
                    <a:pt x="56760" y="0"/>
                  </a:moveTo>
                  <a:cubicBezTo>
                    <a:pt x="67644" y="0"/>
                    <a:pt x="77065" y="1872"/>
                    <a:pt x="85024" y="5588"/>
                  </a:cubicBezTo>
                  <a:cubicBezTo>
                    <a:pt x="92982" y="9334"/>
                    <a:pt x="99038" y="14425"/>
                    <a:pt x="103193" y="20833"/>
                  </a:cubicBezTo>
                  <a:cubicBezTo>
                    <a:pt x="107318" y="27240"/>
                    <a:pt x="109395" y="34438"/>
                    <a:pt x="109395" y="42397"/>
                  </a:cubicBezTo>
                  <a:cubicBezTo>
                    <a:pt x="109395" y="62381"/>
                    <a:pt x="98745" y="75460"/>
                    <a:pt x="77475" y="81634"/>
                  </a:cubicBezTo>
                  <a:cubicBezTo>
                    <a:pt x="88856" y="83097"/>
                    <a:pt x="97868" y="87105"/>
                    <a:pt x="104509" y="93688"/>
                  </a:cubicBezTo>
                  <a:cubicBezTo>
                    <a:pt x="111180" y="100272"/>
                    <a:pt x="114515" y="109810"/>
                    <a:pt x="114515" y="122304"/>
                  </a:cubicBezTo>
                  <a:cubicBezTo>
                    <a:pt x="114515" y="131404"/>
                    <a:pt x="112204" y="139860"/>
                    <a:pt x="107552" y="147643"/>
                  </a:cubicBezTo>
                  <a:cubicBezTo>
                    <a:pt x="102929" y="155455"/>
                    <a:pt x="96112" y="161658"/>
                    <a:pt x="87101" y="166281"/>
                  </a:cubicBezTo>
                  <a:cubicBezTo>
                    <a:pt x="78089" y="170933"/>
                    <a:pt x="67322" y="173245"/>
                    <a:pt x="54800" y="173245"/>
                  </a:cubicBezTo>
                  <a:cubicBezTo>
                    <a:pt x="42951" y="173245"/>
                    <a:pt x="32564" y="171051"/>
                    <a:pt x="23640" y="166662"/>
                  </a:cubicBezTo>
                  <a:cubicBezTo>
                    <a:pt x="14688" y="162273"/>
                    <a:pt x="6817" y="155923"/>
                    <a:pt x="0" y="147643"/>
                  </a:cubicBezTo>
                  <a:lnTo>
                    <a:pt x="22177" y="126459"/>
                  </a:lnTo>
                  <a:cubicBezTo>
                    <a:pt x="27356" y="131638"/>
                    <a:pt x="32154" y="135442"/>
                    <a:pt x="36543" y="137783"/>
                  </a:cubicBezTo>
                  <a:cubicBezTo>
                    <a:pt x="40932" y="140152"/>
                    <a:pt x="45789" y="141323"/>
                    <a:pt x="51172" y="141323"/>
                  </a:cubicBezTo>
                  <a:cubicBezTo>
                    <a:pt x="57170" y="141323"/>
                    <a:pt x="62056" y="139392"/>
                    <a:pt x="65772" y="135588"/>
                  </a:cubicBezTo>
                  <a:cubicBezTo>
                    <a:pt x="69517" y="131784"/>
                    <a:pt x="71389" y="126371"/>
                    <a:pt x="71389" y="119378"/>
                  </a:cubicBezTo>
                  <a:cubicBezTo>
                    <a:pt x="71389" y="111595"/>
                    <a:pt x="69429" y="105919"/>
                    <a:pt x="65538" y="102320"/>
                  </a:cubicBezTo>
                  <a:cubicBezTo>
                    <a:pt x="61647" y="98751"/>
                    <a:pt x="55882" y="96966"/>
                    <a:pt x="48246" y="96966"/>
                  </a:cubicBezTo>
                  <a:lnTo>
                    <a:pt x="35812" y="96966"/>
                  </a:lnTo>
                  <a:lnTo>
                    <a:pt x="40698" y="68233"/>
                  </a:lnTo>
                  <a:lnTo>
                    <a:pt x="48978" y="68233"/>
                  </a:lnTo>
                  <a:cubicBezTo>
                    <a:pt x="55297" y="68233"/>
                    <a:pt x="60213" y="66507"/>
                    <a:pt x="63724" y="63112"/>
                  </a:cubicBezTo>
                  <a:cubicBezTo>
                    <a:pt x="67205" y="59689"/>
                    <a:pt x="68961" y="54832"/>
                    <a:pt x="68961" y="48483"/>
                  </a:cubicBezTo>
                  <a:cubicBezTo>
                    <a:pt x="68961" y="42953"/>
                    <a:pt x="67352" y="38652"/>
                    <a:pt x="64192" y="35579"/>
                  </a:cubicBezTo>
                  <a:cubicBezTo>
                    <a:pt x="61032" y="32478"/>
                    <a:pt x="56672" y="30927"/>
                    <a:pt x="51172" y="30927"/>
                  </a:cubicBezTo>
                  <a:cubicBezTo>
                    <a:pt x="41429" y="30927"/>
                    <a:pt x="32154" y="35492"/>
                    <a:pt x="23377" y="44591"/>
                  </a:cubicBezTo>
                  <a:lnTo>
                    <a:pt x="2663" y="22910"/>
                  </a:lnTo>
                  <a:cubicBezTo>
                    <a:pt x="17935" y="7637"/>
                    <a:pt x="35987" y="0"/>
                    <a:pt x="56760" y="0"/>
                  </a:cubicBezTo>
                  <a:close/>
                </a:path>
              </a:pathLst>
            </a:custGeom>
            <a:solidFill>
              <a:srgbClr val="463C74"/>
            </a:solidFill>
            <a:ln w="2922"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15A3F3CC-D813-8E4A-B759-A27A62815046}"/>
                </a:ext>
              </a:extLst>
            </p:cNvPr>
            <p:cNvSpPr/>
            <p:nvPr/>
          </p:nvSpPr>
          <p:spPr>
            <a:xfrm>
              <a:off x="7219267" y="2820054"/>
              <a:ext cx="45788" cy="46317"/>
            </a:xfrm>
            <a:custGeom>
              <a:avLst/>
              <a:gdLst>
                <a:gd name="connsiteX0" fmla="*/ 22909 w 45788"/>
                <a:gd name="connsiteY0" fmla="*/ 0 h 46317"/>
                <a:gd name="connsiteX1" fmla="*/ 39206 w 45788"/>
                <a:gd name="connsiteY1" fmla="*/ 6963 h 46317"/>
                <a:gd name="connsiteX2" fmla="*/ 45789 w 45788"/>
                <a:gd name="connsiteY2" fmla="*/ 23173 h 46317"/>
                <a:gd name="connsiteX3" fmla="*/ 39352 w 45788"/>
                <a:gd name="connsiteY3" fmla="*/ 39617 h 46317"/>
                <a:gd name="connsiteX4" fmla="*/ 22909 w 45788"/>
                <a:gd name="connsiteY4" fmla="*/ 46318 h 46317"/>
                <a:gd name="connsiteX5" fmla="*/ 6583 w 45788"/>
                <a:gd name="connsiteY5" fmla="*/ 39471 h 46317"/>
                <a:gd name="connsiteX6" fmla="*/ 0 w 45788"/>
                <a:gd name="connsiteY6" fmla="*/ 23173 h 46317"/>
                <a:gd name="connsiteX7" fmla="*/ 6583 w 45788"/>
                <a:gd name="connsiteY7" fmla="*/ 6963 h 46317"/>
                <a:gd name="connsiteX8" fmla="*/ 22909 w 45788"/>
                <a:gd name="connsiteY8" fmla="*/ 0 h 46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88" h="46317">
                  <a:moveTo>
                    <a:pt x="22909" y="0"/>
                  </a:moveTo>
                  <a:cubicBezTo>
                    <a:pt x="29404" y="0"/>
                    <a:pt x="34846" y="2341"/>
                    <a:pt x="39206" y="6963"/>
                  </a:cubicBezTo>
                  <a:cubicBezTo>
                    <a:pt x="43594" y="11587"/>
                    <a:pt x="45789" y="17000"/>
                    <a:pt x="45789" y="23173"/>
                  </a:cubicBezTo>
                  <a:cubicBezTo>
                    <a:pt x="45789" y="29669"/>
                    <a:pt x="43653" y="35140"/>
                    <a:pt x="39352" y="39617"/>
                  </a:cubicBezTo>
                  <a:cubicBezTo>
                    <a:pt x="35051" y="44065"/>
                    <a:pt x="29551" y="46318"/>
                    <a:pt x="22909" y="46318"/>
                  </a:cubicBezTo>
                  <a:cubicBezTo>
                    <a:pt x="16385" y="46318"/>
                    <a:pt x="10972" y="44035"/>
                    <a:pt x="6583" y="39471"/>
                  </a:cubicBezTo>
                  <a:cubicBezTo>
                    <a:pt x="2194" y="34936"/>
                    <a:pt x="0" y="29493"/>
                    <a:pt x="0" y="23173"/>
                  </a:cubicBezTo>
                  <a:cubicBezTo>
                    <a:pt x="0" y="17000"/>
                    <a:pt x="2194" y="11587"/>
                    <a:pt x="6583" y="6963"/>
                  </a:cubicBezTo>
                  <a:cubicBezTo>
                    <a:pt x="10972" y="2341"/>
                    <a:pt x="16385" y="0"/>
                    <a:pt x="22909" y="0"/>
                  </a:cubicBezTo>
                  <a:close/>
                </a:path>
              </a:pathLst>
            </a:custGeom>
            <a:solidFill>
              <a:srgbClr val="463C74"/>
            </a:solidFill>
            <a:ln w="2922"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36512598-1FC9-7E42-0E34-C719876AFFF0}"/>
                </a:ext>
              </a:extLst>
            </p:cNvPr>
            <p:cNvSpPr/>
            <p:nvPr/>
          </p:nvSpPr>
          <p:spPr>
            <a:xfrm>
              <a:off x="7314999" y="2692629"/>
              <a:ext cx="137189" cy="169353"/>
            </a:xfrm>
            <a:custGeom>
              <a:avLst/>
              <a:gdLst>
                <a:gd name="connsiteX0" fmla="*/ 137190 w 137189"/>
                <a:gd name="connsiteY0" fmla="*/ 0 h 169353"/>
                <a:gd name="connsiteX1" fmla="*/ 98189 w 137189"/>
                <a:gd name="connsiteY1" fmla="*/ 169354 h 169353"/>
                <a:gd name="connsiteX2" fmla="*/ 41429 w 137189"/>
                <a:gd name="connsiteY2" fmla="*/ 169354 h 169353"/>
                <a:gd name="connsiteX3" fmla="*/ 0 w 137189"/>
                <a:gd name="connsiteY3" fmla="*/ 0 h 169353"/>
                <a:gd name="connsiteX4" fmla="*/ 45320 w 137189"/>
                <a:gd name="connsiteY4" fmla="*/ 0 h 169353"/>
                <a:gd name="connsiteX5" fmla="*/ 70424 w 137189"/>
                <a:gd name="connsiteY5" fmla="*/ 136700 h 169353"/>
                <a:gd name="connsiteX6" fmla="*/ 93332 w 137189"/>
                <a:gd name="connsiteY6" fmla="*/ 0 h 16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9" h="169353">
                  <a:moveTo>
                    <a:pt x="137190" y="0"/>
                  </a:moveTo>
                  <a:lnTo>
                    <a:pt x="98189" y="169354"/>
                  </a:lnTo>
                  <a:lnTo>
                    <a:pt x="41429" y="169354"/>
                  </a:lnTo>
                  <a:lnTo>
                    <a:pt x="0" y="0"/>
                  </a:lnTo>
                  <a:lnTo>
                    <a:pt x="45320" y="0"/>
                  </a:lnTo>
                  <a:lnTo>
                    <a:pt x="70424" y="136700"/>
                  </a:lnTo>
                  <a:lnTo>
                    <a:pt x="93332" y="0"/>
                  </a:lnTo>
                  <a:close/>
                </a:path>
              </a:pathLst>
            </a:custGeom>
            <a:solidFill>
              <a:srgbClr val="463C74"/>
            </a:solidFill>
            <a:ln w="2922"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3DAC9F57-FF05-1230-E7CD-58777F2781DF}"/>
                </a:ext>
              </a:extLst>
            </p:cNvPr>
            <p:cNvSpPr/>
            <p:nvPr/>
          </p:nvSpPr>
          <p:spPr>
            <a:xfrm>
              <a:off x="7447303" y="2727711"/>
              <a:ext cx="119869" cy="138660"/>
            </a:xfrm>
            <a:custGeom>
              <a:avLst/>
              <a:gdLst>
                <a:gd name="connsiteX0" fmla="*/ 59949 w 119869"/>
                <a:gd name="connsiteY0" fmla="*/ 0 h 138660"/>
                <a:gd name="connsiteX1" fmla="*/ 103924 w 119869"/>
                <a:gd name="connsiteY1" fmla="*/ 17673 h 138660"/>
                <a:gd name="connsiteX2" fmla="*/ 119869 w 119869"/>
                <a:gd name="connsiteY2" fmla="*/ 69462 h 138660"/>
                <a:gd name="connsiteX3" fmla="*/ 103924 w 119869"/>
                <a:gd name="connsiteY3" fmla="*/ 120373 h 138660"/>
                <a:gd name="connsiteX4" fmla="*/ 59949 w 119869"/>
                <a:gd name="connsiteY4" fmla="*/ 138661 h 138660"/>
                <a:gd name="connsiteX5" fmla="*/ 15829 w 119869"/>
                <a:gd name="connsiteY5" fmla="*/ 120988 h 138660"/>
                <a:gd name="connsiteX6" fmla="*/ 0 w 119869"/>
                <a:gd name="connsiteY6" fmla="*/ 69199 h 138660"/>
                <a:gd name="connsiteX7" fmla="*/ 15975 w 119869"/>
                <a:gd name="connsiteY7" fmla="*/ 18287 h 138660"/>
                <a:gd name="connsiteX8" fmla="*/ 59949 w 119869"/>
                <a:gd name="connsiteY8" fmla="*/ 0 h 138660"/>
                <a:gd name="connsiteX9" fmla="*/ 59949 w 119869"/>
                <a:gd name="connsiteY9" fmla="*/ 30956 h 138660"/>
                <a:gd name="connsiteX10" fmla="*/ 47515 w 119869"/>
                <a:gd name="connsiteY10" fmla="*/ 39734 h 138660"/>
                <a:gd name="connsiteX11" fmla="*/ 43624 w 119869"/>
                <a:gd name="connsiteY11" fmla="*/ 69199 h 138660"/>
                <a:gd name="connsiteX12" fmla="*/ 47398 w 119869"/>
                <a:gd name="connsiteY12" fmla="*/ 99306 h 138660"/>
                <a:gd name="connsiteX13" fmla="*/ 59949 w 119869"/>
                <a:gd name="connsiteY13" fmla="*/ 107938 h 138660"/>
                <a:gd name="connsiteX14" fmla="*/ 72355 w 119869"/>
                <a:gd name="connsiteY14" fmla="*/ 99190 h 138660"/>
                <a:gd name="connsiteX15" fmla="*/ 76246 w 119869"/>
                <a:gd name="connsiteY15" fmla="*/ 69462 h 138660"/>
                <a:gd name="connsiteX16" fmla="*/ 72355 w 119869"/>
                <a:gd name="connsiteY16" fmla="*/ 39617 h 138660"/>
                <a:gd name="connsiteX17" fmla="*/ 59949 w 119869"/>
                <a:gd name="connsiteY17" fmla="*/ 30956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869" h="138660">
                  <a:moveTo>
                    <a:pt x="59949" y="0"/>
                  </a:moveTo>
                  <a:cubicBezTo>
                    <a:pt x="78616" y="0"/>
                    <a:pt x="93274" y="5910"/>
                    <a:pt x="103924" y="17673"/>
                  </a:cubicBezTo>
                  <a:cubicBezTo>
                    <a:pt x="114545" y="29464"/>
                    <a:pt x="119869" y="46727"/>
                    <a:pt x="119869" y="69462"/>
                  </a:cubicBezTo>
                  <a:cubicBezTo>
                    <a:pt x="119869" y="91231"/>
                    <a:pt x="114545" y="108201"/>
                    <a:pt x="103924" y="120373"/>
                  </a:cubicBezTo>
                  <a:cubicBezTo>
                    <a:pt x="93274" y="132545"/>
                    <a:pt x="78616" y="138661"/>
                    <a:pt x="59949" y="138661"/>
                  </a:cubicBezTo>
                  <a:cubicBezTo>
                    <a:pt x="41107" y="138661"/>
                    <a:pt x="26391" y="132750"/>
                    <a:pt x="15829" y="120988"/>
                  </a:cubicBezTo>
                  <a:cubicBezTo>
                    <a:pt x="5266" y="109196"/>
                    <a:pt x="0" y="91963"/>
                    <a:pt x="0" y="69199"/>
                  </a:cubicBezTo>
                  <a:cubicBezTo>
                    <a:pt x="0" y="47459"/>
                    <a:pt x="5325" y="30459"/>
                    <a:pt x="15975" y="18287"/>
                  </a:cubicBezTo>
                  <a:cubicBezTo>
                    <a:pt x="26595" y="6115"/>
                    <a:pt x="41254" y="0"/>
                    <a:pt x="59949" y="0"/>
                  </a:cubicBezTo>
                  <a:close/>
                  <a:moveTo>
                    <a:pt x="59949" y="30956"/>
                  </a:moveTo>
                  <a:cubicBezTo>
                    <a:pt x="54244" y="30956"/>
                    <a:pt x="50119" y="33882"/>
                    <a:pt x="47515" y="39734"/>
                  </a:cubicBezTo>
                  <a:cubicBezTo>
                    <a:pt x="44911" y="45586"/>
                    <a:pt x="43624" y="55388"/>
                    <a:pt x="43624" y="69199"/>
                  </a:cubicBezTo>
                  <a:cubicBezTo>
                    <a:pt x="43624" y="83507"/>
                    <a:pt x="44881" y="93542"/>
                    <a:pt x="47398" y="99306"/>
                  </a:cubicBezTo>
                  <a:cubicBezTo>
                    <a:pt x="49914" y="105071"/>
                    <a:pt x="54098" y="107938"/>
                    <a:pt x="59949" y="107938"/>
                  </a:cubicBezTo>
                  <a:cubicBezTo>
                    <a:pt x="65625" y="107938"/>
                    <a:pt x="69751" y="105012"/>
                    <a:pt x="72355" y="99190"/>
                  </a:cubicBezTo>
                  <a:cubicBezTo>
                    <a:pt x="74959" y="93338"/>
                    <a:pt x="76246" y="83419"/>
                    <a:pt x="76246" y="69462"/>
                  </a:cubicBezTo>
                  <a:cubicBezTo>
                    <a:pt x="76246" y="55330"/>
                    <a:pt x="74959" y="45381"/>
                    <a:pt x="72355" y="39617"/>
                  </a:cubicBezTo>
                  <a:cubicBezTo>
                    <a:pt x="69751" y="33853"/>
                    <a:pt x="65625" y="30956"/>
                    <a:pt x="59949" y="30956"/>
                  </a:cubicBezTo>
                  <a:close/>
                </a:path>
              </a:pathLst>
            </a:custGeom>
            <a:solidFill>
              <a:srgbClr val="463C74"/>
            </a:solidFill>
            <a:ln w="2922"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593CF9E2-1016-1A16-5698-21A75A485B6D}"/>
                </a:ext>
              </a:extLst>
            </p:cNvPr>
            <p:cNvSpPr/>
            <p:nvPr/>
          </p:nvSpPr>
          <p:spPr>
            <a:xfrm>
              <a:off x="7577881" y="2727711"/>
              <a:ext cx="102841" cy="138660"/>
            </a:xfrm>
            <a:custGeom>
              <a:avLst/>
              <a:gdLst>
                <a:gd name="connsiteX0" fmla="*/ 60915 w 102841"/>
                <a:gd name="connsiteY0" fmla="*/ 0 h 138660"/>
                <a:gd name="connsiteX1" fmla="*/ 83824 w 102841"/>
                <a:gd name="connsiteY1" fmla="*/ 4155 h 138660"/>
                <a:gd name="connsiteX2" fmla="*/ 102841 w 102841"/>
                <a:gd name="connsiteY2" fmla="*/ 16590 h 138660"/>
                <a:gd name="connsiteX3" fmla="*/ 85287 w 102841"/>
                <a:gd name="connsiteY3" fmla="*/ 40466 h 138660"/>
                <a:gd name="connsiteX4" fmla="*/ 64572 w 102841"/>
                <a:gd name="connsiteY4" fmla="*/ 31922 h 138660"/>
                <a:gd name="connsiteX5" fmla="*/ 49241 w 102841"/>
                <a:gd name="connsiteY5" fmla="*/ 40466 h 138660"/>
                <a:gd name="connsiteX6" fmla="*/ 44121 w 102841"/>
                <a:gd name="connsiteY6" fmla="*/ 70193 h 138660"/>
                <a:gd name="connsiteX7" fmla="*/ 49358 w 102841"/>
                <a:gd name="connsiteY7" fmla="*/ 98195 h 138660"/>
                <a:gd name="connsiteX8" fmla="*/ 64338 w 102841"/>
                <a:gd name="connsiteY8" fmla="*/ 106007 h 138660"/>
                <a:gd name="connsiteX9" fmla="*/ 73847 w 102841"/>
                <a:gd name="connsiteY9" fmla="*/ 104164 h 138660"/>
                <a:gd name="connsiteX10" fmla="*/ 84555 w 102841"/>
                <a:gd name="connsiteY10" fmla="*/ 98195 h 138660"/>
                <a:gd name="connsiteX11" fmla="*/ 102841 w 102841"/>
                <a:gd name="connsiteY11" fmla="*/ 123065 h 138660"/>
                <a:gd name="connsiteX12" fmla="*/ 61646 w 102841"/>
                <a:gd name="connsiteY12" fmla="*/ 138661 h 138660"/>
                <a:gd name="connsiteX13" fmla="*/ 16326 w 102841"/>
                <a:gd name="connsiteY13" fmla="*/ 120607 h 138660"/>
                <a:gd name="connsiteX14" fmla="*/ 0 w 102841"/>
                <a:gd name="connsiteY14" fmla="*/ 70427 h 138660"/>
                <a:gd name="connsiteX15" fmla="*/ 7431 w 102841"/>
                <a:gd name="connsiteY15" fmla="*/ 33268 h 138660"/>
                <a:gd name="connsiteX16" fmla="*/ 28643 w 102841"/>
                <a:gd name="connsiteY16" fmla="*/ 8661 h 138660"/>
                <a:gd name="connsiteX17" fmla="*/ 60915 w 102841"/>
                <a:gd name="connsiteY17" fmla="*/ 0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41" h="138660">
                  <a:moveTo>
                    <a:pt x="60915" y="0"/>
                  </a:moveTo>
                  <a:cubicBezTo>
                    <a:pt x="69370" y="0"/>
                    <a:pt x="77007" y="1404"/>
                    <a:pt x="83824" y="4155"/>
                  </a:cubicBezTo>
                  <a:cubicBezTo>
                    <a:pt x="90641" y="6905"/>
                    <a:pt x="96990" y="11060"/>
                    <a:pt x="102841" y="16590"/>
                  </a:cubicBezTo>
                  <a:lnTo>
                    <a:pt x="85287" y="40466"/>
                  </a:lnTo>
                  <a:cubicBezTo>
                    <a:pt x="78148" y="34760"/>
                    <a:pt x="71243" y="31922"/>
                    <a:pt x="64572" y="31922"/>
                  </a:cubicBezTo>
                  <a:cubicBezTo>
                    <a:pt x="57755" y="31922"/>
                    <a:pt x="52635" y="34760"/>
                    <a:pt x="49241" y="40466"/>
                  </a:cubicBezTo>
                  <a:cubicBezTo>
                    <a:pt x="45818" y="46142"/>
                    <a:pt x="44121" y="56061"/>
                    <a:pt x="44121" y="70193"/>
                  </a:cubicBezTo>
                  <a:cubicBezTo>
                    <a:pt x="44121" y="83653"/>
                    <a:pt x="45847" y="93016"/>
                    <a:pt x="49358" y="98195"/>
                  </a:cubicBezTo>
                  <a:cubicBezTo>
                    <a:pt x="52840" y="103403"/>
                    <a:pt x="57843" y="106007"/>
                    <a:pt x="64338" y="106007"/>
                  </a:cubicBezTo>
                  <a:cubicBezTo>
                    <a:pt x="67761" y="106007"/>
                    <a:pt x="70921" y="105393"/>
                    <a:pt x="73847" y="104164"/>
                  </a:cubicBezTo>
                  <a:cubicBezTo>
                    <a:pt x="76773" y="102964"/>
                    <a:pt x="80342" y="100974"/>
                    <a:pt x="84555" y="98195"/>
                  </a:cubicBezTo>
                  <a:lnTo>
                    <a:pt x="102841" y="123065"/>
                  </a:lnTo>
                  <a:cubicBezTo>
                    <a:pt x="91138" y="133452"/>
                    <a:pt x="77416" y="138661"/>
                    <a:pt x="61646" y="138661"/>
                  </a:cubicBezTo>
                  <a:cubicBezTo>
                    <a:pt x="42336" y="138661"/>
                    <a:pt x="27210" y="132633"/>
                    <a:pt x="16326" y="120607"/>
                  </a:cubicBezTo>
                  <a:cubicBezTo>
                    <a:pt x="5442" y="108611"/>
                    <a:pt x="0" y="91875"/>
                    <a:pt x="0" y="70427"/>
                  </a:cubicBezTo>
                  <a:cubicBezTo>
                    <a:pt x="0" y="56295"/>
                    <a:pt x="2487" y="43918"/>
                    <a:pt x="7431" y="33268"/>
                  </a:cubicBezTo>
                  <a:cubicBezTo>
                    <a:pt x="12405" y="22647"/>
                    <a:pt x="19457" y="14425"/>
                    <a:pt x="28643" y="8661"/>
                  </a:cubicBezTo>
                  <a:cubicBezTo>
                    <a:pt x="37830" y="2897"/>
                    <a:pt x="48568" y="0"/>
                    <a:pt x="60915" y="0"/>
                  </a:cubicBezTo>
                  <a:close/>
                </a:path>
              </a:pathLst>
            </a:custGeom>
            <a:solidFill>
              <a:srgbClr val="463C74"/>
            </a:solidFill>
            <a:ln w="2922"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26A0E760-BAB3-10A0-4645-A93834FB820A}"/>
                </a:ext>
              </a:extLst>
            </p:cNvPr>
            <p:cNvSpPr/>
            <p:nvPr/>
          </p:nvSpPr>
          <p:spPr>
            <a:xfrm>
              <a:off x="7680459" y="2727711"/>
              <a:ext cx="113549" cy="138660"/>
            </a:xfrm>
            <a:custGeom>
              <a:avLst/>
              <a:gdLst>
                <a:gd name="connsiteX0" fmla="*/ 106469 w 113549"/>
                <a:gd name="connsiteY0" fmla="*/ 96264 h 138660"/>
                <a:gd name="connsiteX1" fmla="*/ 107932 w 113549"/>
                <a:gd name="connsiteY1" fmla="*/ 105744 h 138660"/>
                <a:gd name="connsiteX2" fmla="*/ 113550 w 113549"/>
                <a:gd name="connsiteY2" fmla="*/ 110396 h 138660"/>
                <a:gd name="connsiteX3" fmla="*/ 105006 w 113549"/>
                <a:gd name="connsiteY3" fmla="*/ 137929 h 138660"/>
                <a:gd name="connsiteX4" fmla="*/ 85638 w 113549"/>
                <a:gd name="connsiteY4" fmla="*/ 132926 h 138660"/>
                <a:gd name="connsiteX5" fmla="*/ 73818 w 113549"/>
                <a:gd name="connsiteY5" fmla="*/ 119876 h 138660"/>
                <a:gd name="connsiteX6" fmla="*/ 38503 w 113549"/>
                <a:gd name="connsiteY6" fmla="*/ 138661 h 138660"/>
                <a:gd name="connsiteX7" fmla="*/ 10475 w 113549"/>
                <a:gd name="connsiteY7" fmla="*/ 127454 h 138660"/>
                <a:gd name="connsiteX8" fmla="*/ 0 w 113549"/>
                <a:gd name="connsiteY8" fmla="*/ 97961 h 138660"/>
                <a:gd name="connsiteX9" fmla="*/ 14512 w 113549"/>
                <a:gd name="connsiteY9" fmla="*/ 65190 h 138660"/>
                <a:gd name="connsiteX10" fmla="*/ 56526 w 113549"/>
                <a:gd name="connsiteY10" fmla="*/ 53867 h 138660"/>
                <a:gd name="connsiteX11" fmla="*/ 65069 w 113549"/>
                <a:gd name="connsiteY11" fmla="*/ 53867 h 138660"/>
                <a:gd name="connsiteX12" fmla="*/ 65069 w 113549"/>
                <a:gd name="connsiteY12" fmla="*/ 48980 h 138660"/>
                <a:gd name="connsiteX13" fmla="*/ 61412 w 113549"/>
                <a:gd name="connsiteY13" fmla="*/ 34117 h 138660"/>
                <a:gd name="connsiteX14" fmla="*/ 47749 w 113549"/>
                <a:gd name="connsiteY14" fmla="*/ 30225 h 138660"/>
                <a:gd name="connsiteX15" fmla="*/ 17555 w 113549"/>
                <a:gd name="connsiteY15" fmla="*/ 36808 h 138660"/>
                <a:gd name="connsiteX16" fmla="*/ 8280 w 113549"/>
                <a:gd name="connsiteY16" fmla="*/ 10007 h 138660"/>
                <a:gd name="connsiteX17" fmla="*/ 31569 w 113549"/>
                <a:gd name="connsiteY17" fmla="*/ 2575 h 138660"/>
                <a:gd name="connsiteX18" fmla="*/ 55327 w 113549"/>
                <a:gd name="connsiteY18" fmla="*/ 0 h 138660"/>
                <a:gd name="connsiteX19" fmla="*/ 94064 w 113549"/>
                <a:gd name="connsiteY19" fmla="*/ 11353 h 138660"/>
                <a:gd name="connsiteX20" fmla="*/ 106469 w 113549"/>
                <a:gd name="connsiteY20" fmla="*/ 46552 h 138660"/>
                <a:gd name="connsiteX21" fmla="*/ 106469 w 113549"/>
                <a:gd name="connsiteY21" fmla="*/ 96264 h 138660"/>
                <a:gd name="connsiteX22" fmla="*/ 51669 w 113549"/>
                <a:gd name="connsiteY22" fmla="*/ 108933 h 138660"/>
                <a:gd name="connsiteX23" fmla="*/ 59335 w 113549"/>
                <a:gd name="connsiteY23" fmla="*/ 106241 h 138660"/>
                <a:gd name="connsiteX24" fmla="*/ 65069 w 113549"/>
                <a:gd name="connsiteY24" fmla="*/ 99190 h 138660"/>
                <a:gd name="connsiteX25" fmla="*/ 65069 w 113549"/>
                <a:gd name="connsiteY25" fmla="*/ 76514 h 138660"/>
                <a:gd name="connsiteX26" fmla="*/ 60184 w 113549"/>
                <a:gd name="connsiteY26" fmla="*/ 76514 h 138660"/>
                <a:gd name="connsiteX27" fmla="*/ 45935 w 113549"/>
                <a:gd name="connsiteY27" fmla="*/ 80785 h 138660"/>
                <a:gd name="connsiteX28" fmla="*/ 41429 w 113549"/>
                <a:gd name="connsiteY28" fmla="*/ 94069 h 138660"/>
                <a:gd name="connsiteX29" fmla="*/ 44121 w 113549"/>
                <a:gd name="connsiteY29" fmla="*/ 105012 h 138660"/>
                <a:gd name="connsiteX30" fmla="*/ 51669 w 113549"/>
                <a:gd name="connsiteY30" fmla="*/ 108933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49" h="138660">
                  <a:moveTo>
                    <a:pt x="106469" y="96264"/>
                  </a:moveTo>
                  <a:cubicBezTo>
                    <a:pt x="106469" y="100653"/>
                    <a:pt x="106967" y="103812"/>
                    <a:pt x="107932" y="105744"/>
                  </a:cubicBezTo>
                  <a:cubicBezTo>
                    <a:pt x="108898" y="107704"/>
                    <a:pt x="110770" y="109255"/>
                    <a:pt x="113550" y="110396"/>
                  </a:cubicBezTo>
                  <a:lnTo>
                    <a:pt x="105006" y="137929"/>
                  </a:lnTo>
                  <a:cubicBezTo>
                    <a:pt x="97048" y="137256"/>
                    <a:pt x="90612" y="135617"/>
                    <a:pt x="85638" y="132926"/>
                  </a:cubicBezTo>
                  <a:cubicBezTo>
                    <a:pt x="80693" y="130234"/>
                    <a:pt x="76743" y="125903"/>
                    <a:pt x="73818" y="119876"/>
                  </a:cubicBezTo>
                  <a:cubicBezTo>
                    <a:pt x="65713" y="132399"/>
                    <a:pt x="53922" y="138661"/>
                    <a:pt x="38503" y="138661"/>
                  </a:cubicBezTo>
                  <a:cubicBezTo>
                    <a:pt x="26800" y="138661"/>
                    <a:pt x="17467" y="134915"/>
                    <a:pt x="10475" y="127454"/>
                  </a:cubicBezTo>
                  <a:cubicBezTo>
                    <a:pt x="3511" y="119964"/>
                    <a:pt x="0" y="110133"/>
                    <a:pt x="0" y="97961"/>
                  </a:cubicBezTo>
                  <a:cubicBezTo>
                    <a:pt x="0" y="83653"/>
                    <a:pt x="4828" y="72739"/>
                    <a:pt x="14512" y="65190"/>
                  </a:cubicBezTo>
                  <a:cubicBezTo>
                    <a:pt x="24167" y="57641"/>
                    <a:pt x="38182" y="53867"/>
                    <a:pt x="56526" y="53867"/>
                  </a:cubicBezTo>
                  <a:lnTo>
                    <a:pt x="65069" y="53867"/>
                  </a:lnTo>
                  <a:lnTo>
                    <a:pt x="65069" y="48980"/>
                  </a:lnTo>
                  <a:cubicBezTo>
                    <a:pt x="65069" y="41665"/>
                    <a:pt x="63841" y="36721"/>
                    <a:pt x="61412" y="34117"/>
                  </a:cubicBezTo>
                  <a:cubicBezTo>
                    <a:pt x="58955" y="31512"/>
                    <a:pt x="54420" y="30225"/>
                    <a:pt x="47749" y="30225"/>
                  </a:cubicBezTo>
                  <a:cubicBezTo>
                    <a:pt x="39966" y="30225"/>
                    <a:pt x="29902" y="32419"/>
                    <a:pt x="17555" y="36808"/>
                  </a:cubicBezTo>
                  <a:lnTo>
                    <a:pt x="8280" y="10007"/>
                  </a:lnTo>
                  <a:cubicBezTo>
                    <a:pt x="15448" y="6759"/>
                    <a:pt x="23202" y="4272"/>
                    <a:pt x="31569" y="2575"/>
                  </a:cubicBezTo>
                  <a:cubicBezTo>
                    <a:pt x="39908" y="878"/>
                    <a:pt x="47837" y="0"/>
                    <a:pt x="55327" y="0"/>
                  </a:cubicBezTo>
                  <a:cubicBezTo>
                    <a:pt x="72852" y="0"/>
                    <a:pt x="85755" y="3775"/>
                    <a:pt x="94064" y="11353"/>
                  </a:cubicBezTo>
                  <a:cubicBezTo>
                    <a:pt x="102344" y="18901"/>
                    <a:pt x="106469" y="30635"/>
                    <a:pt x="106469" y="46552"/>
                  </a:cubicBezTo>
                  <a:lnTo>
                    <a:pt x="106469" y="96264"/>
                  </a:lnTo>
                  <a:close/>
                  <a:moveTo>
                    <a:pt x="51669" y="108933"/>
                  </a:moveTo>
                  <a:cubicBezTo>
                    <a:pt x="54420" y="108933"/>
                    <a:pt x="56965" y="108026"/>
                    <a:pt x="59335" y="106241"/>
                  </a:cubicBezTo>
                  <a:cubicBezTo>
                    <a:pt x="61676" y="104456"/>
                    <a:pt x="63607" y="102116"/>
                    <a:pt x="65069" y="99190"/>
                  </a:cubicBezTo>
                  <a:lnTo>
                    <a:pt x="65069" y="76514"/>
                  </a:lnTo>
                  <a:lnTo>
                    <a:pt x="60184" y="76514"/>
                  </a:lnTo>
                  <a:cubicBezTo>
                    <a:pt x="53688" y="76514"/>
                    <a:pt x="48948" y="77947"/>
                    <a:pt x="45935" y="80785"/>
                  </a:cubicBezTo>
                  <a:cubicBezTo>
                    <a:pt x="42921" y="83623"/>
                    <a:pt x="41429" y="88042"/>
                    <a:pt x="41429" y="94069"/>
                  </a:cubicBezTo>
                  <a:cubicBezTo>
                    <a:pt x="41429" y="98780"/>
                    <a:pt x="42307" y="102437"/>
                    <a:pt x="44121" y="105012"/>
                  </a:cubicBezTo>
                  <a:cubicBezTo>
                    <a:pt x="45906" y="107616"/>
                    <a:pt x="48422" y="108933"/>
                    <a:pt x="51669" y="108933"/>
                  </a:cubicBezTo>
                  <a:close/>
                </a:path>
              </a:pathLst>
            </a:custGeom>
            <a:solidFill>
              <a:srgbClr val="463C74"/>
            </a:solidFill>
            <a:ln w="2922"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18610A50-85C7-003C-94F8-47CB0C5A8128}"/>
                </a:ext>
              </a:extLst>
            </p:cNvPr>
            <p:cNvSpPr/>
            <p:nvPr/>
          </p:nvSpPr>
          <p:spPr>
            <a:xfrm>
              <a:off x="7797900" y="2699447"/>
              <a:ext cx="90875" cy="243409"/>
            </a:xfrm>
            <a:custGeom>
              <a:avLst/>
              <a:gdLst>
                <a:gd name="connsiteX0" fmla="*/ 90875 w 90875"/>
                <a:gd name="connsiteY0" fmla="*/ 156451 h 243409"/>
                <a:gd name="connsiteX1" fmla="*/ 74929 w 90875"/>
                <a:gd name="connsiteY1" fmla="*/ 164233 h 243409"/>
                <a:gd name="connsiteX2" fmla="*/ 56526 w 90875"/>
                <a:gd name="connsiteY2" fmla="*/ 166925 h 243409"/>
                <a:gd name="connsiteX3" fmla="*/ 24606 w 90875"/>
                <a:gd name="connsiteY3" fmla="*/ 155104 h 243409"/>
                <a:gd name="connsiteX4" fmla="*/ 14132 w 90875"/>
                <a:gd name="connsiteY4" fmla="*/ 121602 h 243409"/>
                <a:gd name="connsiteX5" fmla="*/ 14132 w 90875"/>
                <a:gd name="connsiteY5" fmla="*/ 61913 h 243409"/>
                <a:gd name="connsiteX6" fmla="*/ 0 w 90875"/>
                <a:gd name="connsiteY6" fmla="*/ 61913 h 243409"/>
                <a:gd name="connsiteX7" fmla="*/ 0 w 90875"/>
                <a:gd name="connsiteY7" fmla="*/ 32654 h 243409"/>
                <a:gd name="connsiteX8" fmla="*/ 14132 w 90875"/>
                <a:gd name="connsiteY8" fmla="*/ 32654 h 243409"/>
                <a:gd name="connsiteX9" fmla="*/ 14132 w 90875"/>
                <a:gd name="connsiteY9" fmla="*/ 5120 h 243409"/>
                <a:gd name="connsiteX10" fmla="*/ 56526 w 90875"/>
                <a:gd name="connsiteY10" fmla="*/ 0 h 243409"/>
                <a:gd name="connsiteX11" fmla="*/ 56526 w 90875"/>
                <a:gd name="connsiteY11" fmla="*/ 32654 h 243409"/>
                <a:gd name="connsiteX12" fmla="*/ 82829 w 90875"/>
                <a:gd name="connsiteY12" fmla="*/ 32654 h 243409"/>
                <a:gd name="connsiteX13" fmla="*/ 78704 w 90875"/>
                <a:gd name="connsiteY13" fmla="*/ 61913 h 243409"/>
                <a:gd name="connsiteX14" fmla="*/ 56526 w 90875"/>
                <a:gd name="connsiteY14" fmla="*/ 61913 h 243409"/>
                <a:gd name="connsiteX15" fmla="*/ 56526 w 90875"/>
                <a:gd name="connsiteY15" fmla="*/ 121105 h 243409"/>
                <a:gd name="connsiteX16" fmla="*/ 66035 w 90875"/>
                <a:gd name="connsiteY16" fmla="*/ 133540 h 243409"/>
                <a:gd name="connsiteX17" fmla="*/ 77241 w 90875"/>
                <a:gd name="connsiteY17" fmla="*/ 130380 h 243409"/>
                <a:gd name="connsiteX18" fmla="*/ 90875 w 90875"/>
                <a:gd name="connsiteY18" fmla="*/ 156451 h 243409"/>
                <a:gd name="connsiteX19" fmla="*/ 51406 w 90875"/>
                <a:gd name="connsiteY19" fmla="*/ 178366 h 243409"/>
                <a:gd name="connsiteX20" fmla="*/ 65772 w 90875"/>
                <a:gd name="connsiteY20" fmla="*/ 184101 h 243409"/>
                <a:gd name="connsiteX21" fmla="*/ 71389 w 90875"/>
                <a:gd name="connsiteY21" fmla="*/ 198584 h 243409"/>
                <a:gd name="connsiteX22" fmla="*/ 70044 w 90875"/>
                <a:gd name="connsiteY22" fmla="*/ 207362 h 243409"/>
                <a:gd name="connsiteX23" fmla="*/ 65304 w 90875"/>
                <a:gd name="connsiteY23" fmla="*/ 219534 h 243409"/>
                <a:gd name="connsiteX24" fmla="*/ 54566 w 90875"/>
                <a:gd name="connsiteY24" fmla="*/ 243410 h 243409"/>
                <a:gd name="connsiteX25" fmla="*/ 34349 w 90875"/>
                <a:gd name="connsiteY25" fmla="*/ 243410 h 243409"/>
                <a:gd name="connsiteX26" fmla="*/ 40698 w 90875"/>
                <a:gd name="connsiteY26" fmla="*/ 215408 h 243409"/>
                <a:gd name="connsiteX27" fmla="*/ 31686 w 90875"/>
                <a:gd name="connsiteY27" fmla="*/ 198584 h 243409"/>
                <a:gd name="connsiteX28" fmla="*/ 37274 w 90875"/>
                <a:gd name="connsiteY28" fmla="*/ 184335 h 243409"/>
                <a:gd name="connsiteX29" fmla="*/ 51406 w 90875"/>
                <a:gd name="connsiteY29" fmla="*/ 178366 h 24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875" h="243409">
                  <a:moveTo>
                    <a:pt x="90875" y="156451"/>
                  </a:moveTo>
                  <a:cubicBezTo>
                    <a:pt x="86340" y="159844"/>
                    <a:pt x="81015" y="162449"/>
                    <a:pt x="74929" y="164233"/>
                  </a:cubicBezTo>
                  <a:cubicBezTo>
                    <a:pt x="68815" y="166018"/>
                    <a:pt x="62700" y="166925"/>
                    <a:pt x="56526" y="166925"/>
                  </a:cubicBezTo>
                  <a:cubicBezTo>
                    <a:pt x="42219" y="166925"/>
                    <a:pt x="31599" y="162975"/>
                    <a:pt x="24606" y="155104"/>
                  </a:cubicBezTo>
                  <a:cubicBezTo>
                    <a:pt x="17613" y="147234"/>
                    <a:pt x="14132" y="136056"/>
                    <a:pt x="14132" y="121602"/>
                  </a:cubicBezTo>
                  <a:lnTo>
                    <a:pt x="14132" y="61913"/>
                  </a:lnTo>
                  <a:lnTo>
                    <a:pt x="0" y="61913"/>
                  </a:lnTo>
                  <a:lnTo>
                    <a:pt x="0" y="32654"/>
                  </a:lnTo>
                  <a:lnTo>
                    <a:pt x="14132" y="32654"/>
                  </a:lnTo>
                  <a:lnTo>
                    <a:pt x="14132" y="5120"/>
                  </a:lnTo>
                  <a:lnTo>
                    <a:pt x="56526" y="0"/>
                  </a:lnTo>
                  <a:lnTo>
                    <a:pt x="56526" y="32654"/>
                  </a:lnTo>
                  <a:lnTo>
                    <a:pt x="82829" y="32654"/>
                  </a:lnTo>
                  <a:lnTo>
                    <a:pt x="78704" y="61913"/>
                  </a:lnTo>
                  <a:lnTo>
                    <a:pt x="56526" y="61913"/>
                  </a:lnTo>
                  <a:lnTo>
                    <a:pt x="56526" y="121105"/>
                  </a:lnTo>
                  <a:cubicBezTo>
                    <a:pt x="56526" y="129386"/>
                    <a:pt x="59686" y="133540"/>
                    <a:pt x="66035" y="133540"/>
                  </a:cubicBezTo>
                  <a:cubicBezTo>
                    <a:pt x="69429" y="133540"/>
                    <a:pt x="73174" y="132487"/>
                    <a:pt x="77241" y="130380"/>
                  </a:cubicBezTo>
                  <a:lnTo>
                    <a:pt x="90875" y="156451"/>
                  </a:lnTo>
                  <a:close/>
                  <a:moveTo>
                    <a:pt x="51406" y="178366"/>
                  </a:moveTo>
                  <a:cubicBezTo>
                    <a:pt x="57258" y="178366"/>
                    <a:pt x="62056" y="180267"/>
                    <a:pt x="65772" y="184101"/>
                  </a:cubicBezTo>
                  <a:cubicBezTo>
                    <a:pt x="69517" y="187904"/>
                    <a:pt x="71389" y="192732"/>
                    <a:pt x="71389" y="198584"/>
                  </a:cubicBezTo>
                  <a:cubicBezTo>
                    <a:pt x="71389" y="201686"/>
                    <a:pt x="70950" y="204611"/>
                    <a:pt x="70044" y="207362"/>
                  </a:cubicBezTo>
                  <a:cubicBezTo>
                    <a:pt x="69166" y="210112"/>
                    <a:pt x="67556" y="214179"/>
                    <a:pt x="65304" y="219534"/>
                  </a:cubicBezTo>
                  <a:lnTo>
                    <a:pt x="54566" y="243410"/>
                  </a:lnTo>
                  <a:lnTo>
                    <a:pt x="34349" y="243410"/>
                  </a:lnTo>
                  <a:lnTo>
                    <a:pt x="40698" y="215408"/>
                  </a:lnTo>
                  <a:cubicBezTo>
                    <a:pt x="34670" y="211166"/>
                    <a:pt x="31686" y="205577"/>
                    <a:pt x="31686" y="198584"/>
                  </a:cubicBezTo>
                  <a:cubicBezTo>
                    <a:pt x="31686" y="193054"/>
                    <a:pt x="33530" y="188314"/>
                    <a:pt x="37274" y="184335"/>
                  </a:cubicBezTo>
                  <a:cubicBezTo>
                    <a:pt x="41020" y="180355"/>
                    <a:pt x="45730" y="178366"/>
                    <a:pt x="51406" y="178366"/>
                  </a:cubicBezTo>
                  <a:close/>
                </a:path>
              </a:pathLst>
            </a:custGeom>
            <a:solidFill>
              <a:srgbClr val="463C74"/>
            </a:solidFill>
            <a:ln w="2922"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CCB0B313-7A8C-73A9-75D1-0A6DBB2BAED1}"/>
                </a:ext>
              </a:extLst>
            </p:cNvPr>
            <p:cNvSpPr/>
            <p:nvPr/>
          </p:nvSpPr>
          <p:spPr>
            <a:xfrm>
              <a:off x="7893398" y="2662668"/>
              <a:ext cx="47749" cy="199315"/>
            </a:xfrm>
            <a:custGeom>
              <a:avLst/>
              <a:gdLst>
                <a:gd name="connsiteX0" fmla="*/ 45086 w 47749"/>
                <a:gd name="connsiteY0" fmla="*/ 69433 h 199315"/>
                <a:gd name="connsiteX1" fmla="*/ 45086 w 47749"/>
                <a:gd name="connsiteY1" fmla="*/ 199315 h 199315"/>
                <a:gd name="connsiteX2" fmla="*/ 2692 w 47749"/>
                <a:gd name="connsiteY2" fmla="*/ 199315 h 199315"/>
                <a:gd name="connsiteX3" fmla="*/ 2692 w 47749"/>
                <a:gd name="connsiteY3" fmla="*/ 69433 h 199315"/>
                <a:gd name="connsiteX4" fmla="*/ 45086 w 47749"/>
                <a:gd name="connsiteY4" fmla="*/ 69433 h 199315"/>
                <a:gd name="connsiteX5" fmla="*/ 23875 w 47749"/>
                <a:gd name="connsiteY5" fmla="*/ 0 h 199315"/>
                <a:gd name="connsiteX6" fmla="*/ 41049 w 47749"/>
                <a:gd name="connsiteY6" fmla="*/ 6701 h 199315"/>
                <a:gd name="connsiteX7" fmla="*/ 47749 w 47749"/>
                <a:gd name="connsiteY7" fmla="*/ 23408 h 199315"/>
                <a:gd name="connsiteX8" fmla="*/ 41049 w 47749"/>
                <a:gd name="connsiteY8" fmla="*/ 40202 h 199315"/>
                <a:gd name="connsiteX9" fmla="*/ 23875 w 47749"/>
                <a:gd name="connsiteY9" fmla="*/ 46786 h 199315"/>
                <a:gd name="connsiteX10" fmla="*/ 6700 w 47749"/>
                <a:gd name="connsiteY10" fmla="*/ 40202 h 199315"/>
                <a:gd name="connsiteX11" fmla="*/ 0 w 47749"/>
                <a:gd name="connsiteY11" fmla="*/ 23408 h 199315"/>
                <a:gd name="connsiteX12" fmla="*/ 6700 w 47749"/>
                <a:gd name="connsiteY12" fmla="*/ 6701 h 199315"/>
                <a:gd name="connsiteX13" fmla="*/ 23875 w 47749"/>
                <a:gd name="connsiteY13" fmla="*/ 0 h 19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49" h="199315">
                  <a:moveTo>
                    <a:pt x="45086" y="69433"/>
                  </a:moveTo>
                  <a:lnTo>
                    <a:pt x="45086" y="199315"/>
                  </a:lnTo>
                  <a:lnTo>
                    <a:pt x="2692" y="199315"/>
                  </a:lnTo>
                  <a:lnTo>
                    <a:pt x="2692" y="69433"/>
                  </a:lnTo>
                  <a:lnTo>
                    <a:pt x="45086" y="69433"/>
                  </a:lnTo>
                  <a:close/>
                  <a:moveTo>
                    <a:pt x="23875" y="0"/>
                  </a:moveTo>
                  <a:cubicBezTo>
                    <a:pt x="30867" y="0"/>
                    <a:pt x="36602" y="2224"/>
                    <a:pt x="41049" y="6701"/>
                  </a:cubicBezTo>
                  <a:cubicBezTo>
                    <a:pt x="45525" y="11177"/>
                    <a:pt x="47749" y="16736"/>
                    <a:pt x="47749" y="23408"/>
                  </a:cubicBezTo>
                  <a:cubicBezTo>
                    <a:pt x="47749" y="30225"/>
                    <a:pt x="45525" y="35814"/>
                    <a:pt x="41049" y="40202"/>
                  </a:cubicBezTo>
                  <a:cubicBezTo>
                    <a:pt x="36602" y="44591"/>
                    <a:pt x="30867" y="46786"/>
                    <a:pt x="23875" y="46786"/>
                  </a:cubicBezTo>
                  <a:cubicBezTo>
                    <a:pt x="16911" y="46786"/>
                    <a:pt x="11177" y="44591"/>
                    <a:pt x="6700" y="40202"/>
                  </a:cubicBezTo>
                  <a:cubicBezTo>
                    <a:pt x="2253" y="35814"/>
                    <a:pt x="0" y="30225"/>
                    <a:pt x="0" y="23408"/>
                  </a:cubicBezTo>
                  <a:cubicBezTo>
                    <a:pt x="0" y="16736"/>
                    <a:pt x="2253" y="11177"/>
                    <a:pt x="6700" y="6701"/>
                  </a:cubicBezTo>
                  <a:cubicBezTo>
                    <a:pt x="11177" y="2224"/>
                    <a:pt x="16911" y="0"/>
                    <a:pt x="23875" y="0"/>
                  </a:cubicBezTo>
                  <a:close/>
                </a:path>
              </a:pathLst>
            </a:custGeom>
            <a:solidFill>
              <a:srgbClr val="463C74"/>
            </a:solidFill>
            <a:ln w="2922"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D251E648-3CB2-BA3E-D4CA-B95F6211FE4D}"/>
                </a:ext>
              </a:extLst>
            </p:cNvPr>
            <p:cNvSpPr/>
            <p:nvPr/>
          </p:nvSpPr>
          <p:spPr>
            <a:xfrm>
              <a:off x="7954313" y="2727711"/>
              <a:ext cx="119869" cy="138660"/>
            </a:xfrm>
            <a:custGeom>
              <a:avLst/>
              <a:gdLst>
                <a:gd name="connsiteX0" fmla="*/ 59949 w 119869"/>
                <a:gd name="connsiteY0" fmla="*/ 0 h 138660"/>
                <a:gd name="connsiteX1" fmla="*/ 103924 w 119869"/>
                <a:gd name="connsiteY1" fmla="*/ 17673 h 138660"/>
                <a:gd name="connsiteX2" fmla="*/ 119869 w 119869"/>
                <a:gd name="connsiteY2" fmla="*/ 69462 h 138660"/>
                <a:gd name="connsiteX3" fmla="*/ 103924 w 119869"/>
                <a:gd name="connsiteY3" fmla="*/ 120373 h 138660"/>
                <a:gd name="connsiteX4" fmla="*/ 59949 w 119869"/>
                <a:gd name="connsiteY4" fmla="*/ 138661 h 138660"/>
                <a:gd name="connsiteX5" fmla="*/ 15828 w 119869"/>
                <a:gd name="connsiteY5" fmla="*/ 120988 h 138660"/>
                <a:gd name="connsiteX6" fmla="*/ 0 w 119869"/>
                <a:gd name="connsiteY6" fmla="*/ 69199 h 138660"/>
                <a:gd name="connsiteX7" fmla="*/ 15975 w 119869"/>
                <a:gd name="connsiteY7" fmla="*/ 18287 h 138660"/>
                <a:gd name="connsiteX8" fmla="*/ 59949 w 119869"/>
                <a:gd name="connsiteY8" fmla="*/ 0 h 138660"/>
                <a:gd name="connsiteX9" fmla="*/ 59949 w 119869"/>
                <a:gd name="connsiteY9" fmla="*/ 30956 h 138660"/>
                <a:gd name="connsiteX10" fmla="*/ 47515 w 119869"/>
                <a:gd name="connsiteY10" fmla="*/ 39734 h 138660"/>
                <a:gd name="connsiteX11" fmla="*/ 43623 w 119869"/>
                <a:gd name="connsiteY11" fmla="*/ 69199 h 138660"/>
                <a:gd name="connsiteX12" fmla="*/ 47398 w 119869"/>
                <a:gd name="connsiteY12" fmla="*/ 99306 h 138660"/>
                <a:gd name="connsiteX13" fmla="*/ 59949 w 119869"/>
                <a:gd name="connsiteY13" fmla="*/ 107938 h 138660"/>
                <a:gd name="connsiteX14" fmla="*/ 72355 w 119869"/>
                <a:gd name="connsiteY14" fmla="*/ 99190 h 138660"/>
                <a:gd name="connsiteX15" fmla="*/ 76275 w 119869"/>
                <a:gd name="connsiteY15" fmla="*/ 69462 h 138660"/>
                <a:gd name="connsiteX16" fmla="*/ 72355 w 119869"/>
                <a:gd name="connsiteY16" fmla="*/ 39617 h 138660"/>
                <a:gd name="connsiteX17" fmla="*/ 59949 w 119869"/>
                <a:gd name="connsiteY17" fmla="*/ 30956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9869" h="138660">
                  <a:moveTo>
                    <a:pt x="59949" y="0"/>
                  </a:moveTo>
                  <a:cubicBezTo>
                    <a:pt x="78616" y="0"/>
                    <a:pt x="93274" y="5910"/>
                    <a:pt x="103924" y="17673"/>
                  </a:cubicBezTo>
                  <a:cubicBezTo>
                    <a:pt x="114544" y="29464"/>
                    <a:pt x="119869" y="46727"/>
                    <a:pt x="119869" y="69462"/>
                  </a:cubicBezTo>
                  <a:cubicBezTo>
                    <a:pt x="119869" y="91231"/>
                    <a:pt x="114544" y="108201"/>
                    <a:pt x="103924" y="120373"/>
                  </a:cubicBezTo>
                  <a:cubicBezTo>
                    <a:pt x="93274" y="132545"/>
                    <a:pt x="78616" y="138661"/>
                    <a:pt x="59949" y="138661"/>
                  </a:cubicBezTo>
                  <a:cubicBezTo>
                    <a:pt x="41107" y="138661"/>
                    <a:pt x="26390" y="132750"/>
                    <a:pt x="15828" y="120988"/>
                  </a:cubicBezTo>
                  <a:cubicBezTo>
                    <a:pt x="5295" y="109196"/>
                    <a:pt x="0" y="91963"/>
                    <a:pt x="0" y="69199"/>
                  </a:cubicBezTo>
                  <a:cubicBezTo>
                    <a:pt x="0" y="47459"/>
                    <a:pt x="5325" y="30459"/>
                    <a:pt x="15975" y="18287"/>
                  </a:cubicBezTo>
                  <a:cubicBezTo>
                    <a:pt x="26595" y="6115"/>
                    <a:pt x="41254" y="0"/>
                    <a:pt x="59949" y="0"/>
                  </a:cubicBezTo>
                  <a:close/>
                  <a:moveTo>
                    <a:pt x="59949" y="30956"/>
                  </a:moveTo>
                  <a:cubicBezTo>
                    <a:pt x="54244" y="30956"/>
                    <a:pt x="50118" y="33882"/>
                    <a:pt x="47515" y="39734"/>
                  </a:cubicBezTo>
                  <a:cubicBezTo>
                    <a:pt x="44911" y="45586"/>
                    <a:pt x="43623" y="55388"/>
                    <a:pt x="43623" y="69199"/>
                  </a:cubicBezTo>
                  <a:cubicBezTo>
                    <a:pt x="43623" y="83507"/>
                    <a:pt x="44881" y="93542"/>
                    <a:pt x="47398" y="99306"/>
                  </a:cubicBezTo>
                  <a:cubicBezTo>
                    <a:pt x="49914" y="105071"/>
                    <a:pt x="54098" y="107938"/>
                    <a:pt x="59949" y="107938"/>
                  </a:cubicBezTo>
                  <a:cubicBezTo>
                    <a:pt x="65625" y="107938"/>
                    <a:pt x="69780" y="105012"/>
                    <a:pt x="72355" y="99190"/>
                  </a:cubicBezTo>
                  <a:cubicBezTo>
                    <a:pt x="74959" y="93338"/>
                    <a:pt x="76275" y="83419"/>
                    <a:pt x="76275" y="69462"/>
                  </a:cubicBezTo>
                  <a:cubicBezTo>
                    <a:pt x="76275" y="55330"/>
                    <a:pt x="74959" y="45381"/>
                    <a:pt x="72355" y="39617"/>
                  </a:cubicBezTo>
                  <a:cubicBezTo>
                    <a:pt x="69780" y="33853"/>
                    <a:pt x="65625" y="30956"/>
                    <a:pt x="59949" y="30956"/>
                  </a:cubicBezTo>
                  <a:close/>
                </a:path>
              </a:pathLst>
            </a:custGeom>
            <a:solidFill>
              <a:srgbClr val="463C74"/>
            </a:solidFill>
            <a:ln w="2922"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EB72803E-8805-91E3-23AB-82A312ECAE4D}"/>
                </a:ext>
              </a:extLst>
            </p:cNvPr>
            <p:cNvSpPr/>
            <p:nvPr/>
          </p:nvSpPr>
          <p:spPr>
            <a:xfrm>
              <a:off x="8090010" y="2727711"/>
              <a:ext cx="107230" cy="134271"/>
            </a:xfrm>
            <a:custGeom>
              <a:avLst/>
              <a:gdLst>
                <a:gd name="connsiteX0" fmla="*/ 75046 w 107230"/>
                <a:gd name="connsiteY0" fmla="*/ 0 h 134271"/>
                <a:gd name="connsiteX1" fmla="*/ 98687 w 107230"/>
                <a:gd name="connsiteY1" fmla="*/ 10007 h 134271"/>
                <a:gd name="connsiteX2" fmla="*/ 107230 w 107230"/>
                <a:gd name="connsiteY2" fmla="*/ 37774 h 134271"/>
                <a:gd name="connsiteX3" fmla="*/ 107230 w 107230"/>
                <a:gd name="connsiteY3" fmla="*/ 134272 h 134271"/>
                <a:gd name="connsiteX4" fmla="*/ 64836 w 107230"/>
                <a:gd name="connsiteY4" fmla="*/ 134272 h 134271"/>
                <a:gd name="connsiteX5" fmla="*/ 64836 w 107230"/>
                <a:gd name="connsiteY5" fmla="*/ 43392 h 134271"/>
                <a:gd name="connsiteX6" fmla="*/ 62992 w 107230"/>
                <a:gd name="connsiteY6" fmla="*/ 34380 h 134271"/>
                <a:gd name="connsiteX7" fmla="*/ 57755 w 107230"/>
                <a:gd name="connsiteY7" fmla="*/ 31688 h 134271"/>
                <a:gd name="connsiteX8" fmla="*/ 42395 w 107230"/>
                <a:gd name="connsiteY8" fmla="*/ 45323 h 134271"/>
                <a:gd name="connsiteX9" fmla="*/ 42395 w 107230"/>
                <a:gd name="connsiteY9" fmla="*/ 134272 h 134271"/>
                <a:gd name="connsiteX10" fmla="*/ 0 w 107230"/>
                <a:gd name="connsiteY10" fmla="*/ 134272 h 134271"/>
                <a:gd name="connsiteX11" fmla="*/ 0 w 107230"/>
                <a:gd name="connsiteY11" fmla="*/ 4389 h 134271"/>
                <a:gd name="connsiteX12" fmla="*/ 37041 w 107230"/>
                <a:gd name="connsiteY12" fmla="*/ 4389 h 134271"/>
                <a:gd name="connsiteX13" fmla="*/ 39966 w 107230"/>
                <a:gd name="connsiteY13" fmla="*/ 18785 h 134271"/>
                <a:gd name="connsiteX14" fmla="*/ 55941 w 107230"/>
                <a:gd name="connsiteY14" fmla="*/ 4652 h 134271"/>
                <a:gd name="connsiteX15" fmla="*/ 75046 w 107230"/>
                <a:gd name="connsiteY15" fmla="*/ 0 h 134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230" h="134271">
                  <a:moveTo>
                    <a:pt x="75046" y="0"/>
                  </a:moveTo>
                  <a:cubicBezTo>
                    <a:pt x="85111" y="0"/>
                    <a:pt x="93011" y="3336"/>
                    <a:pt x="98687" y="10007"/>
                  </a:cubicBezTo>
                  <a:cubicBezTo>
                    <a:pt x="104363" y="16648"/>
                    <a:pt x="107230" y="25924"/>
                    <a:pt x="107230" y="37774"/>
                  </a:cubicBezTo>
                  <a:lnTo>
                    <a:pt x="107230" y="134272"/>
                  </a:lnTo>
                  <a:lnTo>
                    <a:pt x="64836" y="134272"/>
                  </a:lnTo>
                  <a:lnTo>
                    <a:pt x="64836" y="43392"/>
                  </a:lnTo>
                  <a:cubicBezTo>
                    <a:pt x="64836" y="39149"/>
                    <a:pt x="64221" y="36165"/>
                    <a:pt x="62992" y="34380"/>
                  </a:cubicBezTo>
                  <a:cubicBezTo>
                    <a:pt x="61764" y="32595"/>
                    <a:pt x="60037" y="31688"/>
                    <a:pt x="57755" y="31688"/>
                  </a:cubicBezTo>
                  <a:cubicBezTo>
                    <a:pt x="53045" y="31688"/>
                    <a:pt x="47924" y="36223"/>
                    <a:pt x="42395" y="45323"/>
                  </a:cubicBezTo>
                  <a:lnTo>
                    <a:pt x="42395" y="134272"/>
                  </a:lnTo>
                  <a:lnTo>
                    <a:pt x="0" y="134272"/>
                  </a:lnTo>
                  <a:lnTo>
                    <a:pt x="0" y="4389"/>
                  </a:lnTo>
                  <a:lnTo>
                    <a:pt x="37041" y="4389"/>
                  </a:lnTo>
                  <a:lnTo>
                    <a:pt x="39966" y="18785"/>
                  </a:lnTo>
                  <a:cubicBezTo>
                    <a:pt x="44999" y="12435"/>
                    <a:pt x="50324" y="7725"/>
                    <a:pt x="55941" y="4652"/>
                  </a:cubicBezTo>
                  <a:cubicBezTo>
                    <a:pt x="61529" y="1551"/>
                    <a:pt x="67908" y="0"/>
                    <a:pt x="75046" y="0"/>
                  </a:cubicBezTo>
                  <a:close/>
                </a:path>
              </a:pathLst>
            </a:custGeom>
            <a:solidFill>
              <a:srgbClr val="463C74"/>
            </a:solidFill>
            <a:ln w="2922"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E907513E-1839-5ACD-B32C-472D75FDD03C}"/>
                </a:ext>
              </a:extLst>
            </p:cNvPr>
            <p:cNvSpPr/>
            <p:nvPr/>
          </p:nvSpPr>
          <p:spPr>
            <a:xfrm>
              <a:off x="8210611" y="2727711"/>
              <a:ext cx="113549" cy="138660"/>
            </a:xfrm>
            <a:custGeom>
              <a:avLst/>
              <a:gdLst>
                <a:gd name="connsiteX0" fmla="*/ 106469 w 113549"/>
                <a:gd name="connsiteY0" fmla="*/ 96264 h 138660"/>
                <a:gd name="connsiteX1" fmla="*/ 107932 w 113549"/>
                <a:gd name="connsiteY1" fmla="*/ 105744 h 138660"/>
                <a:gd name="connsiteX2" fmla="*/ 113550 w 113549"/>
                <a:gd name="connsiteY2" fmla="*/ 110396 h 138660"/>
                <a:gd name="connsiteX3" fmla="*/ 105036 w 113549"/>
                <a:gd name="connsiteY3" fmla="*/ 137929 h 138660"/>
                <a:gd name="connsiteX4" fmla="*/ 85638 w 113549"/>
                <a:gd name="connsiteY4" fmla="*/ 132926 h 138660"/>
                <a:gd name="connsiteX5" fmla="*/ 73847 w 113549"/>
                <a:gd name="connsiteY5" fmla="*/ 119876 h 138660"/>
                <a:gd name="connsiteX6" fmla="*/ 38503 w 113549"/>
                <a:gd name="connsiteY6" fmla="*/ 138661 h 138660"/>
                <a:gd name="connsiteX7" fmla="*/ 10503 w 113549"/>
                <a:gd name="connsiteY7" fmla="*/ 127454 h 138660"/>
                <a:gd name="connsiteX8" fmla="*/ 0 w 113549"/>
                <a:gd name="connsiteY8" fmla="*/ 97961 h 138660"/>
                <a:gd name="connsiteX9" fmla="*/ 14512 w 113549"/>
                <a:gd name="connsiteY9" fmla="*/ 65190 h 138660"/>
                <a:gd name="connsiteX10" fmla="*/ 56526 w 113549"/>
                <a:gd name="connsiteY10" fmla="*/ 53867 h 138660"/>
                <a:gd name="connsiteX11" fmla="*/ 65069 w 113549"/>
                <a:gd name="connsiteY11" fmla="*/ 53867 h 138660"/>
                <a:gd name="connsiteX12" fmla="*/ 65069 w 113549"/>
                <a:gd name="connsiteY12" fmla="*/ 48980 h 138660"/>
                <a:gd name="connsiteX13" fmla="*/ 61412 w 113549"/>
                <a:gd name="connsiteY13" fmla="*/ 34117 h 138660"/>
                <a:gd name="connsiteX14" fmla="*/ 47778 w 113549"/>
                <a:gd name="connsiteY14" fmla="*/ 30225 h 138660"/>
                <a:gd name="connsiteX15" fmla="*/ 17555 w 113549"/>
                <a:gd name="connsiteY15" fmla="*/ 36808 h 138660"/>
                <a:gd name="connsiteX16" fmla="*/ 8309 w 113549"/>
                <a:gd name="connsiteY16" fmla="*/ 10007 h 138660"/>
                <a:gd name="connsiteX17" fmla="*/ 31569 w 113549"/>
                <a:gd name="connsiteY17" fmla="*/ 2575 h 138660"/>
                <a:gd name="connsiteX18" fmla="*/ 55326 w 113549"/>
                <a:gd name="connsiteY18" fmla="*/ 0 h 138660"/>
                <a:gd name="connsiteX19" fmla="*/ 94064 w 113549"/>
                <a:gd name="connsiteY19" fmla="*/ 11353 h 138660"/>
                <a:gd name="connsiteX20" fmla="*/ 106469 w 113549"/>
                <a:gd name="connsiteY20" fmla="*/ 46552 h 138660"/>
                <a:gd name="connsiteX21" fmla="*/ 106469 w 113549"/>
                <a:gd name="connsiteY21" fmla="*/ 96264 h 138660"/>
                <a:gd name="connsiteX22" fmla="*/ 51669 w 113549"/>
                <a:gd name="connsiteY22" fmla="*/ 108933 h 138660"/>
                <a:gd name="connsiteX23" fmla="*/ 59335 w 113549"/>
                <a:gd name="connsiteY23" fmla="*/ 106241 h 138660"/>
                <a:gd name="connsiteX24" fmla="*/ 65069 w 113549"/>
                <a:gd name="connsiteY24" fmla="*/ 99190 h 138660"/>
                <a:gd name="connsiteX25" fmla="*/ 65069 w 113549"/>
                <a:gd name="connsiteY25" fmla="*/ 76514 h 138660"/>
                <a:gd name="connsiteX26" fmla="*/ 60183 w 113549"/>
                <a:gd name="connsiteY26" fmla="*/ 76514 h 138660"/>
                <a:gd name="connsiteX27" fmla="*/ 45935 w 113549"/>
                <a:gd name="connsiteY27" fmla="*/ 80785 h 138660"/>
                <a:gd name="connsiteX28" fmla="*/ 41429 w 113549"/>
                <a:gd name="connsiteY28" fmla="*/ 94069 h 138660"/>
                <a:gd name="connsiteX29" fmla="*/ 44121 w 113549"/>
                <a:gd name="connsiteY29" fmla="*/ 105012 h 138660"/>
                <a:gd name="connsiteX30" fmla="*/ 51669 w 113549"/>
                <a:gd name="connsiteY30" fmla="*/ 108933 h 13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549" h="138660">
                  <a:moveTo>
                    <a:pt x="106469" y="96264"/>
                  </a:moveTo>
                  <a:cubicBezTo>
                    <a:pt x="106469" y="100653"/>
                    <a:pt x="106967" y="103812"/>
                    <a:pt x="107932" y="105744"/>
                  </a:cubicBezTo>
                  <a:cubicBezTo>
                    <a:pt x="108927" y="107704"/>
                    <a:pt x="110799" y="109255"/>
                    <a:pt x="113550" y="110396"/>
                  </a:cubicBezTo>
                  <a:lnTo>
                    <a:pt x="105036" y="137929"/>
                  </a:lnTo>
                  <a:cubicBezTo>
                    <a:pt x="97077" y="137256"/>
                    <a:pt x="90612" y="135617"/>
                    <a:pt x="85638" y="132926"/>
                  </a:cubicBezTo>
                  <a:cubicBezTo>
                    <a:pt x="80693" y="130234"/>
                    <a:pt x="76773" y="125903"/>
                    <a:pt x="73847" y="119876"/>
                  </a:cubicBezTo>
                  <a:cubicBezTo>
                    <a:pt x="65713" y="132399"/>
                    <a:pt x="53951" y="138661"/>
                    <a:pt x="38503" y="138661"/>
                  </a:cubicBezTo>
                  <a:cubicBezTo>
                    <a:pt x="26800" y="138661"/>
                    <a:pt x="17467" y="134915"/>
                    <a:pt x="10503" y="127454"/>
                  </a:cubicBezTo>
                  <a:cubicBezTo>
                    <a:pt x="3511" y="119964"/>
                    <a:pt x="0" y="110133"/>
                    <a:pt x="0" y="97961"/>
                  </a:cubicBezTo>
                  <a:cubicBezTo>
                    <a:pt x="0" y="83653"/>
                    <a:pt x="4857" y="72739"/>
                    <a:pt x="14512" y="65190"/>
                  </a:cubicBezTo>
                  <a:cubicBezTo>
                    <a:pt x="24167" y="57641"/>
                    <a:pt x="38181" y="53867"/>
                    <a:pt x="56526" y="53867"/>
                  </a:cubicBezTo>
                  <a:lnTo>
                    <a:pt x="65069" y="53867"/>
                  </a:lnTo>
                  <a:lnTo>
                    <a:pt x="65069" y="48980"/>
                  </a:lnTo>
                  <a:cubicBezTo>
                    <a:pt x="65069" y="41665"/>
                    <a:pt x="63840" y="36721"/>
                    <a:pt x="61412" y="34117"/>
                  </a:cubicBezTo>
                  <a:cubicBezTo>
                    <a:pt x="58984" y="31512"/>
                    <a:pt x="54420" y="30225"/>
                    <a:pt x="47778" y="30225"/>
                  </a:cubicBezTo>
                  <a:cubicBezTo>
                    <a:pt x="39966" y="30225"/>
                    <a:pt x="29901" y="32419"/>
                    <a:pt x="17555" y="36808"/>
                  </a:cubicBezTo>
                  <a:lnTo>
                    <a:pt x="8309" y="10007"/>
                  </a:lnTo>
                  <a:cubicBezTo>
                    <a:pt x="15448" y="6759"/>
                    <a:pt x="23201" y="4272"/>
                    <a:pt x="31569" y="2575"/>
                  </a:cubicBezTo>
                  <a:cubicBezTo>
                    <a:pt x="39937" y="878"/>
                    <a:pt x="47837" y="0"/>
                    <a:pt x="55326" y="0"/>
                  </a:cubicBezTo>
                  <a:cubicBezTo>
                    <a:pt x="72852" y="0"/>
                    <a:pt x="85784" y="3775"/>
                    <a:pt x="94064" y="11353"/>
                  </a:cubicBezTo>
                  <a:cubicBezTo>
                    <a:pt x="102344" y="18901"/>
                    <a:pt x="106469" y="30635"/>
                    <a:pt x="106469" y="46552"/>
                  </a:cubicBezTo>
                  <a:lnTo>
                    <a:pt x="106469" y="96264"/>
                  </a:lnTo>
                  <a:close/>
                  <a:moveTo>
                    <a:pt x="51669" y="108933"/>
                  </a:moveTo>
                  <a:cubicBezTo>
                    <a:pt x="54420" y="108933"/>
                    <a:pt x="56994" y="108026"/>
                    <a:pt x="59335" y="106241"/>
                  </a:cubicBezTo>
                  <a:cubicBezTo>
                    <a:pt x="61705" y="104456"/>
                    <a:pt x="63607" y="102116"/>
                    <a:pt x="65069" y="99190"/>
                  </a:cubicBezTo>
                  <a:lnTo>
                    <a:pt x="65069" y="76514"/>
                  </a:lnTo>
                  <a:lnTo>
                    <a:pt x="60183" y="76514"/>
                  </a:lnTo>
                  <a:cubicBezTo>
                    <a:pt x="53688" y="76514"/>
                    <a:pt x="48948" y="77947"/>
                    <a:pt x="45935" y="80785"/>
                  </a:cubicBezTo>
                  <a:cubicBezTo>
                    <a:pt x="42950" y="83623"/>
                    <a:pt x="41429" y="88042"/>
                    <a:pt x="41429" y="94069"/>
                  </a:cubicBezTo>
                  <a:cubicBezTo>
                    <a:pt x="41429" y="98780"/>
                    <a:pt x="42336" y="102437"/>
                    <a:pt x="44121" y="105012"/>
                  </a:cubicBezTo>
                  <a:cubicBezTo>
                    <a:pt x="45905" y="107616"/>
                    <a:pt x="48422" y="108933"/>
                    <a:pt x="51669" y="108933"/>
                  </a:cubicBezTo>
                  <a:close/>
                </a:path>
              </a:pathLst>
            </a:custGeom>
            <a:solidFill>
              <a:srgbClr val="463C74"/>
            </a:solidFill>
            <a:ln w="2922"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61DB8349-51BF-4046-2265-62C7E18A9214}"/>
                </a:ext>
              </a:extLst>
            </p:cNvPr>
            <p:cNvSpPr/>
            <p:nvPr/>
          </p:nvSpPr>
          <p:spPr>
            <a:xfrm>
              <a:off x="8335133" y="2676566"/>
              <a:ext cx="59920" cy="189806"/>
            </a:xfrm>
            <a:custGeom>
              <a:avLst/>
              <a:gdLst>
                <a:gd name="connsiteX0" fmla="*/ 36543 w 59920"/>
                <a:gd name="connsiteY0" fmla="*/ 189806 h 189806"/>
                <a:gd name="connsiteX1" fmla="*/ 9509 w 59920"/>
                <a:gd name="connsiteY1" fmla="*/ 179799 h 189806"/>
                <a:gd name="connsiteX2" fmla="*/ 0 w 59920"/>
                <a:gd name="connsiteY2" fmla="*/ 152032 h 189806"/>
                <a:gd name="connsiteX3" fmla="*/ 0 w 59920"/>
                <a:gd name="connsiteY3" fmla="*/ 4389 h 189806"/>
                <a:gd name="connsiteX4" fmla="*/ 42395 w 59920"/>
                <a:gd name="connsiteY4" fmla="*/ 0 h 189806"/>
                <a:gd name="connsiteX5" fmla="*/ 42395 w 59920"/>
                <a:gd name="connsiteY5" fmla="*/ 150335 h 189806"/>
                <a:gd name="connsiteX6" fmla="*/ 47749 w 59920"/>
                <a:gd name="connsiteY6" fmla="*/ 156421 h 189806"/>
                <a:gd name="connsiteX7" fmla="*/ 52372 w 59920"/>
                <a:gd name="connsiteY7" fmla="*/ 155689 h 189806"/>
                <a:gd name="connsiteX8" fmla="*/ 59920 w 59920"/>
                <a:gd name="connsiteY8" fmla="*/ 185417 h 189806"/>
                <a:gd name="connsiteX9" fmla="*/ 36543 w 59920"/>
                <a:gd name="connsiteY9" fmla="*/ 189806 h 18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20" h="189806">
                  <a:moveTo>
                    <a:pt x="36543" y="189806"/>
                  </a:moveTo>
                  <a:cubicBezTo>
                    <a:pt x="24840" y="189806"/>
                    <a:pt x="15829" y="186470"/>
                    <a:pt x="9509" y="179799"/>
                  </a:cubicBezTo>
                  <a:cubicBezTo>
                    <a:pt x="3160" y="173157"/>
                    <a:pt x="0" y="163882"/>
                    <a:pt x="0" y="152032"/>
                  </a:cubicBezTo>
                  <a:lnTo>
                    <a:pt x="0" y="4389"/>
                  </a:lnTo>
                  <a:lnTo>
                    <a:pt x="42395" y="0"/>
                  </a:lnTo>
                  <a:lnTo>
                    <a:pt x="42395" y="150335"/>
                  </a:lnTo>
                  <a:cubicBezTo>
                    <a:pt x="42395" y="154373"/>
                    <a:pt x="44180" y="156421"/>
                    <a:pt x="47749" y="156421"/>
                  </a:cubicBezTo>
                  <a:cubicBezTo>
                    <a:pt x="49709" y="156421"/>
                    <a:pt x="51231" y="156158"/>
                    <a:pt x="52372" y="155689"/>
                  </a:cubicBezTo>
                  <a:lnTo>
                    <a:pt x="59920" y="185417"/>
                  </a:lnTo>
                  <a:cubicBezTo>
                    <a:pt x="53425" y="188343"/>
                    <a:pt x="45643" y="189806"/>
                    <a:pt x="36543" y="189806"/>
                  </a:cubicBezTo>
                  <a:close/>
                </a:path>
              </a:pathLst>
            </a:custGeom>
            <a:solidFill>
              <a:srgbClr val="463C74"/>
            </a:solidFill>
            <a:ln w="2922"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33099B26-FE28-5DD7-C8DA-D6C15D0D2A1A}"/>
                </a:ext>
              </a:extLst>
            </p:cNvPr>
            <p:cNvSpPr/>
            <p:nvPr/>
          </p:nvSpPr>
          <p:spPr>
            <a:xfrm>
              <a:off x="7209056" y="3043625"/>
              <a:ext cx="57433" cy="96380"/>
            </a:xfrm>
            <a:custGeom>
              <a:avLst/>
              <a:gdLst>
                <a:gd name="connsiteX0" fmla="*/ 21856 w 57433"/>
                <a:gd name="connsiteY0" fmla="*/ 0 h 96380"/>
                <a:gd name="connsiteX1" fmla="*/ 48334 w 57433"/>
                <a:gd name="connsiteY1" fmla="*/ 7403 h 96380"/>
                <a:gd name="connsiteX2" fmla="*/ 57433 w 57433"/>
                <a:gd name="connsiteY2" fmla="*/ 29698 h 96380"/>
                <a:gd name="connsiteX3" fmla="*/ 48129 w 57433"/>
                <a:gd name="connsiteY3" fmla="*/ 53018 h 96380"/>
                <a:gd name="connsiteX4" fmla="*/ 22265 w 57433"/>
                <a:gd name="connsiteY4" fmla="*/ 60655 h 96380"/>
                <a:gd name="connsiteX5" fmla="*/ 13020 w 57433"/>
                <a:gd name="connsiteY5" fmla="*/ 60655 h 96380"/>
                <a:gd name="connsiteX6" fmla="*/ 13020 w 57433"/>
                <a:gd name="connsiteY6" fmla="*/ 96381 h 96380"/>
                <a:gd name="connsiteX7" fmla="*/ 0 w 57433"/>
                <a:gd name="connsiteY7" fmla="*/ 96381 h 96380"/>
                <a:gd name="connsiteX8" fmla="*/ 0 w 57433"/>
                <a:gd name="connsiteY8" fmla="*/ 0 h 96380"/>
                <a:gd name="connsiteX9" fmla="*/ 21856 w 57433"/>
                <a:gd name="connsiteY9" fmla="*/ 0 h 96380"/>
                <a:gd name="connsiteX10" fmla="*/ 21856 w 57433"/>
                <a:gd name="connsiteY10" fmla="*/ 50560 h 96380"/>
                <a:gd name="connsiteX11" fmla="*/ 38386 w 57433"/>
                <a:gd name="connsiteY11" fmla="*/ 45938 h 96380"/>
                <a:gd name="connsiteX12" fmla="*/ 43828 w 57433"/>
                <a:gd name="connsiteY12" fmla="*/ 29816 h 96380"/>
                <a:gd name="connsiteX13" fmla="*/ 38445 w 57433"/>
                <a:gd name="connsiteY13" fmla="*/ 14630 h 96380"/>
                <a:gd name="connsiteX14" fmla="*/ 22002 w 57433"/>
                <a:gd name="connsiteY14" fmla="*/ 9919 h 96380"/>
                <a:gd name="connsiteX15" fmla="*/ 13020 w 57433"/>
                <a:gd name="connsiteY15" fmla="*/ 9919 h 96380"/>
                <a:gd name="connsiteX16" fmla="*/ 13020 w 57433"/>
                <a:gd name="connsiteY16" fmla="*/ 50560 h 96380"/>
                <a:gd name="connsiteX17" fmla="*/ 21856 w 57433"/>
                <a:gd name="connsiteY17" fmla="*/ 50560 h 9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433" h="96380">
                  <a:moveTo>
                    <a:pt x="21856" y="0"/>
                  </a:moveTo>
                  <a:cubicBezTo>
                    <a:pt x="33442" y="0"/>
                    <a:pt x="42249" y="2458"/>
                    <a:pt x="48334" y="7403"/>
                  </a:cubicBezTo>
                  <a:cubicBezTo>
                    <a:pt x="54391" y="12347"/>
                    <a:pt x="57433" y="19779"/>
                    <a:pt x="57433" y="29698"/>
                  </a:cubicBezTo>
                  <a:cubicBezTo>
                    <a:pt x="57433" y="40144"/>
                    <a:pt x="54332" y="47927"/>
                    <a:pt x="48129" y="53018"/>
                  </a:cubicBezTo>
                  <a:cubicBezTo>
                    <a:pt x="41897" y="58109"/>
                    <a:pt x="33295" y="60655"/>
                    <a:pt x="22265" y="60655"/>
                  </a:cubicBezTo>
                  <a:lnTo>
                    <a:pt x="13020" y="60655"/>
                  </a:lnTo>
                  <a:lnTo>
                    <a:pt x="13020" y="96381"/>
                  </a:lnTo>
                  <a:lnTo>
                    <a:pt x="0" y="96381"/>
                  </a:lnTo>
                  <a:lnTo>
                    <a:pt x="0" y="0"/>
                  </a:lnTo>
                  <a:lnTo>
                    <a:pt x="21856" y="0"/>
                  </a:lnTo>
                  <a:close/>
                  <a:moveTo>
                    <a:pt x="21856" y="50560"/>
                  </a:moveTo>
                  <a:cubicBezTo>
                    <a:pt x="29229" y="50560"/>
                    <a:pt x="34729" y="49010"/>
                    <a:pt x="38386" y="45938"/>
                  </a:cubicBezTo>
                  <a:cubicBezTo>
                    <a:pt x="42014" y="42865"/>
                    <a:pt x="43828" y="37482"/>
                    <a:pt x="43828" y="29816"/>
                  </a:cubicBezTo>
                  <a:cubicBezTo>
                    <a:pt x="43828" y="22823"/>
                    <a:pt x="42044" y="17761"/>
                    <a:pt x="38445" y="14630"/>
                  </a:cubicBezTo>
                  <a:cubicBezTo>
                    <a:pt x="34846" y="11499"/>
                    <a:pt x="29375" y="9919"/>
                    <a:pt x="22002" y="9919"/>
                  </a:cubicBezTo>
                  <a:lnTo>
                    <a:pt x="13020" y="9919"/>
                  </a:lnTo>
                  <a:lnTo>
                    <a:pt x="13020" y="50560"/>
                  </a:lnTo>
                  <a:lnTo>
                    <a:pt x="21856" y="50560"/>
                  </a:lnTo>
                  <a:close/>
                </a:path>
              </a:pathLst>
            </a:custGeom>
            <a:solidFill>
              <a:srgbClr val="1D1D1D"/>
            </a:solidFill>
            <a:ln w="2922"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34422507-0116-B36D-FB56-39D05F60A111}"/>
                </a:ext>
              </a:extLst>
            </p:cNvPr>
            <p:cNvSpPr/>
            <p:nvPr/>
          </p:nvSpPr>
          <p:spPr>
            <a:xfrm>
              <a:off x="7268742" y="3064487"/>
              <a:ext cx="56877" cy="77332"/>
            </a:xfrm>
            <a:custGeom>
              <a:avLst/>
              <a:gdLst>
                <a:gd name="connsiteX0" fmla="*/ 51669 w 56877"/>
                <a:gd name="connsiteY0" fmla="*/ 58695 h 77332"/>
                <a:gd name="connsiteX1" fmla="*/ 52927 w 56877"/>
                <a:gd name="connsiteY1" fmla="*/ 65366 h 77332"/>
                <a:gd name="connsiteX2" fmla="*/ 56877 w 56877"/>
                <a:gd name="connsiteY2" fmla="*/ 68643 h 77332"/>
                <a:gd name="connsiteX3" fmla="*/ 54215 w 56877"/>
                <a:gd name="connsiteY3" fmla="*/ 77186 h 77332"/>
                <a:gd name="connsiteX4" fmla="*/ 45642 w 56877"/>
                <a:gd name="connsiteY4" fmla="*/ 73822 h 77332"/>
                <a:gd name="connsiteX5" fmla="*/ 41312 w 56877"/>
                <a:gd name="connsiteY5" fmla="*/ 66126 h 77332"/>
                <a:gd name="connsiteX6" fmla="*/ 21271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06 w 56877"/>
                <a:gd name="connsiteY11" fmla="*/ 30810 h 77332"/>
                <a:gd name="connsiteX12" fmla="*/ 39206 w 56877"/>
                <a:gd name="connsiteY12" fmla="*/ 24519 h 77332"/>
                <a:gd name="connsiteX13" fmla="*/ 36046 w 56877"/>
                <a:gd name="connsiteY13" fmla="*/ 13372 h 77332"/>
                <a:gd name="connsiteX14" fmla="*/ 25747 w 56877"/>
                <a:gd name="connsiteY14" fmla="*/ 9948 h 77332"/>
                <a:gd name="connsiteX15" fmla="*/ 7841 w 56877"/>
                <a:gd name="connsiteY15" fmla="*/ 13869 h 77332"/>
                <a:gd name="connsiteX16" fmla="*/ 4740 w 56877"/>
                <a:gd name="connsiteY16" fmla="*/ 5033 h 77332"/>
                <a:gd name="connsiteX17" fmla="*/ 27736 w 56877"/>
                <a:gd name="connsiteY17" fmla="*/ 0 h 77332"/>
                <a:gd name="connsiteX18" fmla="*/ 51669 w 56877"/>
                <a:gd name="connsiteY18" fmla="*/ 23964 h 77332"/>
                <a:gd name="connsiteX19" fmla="*/ 51669 w 56877"/>
                <a:gd name="connsiteY19" fmla="*/ 58695 h 77332"/>
                <a:gd name="connsiteX20" fmla="*/ 24226 w 56877"/>
                <a:gd name="connsiteY20" fmla="*/ 67794 h 77332"/>
                <a:gd name="connsiteX21" fmla="*/ 39206 w 56877"/>
                <a:gd name="connsiteY21" fmla="*/ 56324 h 77332"/>
                <a:gd name="connsiteX22" fmla="*/ 39206 w 56877"/>
                <a:gd name="connsiteY22" fmla="*/ 38945 h 77332"/>
                <a:gd name="connsiteX23" fmla="*/ 31072 w 56877"/>
                <a:gd name="connsiteY23" fmla="*/ 38945 h 77332"/>
                <a:gd name="connsiteX24" fmla="*/ 12874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69" y="58695"/>
                  </a:moveTo>
                  <a:cubicBezTo>
                    <a:pt x="51669" y="61679"/>
                    <a:pt x="52108" y="63903"/>
                    <a:pt x="52927" y="65366"/>
                  </a:cubicBezTo>
                  <a:cubicBezTo>
                    <a:pt x="53776" y="66800"/>
                    <a:pt x="55092" y="67911"/>
                    <a:pt x="56877" y="68643"/>
                  </a:cubicBezTo>
                  <a:lnTo>
                    <a:pt x="54215" y="77186"/>
                  </a:lnTo>
                  <a:cubicBezTo>
                    <a:pt x="50558" y="76631"/>
                    <a:pt x="47720" y="75519"/>
                    <a:pt x="45642" y="73822"/>
                  </a:cubicBezTo>
                  <a:cubicBezTo>
                    <a:pt x="43594" y="72154"/>
                    <a:pt x="42161" y="69579"/>
                    <a:pt x="41312" y="66126"/>
                  </a:cubicBezTo>
                  <a:cubicBezTo>
                    <a:pt x="36543" y="73588"/>
                    <a:pt x="29872" y="77333"/>
                    <a:pt x="21271" y="77333"/>
                  </a:cubicBezTo>
                  <a:cubicBezTo>
                    <a:pt x="14746" y="77333"/>
                    <a:pt x="9567" y="75314"/>
                    <a:pt x="5734" y="71247"/>
                  </a:cubicBezTo>
                  <a:cubicBezTo>
                    <a:pt x="1902" y="67180"/>
                    <a:pt x="0" y="61737"/>
                    <a:pt x="0" y="54920"/>
                  </a:cubicBezTo>
                  <a:cubicBezTo>
                    <a:pt x="0" y="47078"/>
                    <a:pt x="2545" y="41110"/>
                    <a:pt x="7695" y="36984"/>
                  </a:cubicBezTo>
                  <a:cubicBezTo>
                    <a:pt x="12815" y="32888"/>
                    <a:pt x="20159" y="30810"/>
                    <a:pt x="29697" y="30810"/>
                  </a:cubicBezTo>
                  <a:lnTo>
                    <a:pt x="39206" y="30810"/>
                  </a:lnTo>
                  <a:lnTo>
                    <a:pt x="39206" y="24519"/>
                  </a:lnTo>
                  <a:cubicBezTo>
                    <a:pt x="39206" y="19370"/>
                    <a:pt x="38152" y="15654"/>
                    <a:pt x="36046" y="13372"/>
                  </a:cubicBezTo>
                  <a:cubicBezTo>
                    <a:pt x="33968" y="11089"/>
                    <a:pt x="30516" y="9948"/>
                    <a:pt x="25747" y="9948"/>
                  </a:cubicBezTo>
                  <a:cubicBezTo>
                    <a:pt x="20627" y="9948"/>
                    <a:pt x="14658" y="11265"/>
                    <a:pt x="7841" y="13869"/>
                  </a:cubicBezTo>
                  <a:lnTo>
                    <a:pt x="4740" y="5033"/>
                  </a:lnTo>
                  <a:cubicBezTo>
                    <a:pt x="12961" y="1668"/>
                    <a:pt x="20627" y="0"/>
                    <a:pt x="27736" y="0"/>
                  </a:cubicBezTo>
                  <a:cubicBezTo>
                    <a:pt x="43682" y="0"/>
                    <a:pt x="51669" y="7988"/>
                    <a:pt x="51669" y="23964"/>
                  </a:cubicBezTo>
                  <a:lnTo>
                    <a:pt x="51669" y="58695"/>
                  </a:lnTo>
                  <a:close/>
                  <a:moveTo>
                    <a:pt x="24226" y="67794"/>
                  </a:moveTo>
                  <a:cubicBezTo>
                    <a:pt x="30750" y="67794"/>
                    <a:pt x="35753" y="63990"/>
                    <a:pt x="39206" y="56324"/>
                  </a:cubicBezTo>
                  <a:lnTo>
                    <a:pt x="39206" y="38945"/>
                  </a:lnTo>
                  <a:lnTo>
                    <a:pt x="31072" y="38945"/>
                  </a:lnTo>
                  <a:cubicBezTo>
                    <a:pt x="18930" y="38945"/>
                    <a:pt x="12874" y="44036"/>
                    <a:pt x="12874" y="54218"/>
                  </a:cubicBezTo>
                  <a:cubicBezTo>
                    <a:pt x="12874" y="58607"/>
                    <a:pt x="13868" y="61972"/>
                    <a:pt x="15829" y="64312"/>
                  </a:cubicBezTo>
                  <a:cubicBezTo>
                    <a:pt x="17789" y="66653"/>
                    <a:pt x="20568" y="67794"/>
                    <a:pt x="24226" y="67794"/>
                  </a:cubicBezTo>
                  <a:close/>
                </a:path>
              </a:pathLst>
            </a:custGeom>
            <a:solidFill>
              <a:srgbClr val="1D1D1D"/>
            </a:solidFill>
            <a:ln w="2922"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4492962E-86A7-6F15-583D-90DA6F77E806}"/>
                </a:ext>
              </a:extLst>
            </p:cNvPr>
            <p:cNvSpPr/>
            <p:nvPr/>
          </p:nvSpPr>
          <p:spPr>
            <a:xfrm>
              <a:off x="7343116" y="3064634"/>
              <a:ext cx="36572" cy="75372"/>
            </a:xfrm>
            <a:custGeom>
              <a:avLst/>
              <a:gdLst>
                <a:gd name="connsiteX0" fmla="*/ 30253 w 36572"/>
                <a:gd name="connsiteY0" fmla="*/ 0 h 75372"/>
                <a:gd name="connsiteX1" fmla="*/ 36572 w 36572"/>
                <a:gd name="connsiteY1" fmla="*/ 819 h 75372"/>
                <a:gd name="connsiteX2" fmla="*/ 34465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5" y="13020"/>
                  </a:lnTo>
                  <a:cubicBezTo>
                    <a:pt x="32681" y="12465"/>
                    <a:pt x="30779" y="12172"/>
                    <a:pt x="28731" y="12172"/>
                  </a:cubicBezTo>
                  <a:cubicBezTo>
                    <a:pt x="24606" y="12172"/>
                    <a:pt x="21271" y="13810"/>
                    <a:pt x="18696" y="17087"/>
                  </a:cubicBezTo>
                  <a:cubicBezTo>
                    <a:pt x="16121" y="20364"/>
                    <a:pt x="14102" y="25339"/>
                    <a:pt x="12610" y="32068"/>
                  </a:cubicBezTo>
                  <a:lnTo>
                    <a:pt x="12610" y="75372"/>
                  </a:lnTo>
                  <a:lnTo>
                    <a:pt x="0" y="75372"/>
                  </a:lnTo>
                  <a:lnTo>
                    <a:pt x="0" y="1668"/>
                  </a:lnTo>
                  <a:lnTo>
                    <a:pt x="10913" y="1668"/>
                  </a:lnTo>
                  <a:lnTo>
                    <a:pt x="11908" y="16239"/>
                  </a:lnTo>
                  <a:cubicBezTo>
                    <a:pt x="15536"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2F009B8C-FA13-0225-098D-7266D5D0BAA6}"/>
                </a:ext>
              </a:extLst>
            </p:cNvPr>
            <p:cNvSpPr/>
            <p:nvPr/>
          </p:nvSpPr>
          <p:spPr>
            <a:xfrm>
              <a:off x="7382204" y="3047810"/>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0 h 94010"/>
                <a:gd name="connsiteX5" fmla="*/ 0 w 44676"/>
                <a:gd name="connsiteY5" fmla="*/ 28030 h 94010"/>
                <a:gd name="connsiteX6" fmla="*/ 0 w 44676"/>
                <a:gd name="connsiteY6" fmla="*/ 18492 h 94010"/>
                <a:gd name="connsiteX7" fmla="*/ 10503 w 44676"/>
                <a:gd name="connsiteY7" fmla="*/ 18492 h 94010"/>
                <a:gd name="connsiteX8" fmla="*/ 10503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30 h 94010"/>
                <a:gd name="connsiteX13" fmla="*/ 23114 w 44676"/>
                <a:gd name="connsiteY13" fmla="*/ 28030 h 94010"/>
                <a:gd name="connsiteX14" fmla="*/ 23114 w 44676"/>
                <a:gd name="connsiteY14" fmla="*/ 74114 h 94010"/>
                <a:gd name="connsiteX15" fmla="*/ 31101 w 44676"/>
                <a:gd name="connsiteY15" fmla="*/ 83653 h 94010"/>
                <a:gd name="connsiteX16" fmla="*/ 35519 w 44676"/>
                <a:gd name="connsiteY16" fmla="*/ 82950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46" y="94011"/>
                    <a:pt x="29141" y="94011"/>
                  </a:cubicBezTo>
                  <a:cubicBezTo>
                    <a:pt x="23172" y="94011"/>
                    <a:pt x="18549" y="92284"/>
                    <a:pt x="15331" y="88832"/>
                  </a:cubicBezTo>
                  <a:cubicBezTo>
                    <a:pt x="12113" y="85379"/>
                    <a:pt x="10503" y="80522"/>
                    <a:pt x="10503" y="74261"/>
                  </a:cubicBezTo>
                  <a:lnTo>
                    <a:pt x="10503" y="28030"/>
                  </a:lnTo>
                  <a:lnTo>
                    <a:pt x="0" y="28030"/>
                  </a:lnTo>
                  <a:lnTo>
                    <a:pt x="0" y="18492"/>
                  </a:lnTo>
                  <a:lnTo>
                    <a:pt x="10503" y="18492"/>
                  </a:lnTo>
                  <a:lnTo>
                    <a:pt x="10503" y="1551"/>
                  </a:lnTo>
                  <a:lnTo>
                    <a:pt x="23114" y="0"/>
                  </a:lnTo>
                  <a:lnTo>
                    <a:pt x="23114" y="18492"/>
                  </a:lnTo>
                  <a:lnTo>
                    <a:pt x="39352" y="18492"/>
                  </a:lnTo>
                  <a:lnTo>
                    <a:pt x="37947" y="28030"/>
                  </a:lnTo>
                  <a:lnTo>
                    <a:pt x="23114" y="28030"/>
                  </a:lnTo>
                  <a:lnTo>
                    <a:pt x="23114" y="74114"/>
                  </a:lnTo>
                  <a:cubicBezTo>
                    <a:pt x="23114" y="80463"/>
                    <a:pt x="25776" y="83653"/>
                    <a:pt x="31101" y="83653"/>
                  </a:cubicBezTo>
                  <a:cubicBezTo>
                    <a:pt x="32681" y="83653"/>
                    <a:pt x="34144" y="83419"/>
                    <a:pt x="35519" y="82950"/>
                  </a:cubicBezTo>
                  <a:cubicBezTo>
                    <a:pt x="36865" y="82482"/>
                    <a:pt x="38386"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9B92654C-CCB0-A208-C9F6-3CFAE2D3C086}"/>
                </a:ext>
              </a:extLst>
            </p:cNvPr>
            <p:cNvSpPr/>
            <p:nvPr/>
          </p:nvSpPr>
          <p:spPr>
            <a:xfrm>
              <a:off x="7431241" y="3064487"/>
              <a:ext cx="56174" cy="77332"/>
            </a:xfrm>
            <a:custGeom>
              <a:avLst/>
              <a:gdLst>
                <a:gd name="connsiteX0" fmla="*/ 56175 w 56174"/>
                <a:gd name="connsiteY0" fmla="*/ 36428 h 77332"/>
                <a:gd name="connsiteX1" fmla="*/ 55882 w 56174"/>
                <a:gd name="connsiteY1" fmla="*/ 43012 h 77332"/>
                <a:gd name="connsiteX2" fmla="*/ 13020 w 56174"/>
                <a:gd name="connsiteY2" fmla="*/ 43012 h 77332"/>
                <a:gd name="connsiteX3" fmla="*/ 18198 w 56174"/>
                <a:gd name="connsiteY3" fmla="*/ 61562 h 77332"/>
                <a:gd name="connsiteX4" fmla="*/ 30809 w 56174"/>
                <a:gd name="connsiteY4" fmla="*/ 67238 h 77332"/>
                <a:gd name="connsiteX5" fmla="*/ 39849 w 56174"/>
                <a:gd name="connsiteY5" fmla="*/ 65717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3975 w 56174"/>
                <a:gd name="connsiteY15" fmla="*/ 32654 h 77332"/>
                <a:gd name="connsiteX16" fmla="*/ 28702 w 56174"/>
                <a:gd name="connsiteY16" fmla="*/ 953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882" y="43012"/>
                  </a:cubicBezTo>
                  <a:lnTo>
                    <a:pt x="13020" y="43012"/>
                  </a:lnTo>
                  <a:cubicBezTo>
                    <a:pt x="13400" y="51614"/>
                    <a:pt x="15126" y="57787"/>
                    <a:pt x="18198" y="61562"/>
                  </a:cubicBezTo>
                  <a:cubicBezTo>
                    <a:pt x="21300" y="65366"/>
                    <a:pt x="25483" y="67238"/>
                    <a:pt x="30809" y="67238"/>
                  </a:cubicBezTo>
                  <a:cubicBezTo>
                    <a:pt x="34173" y="67238"/>
                    <a:pt x="37187" y="66741"/>
                    <a:pt x="39849" y="65717"/>
                  </a:cubicBezTo>
                  <a:cubicBezTo>
                    <a:pt x="42512" y="64693"/>
                    <a:pt x="45291" y="62996"/>
                    <a:pt x="48188" y="60655"/>
                  </a:cubicBezTo>
                  <a:lnTo>
                    <a:pt x="53776" y="68087"/>
                  </a:lnTo>
                  <a:cubicBezTo>
                    <a:pt x="46871" y="74261"/>
                    <a:pt x="39030" y="77333"/>
                    <a:pt x="30253" y="77333"/>
                  </a:cubicBezTo>
                  <a:cubicBezTo>
                    <a:pt x="20627" y="77333"/>
                    <a:pt x="13195" y="73997"/>
                    <a:pt x="7899" y="67326"/>
                  </a:cubicBezTo>
                  <a:cubicBezTo>
                    <a:pt x="2633" y="60625"/>
                    <a:pt x="0" y="51263"/>
                    <a:pt x="0" y="39237"/>
                  </a:cubicBezTo>
                  <a:cubicBezTo>
                    <a:pt x="0" y="27182"/>
                    <a:pt x="2516" y="17614"/>
                    <a:pt x="7548" y="10563"/>
                  </a:cubicBezTo>
                  <a:cubicBezTo>
                    <a:pt x="12610" y="3511"/>
                    <a:pt x="19603" y="0"/>
                    <a:pt x="28585" y="0"/>
                  </a:cubicBezTo>
                  <a:cubicBezTo>
                    <a:pt x="37450" y="0"/>
                    <a:pt x="44267" y="3160"/>
                    <a:pt x="49036" y="9451"/>
                  </a:cubicBezTo>
                  <a:cubicBezTo>
                    <a:pt x="53776" y="15771"/>
                    <a:pt x="56175" y="24754"/>
                    <a:pt x="56175" y="36428"/>
                  </a:cubicBezTo>
                  <a:close/>
                  <a:moveTo>
                    <a:pt x="43975" y="32654"/>
                  </a:moveTo>
                  <a:cubicBezTo>
                    <a:pt x="43975" y="17234"/>
                    <a:pt x="38883" y="9539"/>
                    <a:pt x="28702" y="9539"/>
                  </a:cubicBezTo>
                  <a:cubicBezTo>
                    <a:pt x="24050" y="9539"/>
                    <a:pt x="20363" y="11470"/>
                    <a:pt x="17643" y="15332"/>
                  </a:cubicBezTo>
                  <a:cubicBezTo>
                    <a:pt x="14951" y="19224"/>
                    <a:pt x="13400" y="25485"/>
                    <a:pt x="13020" y="34175"/>
                  </a:cubicBezTo>
                  <a:lnTo>
                    <a:pt x="43975" y="34175"/>
                  </a:lnTo>
                  <a:lnTo>
                    <a:pt x="43975" y="32654"/>
                  </a:lnTo>
                  <a:close/>
                </a:path>
              </a:pathLst>
            </a:custGeom>
            <a:solidFill>
              <a:srgbClr val="1D1D1D"/>
            </a:solidFill>
            <a:ln w="2922"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7AC58402-1302-5743-DD2D-347AEA1E418A}"/>
                </a:ext>
              </a:extLst>
            </p:cNvPr>
            <p:cNvSpPr/>
            <p:nvPr/>
          </p:nvSpPr>
          <p:spPr>
            <a:xfrm>
              <a:off x="7504912" y="3064487"/>
              <a:ext cx="51698" cy="75518"/>
            </a:xfrm>
            <a:custGeom>
              <a:avLst/>
              <a:gdLst>
                <a:gd name="connsiteX0" fmla="*/ 32944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408 h 75518"/>
                <a:gd name="connsiteX6" fmla="*/ 36719 w 51698"/>
                <a:gd name="connsiteY6" fmla="*/ 13108 h 75518"/>
                <a:gd name="connsiteX7" fmla="*/ 29434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44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44" y="0"/>
                  </a:moveTo>
                  <a:cubicBezTo>
                    <a:pt x="38825" y="0"/>
                    <a:pt x="43419" y="1931"/>
                    <a:pt x="46725" y="5823"/>
                  </a:cubicBezTo>
                  <a:cubicBezTo>
                    <a:pt x="50060" y="9685"/>
                    <a:pt x="51699" y="15039"/>
                    <a:pt x="51699" y="21857"/>
                  </a:cubicBezTo>
                  <a:lnTo>
                    <a:pt x="51699" y="75519"/>
                  </a:lnTo>
                  <a:lnTo>
                    <a:pt x="39088" y="75519"/>
                  </a:lnTo>
                  <a:lnTo>
                    <a:pt x="39088" y="23408"/>
                  </a:lnTo>
                  <a:cubicBezTo>
                    <a:pt x="39088" y="18638"/>
                    <a:pt x="38299" y="15186"/>
                    <a:pt x="36719" y="13108"/>
                  </a:cubicBezTo>
                  <a:cubicBezTo>
                    <a:pt x="35139" y="11002"/>
                    <a:pt x="32710" y="9948"/>
                    <a:pt x="29434" y="9948"/>
                  </a:cubicBezTo>
                  <a:cubicBezTo>
                    <a:pt x="23260" y="9948"/>
                    <a:pt x="17672" y="14337"/>
                    <a:pt x="12610" y="23115"/>
                  </a:cubicBezTo>
                  <a:lnTo>
                    <a:pt x="12610" y="75519"/>
                  </a:lnTo>
                  <a:lnTo>
                    <a:pt x="0" y="75519"/>
                  </a:lnTo>
                  <a:lnTo>
                    <a:pt x="0" y="1814"/>
                  </a:lnTo>
                  <a:lnTo>
                    <a:pt x="10942" y="1814"/>
                  </a:lnTo>
                  <a:lnTo>
                    <a:pt x="11908" y="12757"/>
                  </a:lnTo>
                  <a:cubicBezTo>
                    <a:pt x="17613" y="4243"/>
                    <a:pt x="24635" y="0"/>
                    <a:pt x="32944" y="0"/>
                  </a:cubicBezTo>
                  <a:close/>
                </a:path>
              </a:pathLst>
            </a:custGeom>
            <a:solidFill>
              <a:srgbClr val="1D1D1D"/>
            </a:solidFill>
            <a:ln w="2922"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E5828170-D822-F178-4272-78E11C022813}"/>
                </a:ext>
              </a:extLst>
            </p:cNvPr>
            <p:cNvSpPr/>
            <p:nvPr/>
          </p:nvSpPr>
          <p:spPr>
            <a:xfrm>
              <a:off x="7574282" y="3064487"/>
              <a:ext cx="56174" cy="77332"/>
            </a:xfrm>
            <a:custGeom>
              <a:avLst/>
              <a:gdLst>
                <a:gd name="connsiteX0" fmla="*/ 56175 w 56174"/>
                <a:gd name="connsiteY0" fmla="*/ 36428 h 77332"/>
                <a:gd name="connsiteX1" fmla="*/ 55882 w 56174"/>
                <a:gd name="connsiteY1" fmla="*/ 43012 h 77332"/>
                <a:gd name="connsiteX2" fmla="*/ 13020 w 56174"/>
                <a:gd name="connsiteY2" fmla="*/ 43012 h 77332"/>
                <a:gd name="connsiteX3" fmla="*/ 18198 w 56174"/>
                <a:gd name="connsiteY3" fmla="*/ 61562 h 77332"/>
                <a:gd name="connsiteX4" fmla="*/ 30808 w 56174"/>
                <a:gd name="connsiteY4" fmla="*/ 67238 h 77332"/>
                <a:gd name="connsiteX5" fmla="*/ 39849 w 56174"/>
                <a:gd name="connsiteY5" fmla="*/ 65717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326 h 77332"/>
                <a:gd name="connsiteX10" fmla="*/ 0 w 56174"/>
                <a:gd name="connsiteY10" fmla="*/ 39237 h 77332"/>
                <a:gd name="connsiteX11" fmla="*/ 7548 w 56174"/>
                <a:gd name="connsiteY11" fmla="*/ 10563 h 77332"/>
                <a:gd name="connsiteX12" fmla="*/ 28556 w 56174"/>
                <a:gd name="connsiteY12" fmla="*/ 0 h 77332"/>
                <a:gd name="connsiteX13" fmla="*/ 49007 w 56174"/>
                <a:gd name="connsiteY13" fmla="*/ 9451 h 77332"/>
                <a:gd name="connsiteX14" fmla="*/ 56175 w 56174"/>
                <a:gd name="connsiteY14" fmla="*/ 36428 h 77332"/>
                <a:gd name="connsiteX15" fmla="*/ 43974 w 56174"/>
                <a:gd name="connsiteY15" fmla="*/ 32654 h 77332"/>
                <a:gd name="connsiteX16" fmla="*/ 28702 w 56174"/>
                <a:gd name="connsiteY16" fmla="*/ 9539 h 77332"/>
                <a:gd name="connsiteX17" fmla="*/ 17642 w 56174"/>
                <a:gd name="connsiteY17" fmla="*/ 15332 h 77332"/>
                <a:gd name="connsiteX18" fmla="*/ 13020 w 56174"/>
                <a:gd name="connsiteY18" fmla="*/ 34175 h 77332"/>
                <a:gd name="connsiteX19" fmla="*/ 43974 w 56174"/>
                <a:gd name="connsiteY19" fmla="*/ 34175 h 77332"/>
                <a:gd name="connsiteX20" fmla="*/ 43974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58" y="40583"/>
                    <a:pt x="55882" y="43012"/>
                  </a:cubicBezTo>
                  <a:lnTo>
                    <a:pt x="13020" y="43012"/>
                  </a:lnTo>
                  <a:cubicBezTo>
                    <a:pt x="13400" y="51614"/>
                    <a:pt x="15126" y="57787"/>
                    <a:pt x="18198" y="61562"/>
                  </a:cubicBezTo>
                  <a:cubicBezTo>
                    <a:pt x="21270" y="65366"/>
                    <a:pt x="25483" y="67238"/>
                    <a:pt x="30808" y="67238"/>
                  </a:cubicBezTo>
                  <a:cubicBezTo>
                    <a:pt x="34173" y="67238"/>
                    <a:pt x="37187" y="66741"/>
                    <a:pt x="39849" y="65717"/>
                  </a:cubicBezTo>
                  <a:cubicBezTo>
                    <a:pt x="42511" y="64693"/>
                    <a:pt x="45291" y="62996"/>
                    <a:pt x="48188" y="60655"/>
                  </a:cubicBezTo>
                  <a:lnTo>
                    <a:pt x="53776" y="68087"/>
                  </a:lnTo>
                  <a:cubicBezTo>
                    <a:pt x="46871" y="74261"/>
                    <a:pt x="39030" y="77333"/>
                    <a:pt x="30253" y="77333"/>
                  </a:cubicBezTo>
                  <a:cubicBezTo>
                    <a:pt x="20627" y="77333"/>
                    <a:pt x="13166" y="73997"/>
                    <a:pt x="7899" y="67326"/>
                  </a:cubicBezTo>
                  <a:cubicBezTo>
                    <a:pt x="2633" y="60625"/>
                    <a:pt x="0" y="51263"/>
                    <a:pt x="0" y="39237"/>
                  </a:cubicBezTo>
                  <a:cubicBezTo>
                    <a:pt x="0" y="27182"/>
                    <a:pt x="2516" y="17614"/>
                    <a:pt x="7548" y="10563"/>
                  </a:cubicBezTo>
                  <a:cubicBezTo>
                    <a:pt x="12581" y="3511"/>
                    <a:pt x="19603" y="0"/>
                    <a:pt x="28556" y="0"/>
                  </a:cubicBezTo>
                  <a:cubicBezTo>
                    <a:pt x="37450" y="0"/>
                    <a:pt x="44267" y="3160"/>
                    <a:pt x="49007" y="9451"/>
                  </a:cubicBezTo>
                  <a:cubicBezTo>
                    <a:pt x="53776" y="15771"/>
                    <a:pt x="56175" y="24754"/>
                    <a:pt x="56175" y="36428"/>
                  </a:cubicBezTo>
                  <a:close/>
                  <a:moveTo>
                    <a:pt x="43974" y="32654"/>
                  </a:moveTo>
                  <a:cubicBezTo>
                    <a:pt x="43974" y="17234"/>
                    <a:pt x="38883" y="9539"/>
                    <a:pt x="28702" y="9539"/>
                  </a:cubicBezTo>
                  <a:cubicBezTo>
                    <a:pt x="24021" y="9539"/>
                    <a:pt x="20334" y="11470"/>
                    <a:pt x="17642" y="15332"/>
                  </a:cubicBezTo>
                  <a:cubicBezTo>
                    <a:pt x="14921" y="19224"/>
                    <a:pt x="13400" y="25485"/>
                    <a:pt x="13020" y="34175"/>
                  </a:cubicBezTo>
                  <a:lnTo>
                    <a:pt x="43974" y="34175"/>
                  </a:lnTo>
                  <a:lnTo>
                    <a:pt x="43974" y="32654"/>
                  </a:lnTo>
                  <a:close/>
                </a:path>
              </a:pathLst>
            </a:custGeom>
            <a:solidFill>
              <a:srgbClr val="1D1D1D"/>
            </a:solidFill>
            <a:ln w="2922"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60EB7B90-735E-404B-594B-A22A5217E1CA}"/>
                </a:ext>
              </a:extLst>
            </p:cNvPr>
            <p:cNvSpPr/>
            <p:nvPr/>
          </p:nvSpPr>
          <p:spPr>
            <a:xfrm>
              <a:off x="7647953" y="3064634"/>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6" y="13020"/>
                  </a:lnTo>
                  <a:cubicBezTo>
                    <a:pt x="32681" y="12465"/>
                    <a:pt x="30779" y="12172"/>
                    <a:pt x="28731" y="12172"/>
                  </a:cubicBezTo>
                  <a:cubicBezTo>
                    <a:pt x="24606" y="12172"/>
                    <a:pt x="21271" y="13810"/>
                    <a:pt x="18696" y="17087"/>
                  </a:cubicBezTo>
                  <a:cubicBezTo>
                    <a:pt x="16121" y="20364"/>
                    <a:pt x="14102" y="25339"/>
                    <a:pt x="12610" y="32068"/>
                  </a:cubicBezTo>
                  <a:lnTo>
                    <a:pt x="12610" y="75372"/>
                  </a:lnTo>
                  <a:lnTo>
                    <a:pt x="0" y="75372"/>
                  </a:lnTo>
                  <a:lnTo>
                    <a:pt x="0" y="1668"/>
                  </a:lnTo>
                  <a:lnTo>
                    <a:pt x="10913" y="1668"/>
                  </a:lnTo>
                  <a:lnTo>
                    <a:pt x="11908" y="16239"/>
                  </a:lnTo>
                  <a:cubicBezTo>
                    <a:pt x="15565"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E72BEB77-A3FA-EA9A-DD6E-8714EE898448}"/>
                </a:ext>
              </a:extLst>
            </p:cNvPr>
            <p:cNvSpPr/>
            <p:nvPr/>
          </p:nvSpPr>
          <p:spPr>
            <a:xfrm>
              <a:off x="7694883" y="3031571"/>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1" y="5910"/>
                    <a:pt x="16531" y="8251"/>
                  </a:cubicBezTo>
                  <a:cubicBezTo>
                    <a:pt x="16531" y="10592"/>
                    <a:pt x="15799" y="12523"/>
                    <a:pt x="14307" y="14074"/>
                  </a:cubicBezTo>
                  <a:cubicBezTo>
                    <a:pt x="12786" y="15624"/>
                    <a:pt x="10796" y="16385"/>
                    <a:pt x="8280" y="16385"/>
                  </a:cubicBezTo>
                  <a:cubicBezTo>
                    <a:pt x="5852" y="16385"/>
                    <a:pt x="3862" y="15624"/>
                    <a:pt x="2311" y="14074"/>
                  </a:cubicBezTo>
                  <a:cubicBezTo>
                    <a:pt x="761" y="12523"/>
                    <a:pt x="0" y="10592"/>
                    <a:pt x="0" y="8251"/>
                  </a:cubicBezTo>
                  <a:cubicBezTo>
                    <a:pt x="0" y="5910"/>
                    <a:pt x="761" y="3950"/>
                    <a:pt x="2311"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3E75E62E-26B9-C473-7D5D-C34D9A57E44D}"/>
                </a:ext>
              </a:extLst>
            </p:cNvPr>
            <p:cNvSpPr/>
            <p:nvPr/>
          </p:nvSpPr>
          <p:spPr>
            <a:xfrm>
              <a:off x="7726394" y="3064487"/>
              <a:ext cx="56877" cy="77332"/>
            </a:xfrm>
            <a:custGeom>
              <a:avLst/>
              <a:gdLst>
                <a:gd name="connsiteX0" fmla="*/ 51698 w 56877"/>
                <a:gd name="connsiteY0" fmla="*/ 58695 h 77332"/>
                <a:gd name="connsiteX1" fmla="*/ 52957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299 w 56877"/>
                <a:gd name="connsiteY6" fmla="*/ 77333 h 77332"/>
                <a:gd name="connsiteX7" fmla="*/ 5764 w 56877"/>
                <a:gd name="connsiteY7" fmla="*/ 71247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70 w 56877"/>
                <a:gd name="connsiteY15" fmla="*/ 13869 h 77332"/>
                <a:gd name="connsiteX16" fmla="*/ 4769 w 56877"/>
                <a:gd name="connsiteY16" fmla="*/ 5033 h 77332"/>
                <a:gd name="connsiteX17" fmla="*/ 27736 w 56877"/>
                <a:gd name="connsiteY17" fmla="*/ 0 h 77332"/>
                <a:gd name="connsiteX18" fmla="*/ 51698 w 56877"/>
                <a:gd name="connsiteY18" fmla="*/ 23964 h 77332"/>
                <a:gd name="connsiteX19" fmla="*/ 51698 w 56877"/>
                <a:gd name="connsiteY19" fmla="*/ 58695 h 77332"/>
                <a:gd name="connsiteX20" fmla="*/ 2425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2 w 56877"/>
                <a:gd name="connsiteY24" fmla="*/ 54218 h 77332"/>
                <a:gd name="connsiteX25" fmla="*/ 15828 w 56877"/>
                <a:gd name="connsiteY25" fmla="*/ 64312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679"/>
                    <a:pt x="52137" y="63903"/>
                    <a:pt x="52957" y="65366"/>
                  </a:cubicBezTo>
                  <a:cubicBezTo>
                    <a:pt x="53805" y="66800"/>
                    <a:pt x="55122" y="67911"/>
                    <a:pt x="56877" y="68643"/>
                  </a:cubicBezTo>
                  <a:lnTo>
                    <a:pt x="54215" y="77186"/>
                  </a:lnTo>
                  <a:cubicBezTo>
                    <a:pt x="50587" y="76631"/>
                    <a:pt x="47749" y="75519"/>
                    <a:pt x="45671" y="73822"/>
                  </a:cubicBezTo>
                  <a:cubicBezTo>
                    <a:pt x="43623" y="72154"/>
                    <a:pt x="42190" y="69579"/>
                    <a:pt x="41341" y="66126"/>
                  </a:cubicBezTo>
                  <a:cubicBezTo>
                    <a:pt x="36572" y="73588"/>
                    <a:pt x="29901" y="77333"/>
                    <a:pt x="21299" y="77333"/>
                  </a:cubicBezTo>
                  <a:cubicBezTo>
                    <a:pt x="14775" y="77333"/>
                    <a:pt x="9596" y="75314"/>
                    <a:pt x="5764" y="71247"/>
                  </a:cubicBezTo>
                  <a:cubicBezTo>
                    <a:pt x="1931" y="67180"/>
                    <a:pt x="0" y="61737"/>
                    <a:pt x="0" y="54920"/>
                  </a:cubicBezTo>
                  <a:cubicBezTo>
                    <a:pt x="0" y="47078"/>
                    <a:pt x="2575" y="41110"/>
                    <a:pt x="7724" y="36984"/>
                  </a:cubicBezTo>
                  <a:cubicBezTo>
                    <a:pt x="12844" y="32888"/>
                    <a:pt x="20188" y="30810"/>
                    <a:pt x="29697" y="30810"/>
                  </a:cubicBezTo>
                  <a:lnTo>
                    <a:pt x="39235" y="30810"/>
                  </a:lnTo>
                  <a:lnTo>
                    <a:pt x="39235" y="24519"/>
                  </a:lnTo>
                  <a:cubicBezTo>
                    <a:pt x="39235" y="19370"/>
                    <a:pt x="38181" y="15654"/>
                    <a:pt x="36075" y="13372"/>
                  </a:cubicBezTo>
                  <a:cubicBezTo>
                    <a:pt x="33998" y="11089"/>
                    <a:pt x="30545" y="9948"/>
                    <a:pt x="25776" y="9948"/>
                  </a:cubicBezTo>
                  <a:cubicBezTo>
                    <a:pt x="20656" y="9948"/>
                    <a:pt x="14688" y="11265"/>
                    <a:pt x="7870" y="13869"/>
                  </a:cubicBezTo>
                  <a:lnTo>
                    <a:pt x="4769" y="5033"/>
                  </a:lnTo>
                  <a:cubicBezTo>
                    <a:pt x="12990" y="1668"/>
                    <a:pt x="20656" y="0"/>
                    <a:pt x="27736" y="0"/>
                  </a:cubicBezTo>
                  <a:cubicBezTo>
                    <a:pt x="43711" y="0"/>
                    <a:pt x="51698" y="7988"/>
                    <a:pt x="51698" y="23964"/>
                  </a:cubicBezTo>
                  <a:lnTo>
                    <a:pt x="51698" y="58695"/>
                  </a:lnTo>
                  <a:close/>
                  <a:moveTo>
                    <a:pt x="24255" y="67794"/>
                  </a:moveTo>
                  <a:cubicBezTo>
                    <a:pt x="30779" y="67794"/>
                    <a:pt x="35782" y="63990"/>
                    <a:pt x="39235" y="56324"/>
                  </a:cubicBezTo>
                  <a:lnTo>
                    <a:pt x="39235" y="38945"/>
                  </a:lnTo>
                  <a:lnTo>
                    <a:pt x="31101" y="38945"/>
                  </a:lnTo>
                  <a:cubicBezTo>
                    <a:pt x="18959" y="38945"/>
                    <a:pt x="12902" y="44036"/>
                    <a:pt x="12902" y="54218"/>
                  </a:cubicBezTo>
                  <a:cubicBezTo>
                    <a:pt x="12902" y="58607"/>
                    <a:pt x="13868" y="61972"/>
                    <a:pt x="15828" y="64312"/>
                  </a:cubicBezTo>
                  <a:cubicBezTo>
                    <a:pt x="17789" y="66653"/>
                    <a:pt x="20597" y="67794"/>
                    <a:pt x="24255" y="67794"/>
                  </a:cubicBezTo>
                  <a:close/>
                </a:path>
              </a:pathLst>
            </a:custGeom>
            <a:solidFill>
              <a:srgbClr val="1D1D1D"/>
            </a:solidFill>
            <a:ln w="2922"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2AFC9AC2-D6B6-3A90-992D-804A71FA49E4}"/>
                </a:ext>
              </a:extLst>
            </p:cNvPr>
            <p:cNvSpPr/>
            <p:nvPr/>
          </p:nvSpPr>
          <p:spPr>
            <a:xfrm>
              <a:off x="7790995" y="3047810"/>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0 h 94010"/>
                <a:gd name="connsiteX5" fmla="*/ 0 w 44676"/>
                <a:gd name="connsiteY5" fmla="*/ 28030 h 94010"/>
                <a:gd name="connsiteX6" fmla="*/ 0 w 44676"/>
                <a:gd name="connsiteY6" fmla="*/ 18492 h 94010"/>
                <a:gd name="connsiteX7" fmla="*/ 10503 w 44676"/>
                <a:gd name="connsiteY7" fmla="*/ 18492 h 94010"/>
                <a:gd name="connsiteX8" fmla="*/ 10503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30 h 94010"/>
                <a:gd name="connsiteX13" fmla="*/ 23114 w 44676"/>
                <a:gd name="connsiteY13" fmla="*/ 28030 h 94010"/>
                <a:gd name="connsiteX14" fmla="*/ 23114 w 44676"/>
                <a:gd name="connsiteY14" fmla="*/ 74114 h 94010"/>
                <a:gd name="connsiteX15" fmla="*/ 31101 w 44676"/>
                <a:gd name="connsiteY15" fmla="*/ 83653 h 94010"/>
                <a:gd name="connsiteX16" fmla="*/ 35519 w 44676"/>
                <a:gd name="connsiteY16" fmla="*/ 82950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17" y="94011"/>
                    <a:pt x="29141" y="94011"/>
                  </a:cubicBezTo>
                  <a:cubicBezTo>
                    <a:pt x="23143" y="94011"/>
                    <a:pt x="18549" y="92284"/>
                    <a:pt x="15331" y="88832"/>
                  </a:cubicBezTo>
                  <a:cubicBezTo>
                    <a:pt x="12113" y="85379"/>
                    <a:pt x="10503" y="80522"/>
                    <a:pt x="10503" y="74261"/>
                  </a:cubicBezTo>
                  <a:lnTo>
                    <a:pt x="10503" y="28030"/>
                  </a:lnTo>
                  <a:lnTo>
                    <a:pt x="0" y="28030"/>
                  </a:lnTo>
                  <a:lnTo>
                    <a:pt x="0" y="18492"/>
                  </a:lnTo>
                  <a:lnTo>
                    <a:pt x="10503" y="18492"/>
                  </a:lnTo>
                  <a:lnTo>
                    <a:pt x="10503" y="1551"/>
                  </a:lnTo>
                  <a:lnTo>
                    <a:pt x="23114" y="0"/>
                  </a:lnTo>
                  <a:lnTo>
                    <a:pt x="23114" y="18492"/>
                  </a:lnTo>
                  <a:lnTo>
                    <a:pt x="39352" y="18492"/>
                  </a:lnTo>
                  <a:lnTo>
                    <a:pt x="37947" y="28030"/>
                  </a:lnTo>
                  <a:lnTo>
                    <a:pt x="23114" y="28030"/>
                  </a:lnTo>
                  <a:lnTo>
                    <a:pt x="23114" y="74114"/>
                  </a:lnTo>
                  <a:cubicBezTo>
                    <a:pt x="23114" y="80463"/>
                    <a:pt x="25776" y="83653"/>
                    <a:pt x="31101" y="83653"/>
                  </a:cubicBezTo>
                  <a:cubicBezTo>
                    <a:pt x="32681" y="83653"/>
                    <a:pt x="34144" y="83419"/>
                    <a:pt x="35519" y="82950"/>
                  </a:cubicBezTo>
                  <a:cubicBezTo>
                    <a:pt x="36865" y="82482"/>
                    <a:pt x="38386"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CFED7B1D-21E9-3E16-57C3-FC1DD3B594E0}"/>
                </a:ext>
              </a:extLst>
            </p:cNvPr>
            <p:cNvSpPr/>
            <p:nvPr/>
          </p:nvSpPr>
          <p:spPr>
            <a:xfrm>
              <a:off x="7875053" y="3064487"/>
              <a:ext cx="50557" cy="77332"/>
            </a:xfrm>
            <a:custGeom>
              <a:avLst/>
              <a:gdLst>
                <a:gd name="connsiteX0" fmla="*/ 30106 w 50557"/>
                <a:gd name="connsiteY0" fmla="*/ 0 h 77332"/>
                <a:gd name="connsiteX1" fmla="*/ 40902 w 50557"/>
                <a:gd name="connsiteY1" fmla="*/ 1961 h 77332"/>
                <a:gd name="connsiteX2" fmla="*/ 50294 w 50557"/>
                <a:gd name="connsiteY2" fmla="*/ 7988 h 77332"/>
                <a:gd name="connsiteX3" fmla="*/ 44677 w 50557"/>
                <a:gd name="connsiteY3" fmla="*/ 15537 h 77332"/>
                <a:gd name="connsiteX4" fmla="*/ 37947 w 50557"/>
                <a:gd name="connsiteY4" fmla="*/ 11558 h 77332"/>
                <a:gd name="connsiteX5" fmla="*/ 30662 w 50557"/>
                <a:gd name="connsiteY5" fmla="*/ 10241 h 77332"/>
                <a:gd name="connsiteX6" fmla="*/ 17847 w 50557"/>
                <a:gd name="connsiteY6" fmla="*/ 17234 h 77332"/>
                <a:gd name="connsiteX7" fmla="*/ 13312 w 50557"/>
                <a:gd name="connsiteY7" fmla="*/ 39091 h 77332"/>
                <a:gd name="connsiteX8" fmla="*/ 30662 w 50557"/>
                <a:gd name="connsiteY8" fmla="*/ 66828 h 77332"/>
                <a:gd name="connsiteX9" fmla="*/ 37801 w 50557"/>
                <a:gd name="connsiteY9" fmla="*/ 65483 h 77332"/>
                <a:gd name="connsiteX10" fmla="*/ 44677 w 50557"/>
                <a:gd name="connsiteY10" fmla="*/ 61503 h 77332"/>
                <a:gd name="connsiteX11" fmla="*/ 50558 w 50557"/>
                <a:gd name="connsiteY11" fmla="*/ 69199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1"/>
                  </a:cubicBezTo>
                  <a:cubicBezTo>
                    <a:pt x="44179" y="3277"/>
                    <a:pt x="47281" y="5267"/>
                    <a:pt x="50294" y="7988"/>
                  </a:cubicBezTo>
                  <a:lnTo>
                    <a:pt x="44677" y="15537"/>
                  </a:lnTo>
                  <a:cubicBezTo>
                    <a:pt x="42424" y="13781"/>
                    <a:pt x="40200" y="12435"/>
                    <a:pt x="37947" y="11558"/>
                  </a:cubicBezTo>
                  <a:cubicBezTo>
                    <a:pt x="35724" y="10680"/>
                    <a:pt x="33295" y="10241"/>
                    <a:pt x="30662" y="10241"/>
                  </a:cubicBezTo>
                  <a:cubicBezTo>
                    <a:pt x="25162" y="10241"/>
                    <a:pt x="20890" y="12552"/>
                    <a:pt x="17847" y="17234"/>
                  </a:cubicBezTo>
                  <a:cubicBezTo>
                    <a:pt x="14805" y="21915"/>
                    <a:pt x="13312" y="29172"/>
                    <a:pt x="13312" y="39091"/>
                  </a:cubicBezTo>
                  <a:cubicBezTo>
                    <a:pt x="13312" y="57583"/>
                    <a:pt x="19076" y="66828"/>
                    <a:pt x="30662" y="66828"/>
                  </a:cubicBezTo>
                  <a:cubicBezTo>
                    <a:pt x="33295" y="66828"/>
                    <a:pt x="35666" y="66390"/>
                    <a:pt x="37801" y="65483"/>
                  </a:cubicBezTo>
                  <a:cubicBezTo>
                    <a:pt x="39966" y="64605"/>
                    <a:pt x="42249" y="63288"/>
                    <a:pt x="44677" y="61503"/>
                  </a:cubicBezTo>
                  <a:lnTo>
                    <a:pt x="50558" y="69199"/>
                  </a:lnTo>
                  <a:cubicBezTo>
                    <a:pt x="44589" y="74612"/>
                    <a:pt x="37801" y="77333"/>
                    <a:pt x="30253" y="77333"/>
                  </a:cubicBezTo>
                  <a:cubicBezTo>
                    <a:pt x="20802" y="77333"/>
                    <a:pt x="13430" y="74056"/>
                    <a:pt x="8046" y="67531"/>
                  </a:cubicBezTo>
                  <a:cubicBezTo>
                    <a:pt x="2663" y="60977"/>
                    <a:pt x="0" y="51555"/>
                    <a:pt x="0" y="39237"/>
                  </a:cubicBezTo>
                  <a:cubicBezTo>
                    <a:pt x="0" y="31191"/>
                    <a:pt x="1229" y="24227"/>
                    <a:pt x="3716" y="18346"/>
                  </a:cubicBezTo>
                  <a:cubicBezTo>
                    <a:pt x="6173" y="12465"/>
                    <a:pt x="9685" y="7930"/>
                    <a:pt x="14219" y="4769"/>
                  </a:cubicBezTo>
                  <a:cubicBezTo>
                    <a:pt x="18725"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953E0DFF-205B-203A-CB7E-CB0EDC8EDD15}"/>
                </a:ext>
              </a:extLst>
            </p:cNvPr>
            <p:cNvSpPr/>
            <p:nvPr/>
          </p:nvSpPr>
          <p:spPr>
            <a:xfrm>
              <a:off x="7937811" y="3066302"/>
              <a:ext cx="51113" cy="75518"/>
            </a:xfrm>
            <a:custGeom>
              <a:avLst/>
              <a:gdLst>
                <a:gd name="connsiteX0" fmla="*/ 51113 w 51113"/>
                <a:gd name="connsiteY0" fmla="*/ 73705 h 75518"/>
                <a:gd name="connsiteX1" fmla="*/ 40200 w 51113"/>
                <a:gd name="connsiteY1" fmla="*/ 73705 h 75518"/>
                <a:gd name="connsiteX2" fmla="*/ 39498 w 51113"/>
                <a:gd name="connsiteY2" fmla="*/ 62615 h 75518"/>
                <a:gd name="connsiteX3" fmla="*/ 18900 w 51113"/>
                <a:gd name="connsiteY3" fmla="*/ 75519 h 75518"/>
                <a:gd name="connsiteX4" fmla="*/ 5032 w 51113"/>
                <a:gd name="connsiteY4" fmla="*/ 69784 h 75518"/>
                <a:gd name="connsiteX5" fmla="*/ 0 w 51113"/>
                <a:gd name="connsiteY5" fmla="*/ 54218 h 75518"/>
                <a:gd name="connsiteX6" fmla="*/ 0 w 51113"/>
                <a:gd name="connsiteY6" fmla="*/ 0 h 75518"/>
                <a:gd name="connsiteX7" fmla="*/ 12610 w 51113"/>
                <a:gd name="connsiteY7" fmla="*/ 0 h 75518"/>
                <a:gd name="connsiteX8" fmla="*/ 12610 w 51113"/>
                <a:gd name="connsiteY8" fmla="*/ 53106 h 75518"/>
                <a:gd name="connsiteX9" fmla="*/ 15039 w 51113"/>
                <a:gd name="connsiteY9" fmla="*/ 62557 h 75518"/>
                <a:gd name="connsiteX10" fmla="*/ 22411 w 51113"/>
                <a:gd name="connsiteY10" fmla="*/ 65571 h 75518"/>
                <a:gd name="connsiteX11" fmla="*/ 38503 w 51113"/>
                <a:gd name="connsiteY11" fmla="*/ 53252 h 75518"/>
                <a:gd name="connsiteX12" fmla="*/ 38503 w 51113"/>
                <a:gd name="connsiteY12" fmla="*/ 0 h 75518"/>
                <a:gd name="connsiteX13" fmla="*/ 51113 w 51113"/>
                <a:gd name="connsiteY13" fmla="*/ 0 h 75518"/>
                <a:gd name="connsiteX14" fmla="*/ 51113 w 5111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3" y="73705"/>
                  </a:moveTo>
                  <a:lnTo>
                    <a:pt x="40200" y="73705"/>
                  </a:lnTo>
                  <a:lnTo>
                    <a:pt x="39498" y="62615"/>
                  </a:lnTo>
                  <a:cubicBezTo>
                    <a:pt x="34349" y="71218"/>
                    <a:pt x="27502" y="75519"/>
                    <a:pt x="18900" y="75519"/>
                  </a:cubicBezTo>
                  <a:cubicBezTo>
                    <a:pt x="13020" y="75519"/>
                    <a:pt x="8397" y="73617"/>
                    <a:pt x="5032" y="69784"/>
                  </a:cubicBezTo>
                  <a:cubicBezTo>
                    <a:pt x="1668" y="65951"/>
                    <a:pt x="0" y="60772"/>
                    <a:pt x="0" y="54218"/>
                  </a:cubicBezTo>
                  <a:lnTo>
                    <a:pt x="0" y="0"/>
                  </a:lnTo>
                  <a:lnTo>
                    <a:pt x="12610" y="0"/>
                  </a:lnTo>
                  <a:lnTo>
                    <a:pt x="12610" y="53106"/>
                  </a:lnTo>
                  <a:cubicBezTo>
                    <a:pt x="12610" y="57407"/>
                    <a:pt x="13429" y="60538"/>
                    <a:pt x="15039" y="62557"/>
                  </a:cubicBezTo>
                  <a:cubicBezTo>
                    <a:pt x="16677" y="64576"/>
                    <a:pt x="19134" y="65571"/>
                    <a:pt x="22411" y="65571"/>
                  </a:cubicBezTo>
                  <a:cubicBezTo>
                    <a:pt x="28672" y="65571"/>
                    <a:pt x="34027" y="61474"/>
                    <a:pt x="38503" y="53252"/>
                  </a:cubicBezTo>
                  <a:lnTo>
                    <a:pt x="38503" y="0"/>
                  </a:lnTo>
                  <a:lnTo>
                    <a:pt x="51113" y="0"/>
                  </a:lnTo>
                  <a:lnTo>
                    <a:pt x="51113" y="73705"/>
                  </a:lnTo>
                  <a:close/>
                </a:path>
              </a:pathLst>
            </a:custGeom>
            <a:solidFill>
              <a:srgbClr val="1D1D1D"/>
            </a:solidFill>
            <a:ln w="2922"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C5275142-A35A-4399-24A4-C3B9746D7711}"/>
                </a:ext>
              </a:extLst>
            </p:cNvPr>
            <p:cNvSpPr/>
            <p:nvPr/>
          </p:nvSpPr>
          <p:spPr>
            <a:xfrm>
              <a:off x="8036439" y="3064487"/>
              <a:ext cx="51815" cy="116686"/>
            </a:xfrm>
            <a:custGeom>
              <a:avLst/>
              <a:gdLst>
                <a:gd name="connsiteX0" fmla="*/ 27151 w 51815"/>
                <a:gd name="connsiteY0" fmla="*/ 0 h 116686"/>
                <a:gd name="connsiteX1" fmla="*/ 49856 w 51815"/>
                <a:gd name="connsiteY1" fmla="*/ 8397 h 116686"/>
                <a:gd name="connsiteX2" fmla="*/ 44530 w 51815"/>
                <a:gd name="connsiteY2" fmla="*/ 15829 h 116686"/>
                <a:gd name="connsiteX3" fmla="*/ 36133 w 51815"/>
                <a:gd name="connsiteY3" fmla="*/ 11207 h 116686"/>
                <a:gd name="connsiteX4" fmla="*/ 27854 w 51815"/>
                <a:gd name="connsiteY4" fmla="*/ 9656 h 116686"/>
                <a:gd name="connsiteX5" fmla="*/ 18842 w 51815"/>
                <a:gd name="connsiteY5" fmla="*/ 12406 h 116686"/>
                <a:gd name="connsiteX6" fmla="*/ 15536 w 51815"/>
                <a:gd name="connsiteY6" fmla="*/ 19897 h 116686"/>
                <a:gd name="connsiteX7" fmla="*/ 18696 w 51815"/>
                <a:gd name="connsiteY7" fmla="*/ 27182 h 116686"/>
                <a:gd name="connsiteX8" fmla="*/ 30662 w 51815"/>
                <a:gd name="connsiteY8" fmla="*/ 32654 h 116686"/>
                <a:gd name="connsiteX9" fmla="*/ 46783 w 51815"/>
                <a:gd name="connsiteY9" fmla="*/ 41198 h 116686"/>
                <a:gd name="connsiteX10" fmla="*/ 51816 w 51815"/>
                <a:gd name="connsiteY10" fmla="*/ 55066 h 116686"/>
                <a:gd name="connsiteX11" fmla="*/ 44267 w 51815"/>
                <a:gd name="connsiteY11" fmla="*/ 71364 h 116686"/>
                <a:gd name="connsiteX12" fmla="*/ 25337 w 51815"/>
                <a:gd name="connsiteY12" fmla="*/ 77333 h 116686"/>
                <a:gd name="connsiteX13" fmla="*/ 0 w 51815"/>
                <a:gd name="connsiteY13" fmla="*/ 67385 h 116686"/>
                <a:gd name="connsiteX14" fmla="*/ 6437 w 51815"/>
                <a:gd name="connsiteY14" fmla="*/ 60392 h 116686"/>
                <a:gd name="connsiteX15" fmla="*/ 25074 w 51815"/>
                <a:gd name="connsiteY15" fmla="*/ 67531 h 116686"/>
                <a:gd name="connsiteX16" fmla="*/ 35022 w 51815"/>
                <a:gd name="connsiteY16" fmla="*/ 64429 h 116686"/>
                <a:gd name="connsiteX17" fmla="*/ 38796 w 51815"/>
                <a:gd name="connsiteY17" fmla="*/ 55885 h 116686"/>
                <a:gd name="connsiteX18" fmla="*/ 37450 w 51815"/>
                <a:gd name="connsiteY18" fmla="*/ 49595 h 116686"/>
                <a:gd name="connsiteX19" fmla="*/ 32710 w 51815"/>
                <a:gd name="connsiteY19" fmla="*/ 45323 h 116686"/>
                <a:gd name="connsiteX20" fmla="*/ 22675 w 51815"/>
                <a:gd name="connsiteY20" fmla="*/ 41314 h 116686"/>
                <a:gd name="connsiteX21" fmla="*/ 7548 w 51815"/>
                <a:gd name="connsiteY21" fmla="*/ 32917 h 116686"/>
                <a:gd name="connsiteX22" fmla="*/ 2926 w 51815"/>
                <a:gd name="connsiteY22" fmla="*/ 20452 h 116686"/>
                <a:gd name="connsiteX23" fmla="*/ 6027 w 51815"/>
                <a:gd name="connsiteY23" fmla="*/ 9948 h 116686"/>
                <a:gd name="connsiteX24" fmla="*/ 14570 w 51815"/>
                <a:gd name="connsiteY24" fmla="*/ 2663 h 116686"/>
                <a:gd name="connsiteX25" fmla="*/ 27151 w 51815"/>
                <a:gd name="connsiteY25" fmla="*/ 0 h 116686"/>
                <a:gd name="connsiteX26" fmla="*/ 26742 w 51815"/>
                <a:gd name="connsiteY26" fmla="*/ 86579 h 116686"/>
                <a:gd name="connsiteX27" fmla="*/ 32154 w 51815"/>
                <a:gd name="connsiteY27" fmla="*/ 88686 h 116686"/>
                <a:gd name="connsiteX28" fmla="*/ 34173 w 51815"/>
                <a:gd name="connsiteY28" fmla="*/ 94157 h 116686"/>
                <a:gd name="connsiteX29" fmla="*/ 33529 w 51815"/>
                <a:gd name="connsiteY29" fmla="*/ 98078 h 116686"/>
                <a:gd name="connsiteX30" fmla="*/ 31101 w 51815"/>
                <a:gd name="connsiteY30" fmla="*/ 104369 h 116686"/>
                <a:gd name="connsiteX31" fmla="*/ 25776 w 51815"/>
                <a:gd name="connsiteY31" fmla="*/ 116687 h 116686"/>
                <a:gd name="connsiteX32" fmla="*/ 18900 w 51815"/>
                <a:gd name="connsiteY32" fmla="*/ 116687 h 116686"/>
                <a:gd name="connsiteX33" fmla="*/ 22967 w 51815"/>
                <a:gd name="connsiteY33" fmla="*/ 100594 h 116686"/>
                <a:gd name="connsiteX34" fmla="*/ 19310 w 51815"/>
                <a:gd name="connsiteY34" fmla="*/ 94157 h 116686"/>
                <a:gd name="connsiteX35" fmla="*/ 21417 w 51815"/>
                <a:gd name="connsiteY35" fmla="*/ 88744 h 116686"/>
                <a:gd name="connsiteX36" fmla="*/ 26742 w 51815"/>
                <a:gd name="connsiteY36" fmla="*/ 86579 h 1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815" h="116686">
                  <a:moveTo>
                    <a:pt x="27151" y="0"/>
                  </a:moveTo>
                  <a:cubicBezTo>
                    <a:pt x="35665" y="0"/>
                    <a:pt x="43243" y="2809"/>
                    <a:pt x="49856" y="8397"/>
                  </a:cubicBezTo>
                  <a:lnTo>
                    <a:pt x="44530" y="15829"/>
                  </a:lnTo>
                  <a:cubicBezTo>
                    <a:pt x="41546" y="13781"/>
                    <a:pt x="38737" y="12231"/>
                    <a:pt x="36133" y="11207"/>
                  </a:cubicBezTo>
                  <a:cubicBezTo>
                    <a:pt x="33529" y="10182"/>
                    <a:pt x="30750" y="9656"/>
                    <a:pt x="27854" y="9656"/>
                  </a:cubicBezTo>
                  <a:cubicBezTo>
                    <a:pt x="24050" y="9656"/>
                    <a:pt x="21036" y="10563"/>
                    <a:pt x="18842" y="12406"/>
                  </a:cubicBezTo>
                  <a:cubicBezTo>
                    <a:pt x="16648" y="14220"/>
                    <a:pt x="15536" y="16707"/>
                    <a:pt x="15536" y="19897"/>
                  </a:cubicBezTo>
                  <a:cubicBezTo>
                    <a:pt x="15536" y="22969"/>
                    <a:pt x="16589" y="25397"/>
                    <a:pt x="18696" y="27182"/>
                  </a:cubicBezTo>
                  <a:cubicBezTo>
                    <a:pt x="20802" y="28967"/>
                    <a:pt x="24781" y="30781"/>
                    <a:pt x="30662" y="32654"/>
                  </a:cubicBezTo>
                  <a:cubicBezTo>
                    <a:pt x="38035" y="34965"/>
                    <a:pt x="43419" y="37833"/>
                    <a:pt x="46783" y="41198"/>
                  </a:cubicBezTo>
                  <a:cubicBezTo>
                    <a:pt x="50148" y="44562"/>
                    <a:pt x="51816" y="49185"/>
                    <a:pt x="51816" y="55066"/>
                  </a:cubicBezTo>
                  <a:cubicBezTo>
                    <a:pt x="51816" y="61972"/>
                    <a:pt x="49299" y="67414"/>
                    <a:pt x="44267" y="71364"/>
                  </a:cubicBezTo>
                  <a:cubicBezTo>
                    <a:pt x="39206" y="75343"/>
                    <a:pt x="32915" y="77333"/>
                    <a:pt x="25337" y="77333"/>
                  </a:cubicBezTo>
                  <a:cubicBezTo>
                    <a:pt x="15360" y="77333"/>
                    <a:pt x="6905" y="74027"/>
                    <a:pt x="0" y="67385"/>
                  </a:cubicBezTo>
                  <a:lnTo>
                    <a:pt x="6437" y="60392"/>
                  </a:lnTo>
                  <a:cubicBezTo>
                    <a:pt x="12317" y="65132"/>
                    <a:pt x="18520" y="67531"/>
                    <a:pt x="25074" y="67531"/>
                  </a:cubicBezTo>
                  <a:cubicBezTo>
                    <a:pt x="29170" y="67531"/>
                    <a:pt x="32476" y="66507"/>
                    <a:pt x="35022" y="64429"/>
                  </a:cubicBezTo>
                  <a:cubicBezTo>
                    <a:pt x="37538" y="62381"/>
                    <a:pt x="38796" y="59543"/>
                    <a:pt x="38796" y="55885"/>
                  </a:cubicBezTo>
                  <a:cubicBezTo>
                    <a:pt x="38796" y="53282"/>
                    <a:pt x="38357" y="51175"/>
                    <a:pt x="37450" y="49595"/>
                  </a:cubicBezTo>
                  <a:cubicBezTo>
                    <a:pt x="36572" y="48015"/>
                    <a:pt x="34992" y="46581"/>
                    <a:pt x="32710" y="45323"/>
                  </a:cubicBezTo>
                  <a:cubicBezTo>
                    <a:pt x="30399" y="44065"/>
                    <a:pt x="27064" y="42719"/>
                    <a:pt x="22675" y="41314"/>
                  </a:cubicBezTo>
                  <a:cubicBezTo>
                    <a:pt x="15682" y="39003"/>
                    <a:pt x="10621" y="36194"/>
                    <a:pt x="7548" y="32917"/>
                  </a:cubicBezTo>
                  <a:cubicBezTo>
                    <a:pt x="4477" y="29640"/>
                    <a:pt x="2926" y="25485"/>
                    <a:pt x="2926" y="20452"/>
                  </a:cubicBezTo>
                  <a:cubicBezTo>
                    <a:pt x="2926" y="16532"/>
                    <a:pt x="3950" y="13021"/>
                    <a:pt x="6027" y="9948"/>
                  </a:cubicBezTo>
                  <a:cubicBezTo>
                    <a:pt x="8075" y="6876"/>
                    <a:pt x="10913" y="4447"/>
                    <a:pt x="14570" y="2663"/>
                  </a:cubicBezTo>
                  <a:cubicBezTo>
                    <a:pt x="18198" y="878"/>
                    <a:pt x="22412" y="0"/>
                    <a:pt x="27151" y="0"/>
                  </a:cubicBezTo>
                  <a:close/>
                  <a:moveTo>
                    <a:pt x="26742" y="86579"/>
                  </a:moveTo>
                  <a:cubicBezTo>
                    <a:pt x="28995" y="86579"/>
                    <a:pt x="30779" y="87281"/>
                    <a:pt x="32154" y="88686"/>
                  </a:cubicBezTo>
                  <a:cubicBezTo>
                    <a:pt x="33500" y="90090"/>
                    <a:pt x="34173" y="91904"/>
                    <a:pt x="34173" y="94157"/>
                  </a:cubicBezTo>
                  <a:cubicBezTo>
                    <a:pt x="34173" y="95356"/>
                    <a:pt x="33968" y="96673"/>
                    <a:pt x="33529" y="98078"/>
                  </a:cubicBezTo>
                  <a:cubicBezTo>
                    <a:pt x="33120" y="99453"/>
                    <a:pt x="32301" y="101560"/>
                    <a:pt x="31101" y="104369"/>
                  </a:cubicBezTo>
                  <a:lnTo>
                    <a:pt x="25776" y="116687"/>
                  </a:lnTo>
                  <a:lnTo>
                    <a:pt x="18900" y="116687"/>
                  </a:lnTo>
                  <a:lnTo>
                    <a:pt x="22967" y="100594"/>
                  </a:lnTo>
                  <a:cubicBezTo>
                    <a:pt x="20539" y="99014"/>
                    <a:pt x="19310" y="96849"/>
                    <a:pt x="19310" y="94157"/>
                  </a:cubicBezTo>
                  <a:cubicBezTo>
                    <a:pt x="19310" y="91992"/>
                    <a:pt x="20012" y="90207"/>
                    <a:pt x="21417" y="88744"/>
                  </a:cubicBezTo>
                  <a:cubicBezTo>
                    <a:pt x="22821" y="87310"/>
                    <a:pt x="24606" y="86579"/>
                    <a:pt x="26742" y="86579"/>
                  </a:cubicBezTo>
                  <a:close/>
                </a:path>
              </a:pathLst>
            </a:custGeom>
            <a:solidFill>
              <a:srgbClr val="1D1D1D"/>
            </a:solidFill>
            <a:ln w="2922"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B97D1339-316D-D499-F8AE-C569D13C5278}"/>
                </a:ext>
              </a:extLst>
            </p:cNvPr>
            <p:cNvSpPr/>
            <p:nvPr/>
          </p:nvSpPr>
          <p:spPr>
            <a:xfrm>
              <a:off x="8099899" y="3064487"/>
              <a:ext cx="50557" cy="77332"/>
            </a:xfrm>
            <a:custGeom>
              <a:avLst/>
              <a:gdLst>
                <a:gd name="connsiteX0" fmla="*/ 30106 w 50557"/>
                <a:gd name="connsiteY0" fmla="*/ 0 h 77332"/>
                <a:gd name="connsiteX1" fmla="*/ 40903 w 50557"/>
                <a:gd name="connsiteY1" fmla="*/ 1961 h 77332"/>
                <a:gd name="connsiteX2" fmla="*/ 50294 w 50557"/>
                <a:gd name="connsiteY2" fmla="*/ 7988 h 77332"/>
                <a:gd name="connsiteX3" fmla="*/ 44677 w 50557"/>
                <a:gd name="connsiteY3" fmla="*/ 15537 h 77332"/>
                <a:gd name="connsiteX4" fmla="*/ 37948 w 50557"/>
                <a:gd name="connsiteY4" fmla="*/ 11558 h 77332"/>
                <a:gd name="connsiteX5" fmla="*/ 30663 w 50557"/>
                <a:gd name="connsiteY5" fmla="*/ 10241 h 77332"/>
                <a:gd name="connsiteX6" fmla="*/ 17848 w 50557"/>
                <a:gd name="connsiteY6" fmla="*/ 17234 h 77332"/>
                <a:gd name="connsiteX7" fmla="*/ 13312 w 50557"/>
                <a:gd name="connsiteY7" fmla="*/ 39091 h 77332"/>
                <a:gd name="connsiteX8" fmla="*/ 30663 w 50557"/>
                <a:gd name="connsiteY8" fmla="*/ 66828 h 77332"/>
                <a:gd name="connsiteX9" fmla="*/ 37831 w 50557"/>
                <a:gd name="connsiteY9" fmla="*/ 65483 h 77332"/>
                <a:gd name="connsiteX10" fmla="*/ 44677 w 50557"/>
                <a:gd name="connsiteY10" fmla="*/ 61503 h 77332"/>
                <a:gd name="connsiteX11" fmla="*/ 50558 w 50557"/>
                <a:gd name="connsiteY11" fmla="*/ 69199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20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3" y="1961"/>
                  </a:cubicBezTo>
                  <a:cubicBezTo>
                    <a:pt x="44180" y="3277"/>
                    <a:pt x="47281" y="5267"/>
                    <a:pt x="50294" y="7988"/>
                  </a:cubicBezTo>
                  <a:lnTo>
                    <a:pt x="44677" y="15537"/>
                  </a:lnTo>
                  <a:cubicBezTo>
                    <a:pt x="42424" y="13781"/>
                    <a:pt x="40201" y="12435"/>
                    <a:pt x="37948" y="11558"/>
                  </a:cubicBezTo>
                  <a:cubicBezTo>
                    <a:pt x="35724" y="10680"/>
                    <a:pt x="33295" y="10241"/>
                    <a:pt x="30663" y="10241"/>
                  </a:cubicBezTo>
                  <a:cubicBezTo>
                    <a:pt x="25162" y="10241"/>
                    <a:pt x="20890" y="12552"/>
                    <a:pt x="17848" y="17234"/>
                  </a:cubicBezTo>
                  <a:cubicBezTo>
                    <a:pt x="14805" y="21915"/>
                    <a:pt x="13312" y="29172"/>
                    <a:pt x="13312" y="39091"/>
                  </a:cubicBezTo>
                  <a:cubicBezTo>
                    <a:pt x="13312" y="57583"/>
                    <a:pt x="19076" y="66828"/>
                    <a:pt x="30663" y="66828"/>
                  </a:cubicBezTo>
                  <a:cubicBezTo>
                    <a:pt x="33295" y="66828"/>
                    <a:pt x="35666" y="66390"/>
                    <a:pt x="37831" y="65483"/>
                  </a:cubicBezTo>
                  <a:cubicBezTo>
                    <a:pt x="39966" y="64605"/>
                    <a:pt x="42249" y="63288"/>
                    <a:pt x="44677" y="61503"/>
                  </a:cubicBezTo>
                  <a:lnTo>
                    <a:pt x="50558" y="69199"/>
                  </a:lnTo>
                  <a:cubicBezTo>
                    <a:pt x="44589" y="74612"/>
                    <a:pt x="37831" y="77333"/>
                    <a:pt x="30253" y="77333"/>
                  </a:cubicBezTo>
                  <a:cubicBezTo>
                    <a:pt x="20803" y="77333"/>
                    <a:pt x="13430" y="74056"/>
                    <a:pt x="8046" y="67531"/>
                  </a:cubicBezTo>
                  <a:cubicBezTo>
                    <a:pt x="2663" y="60977"/>
                    <a:pt x="0" y="51555"/>
                    <a:pt x="0" y="39237"/>
                  </a:cubicBezTo>
                  <a:cubicBezTo>
                    <a:pt x="0" y="31191"/>
                    <a:pt x="1229" y="24227"/>
                    <a:pt x="3716" y="18346"/>
                  </a:cubicBezTo>
                  <a:cubicBezTo>
                    <a:pt x="6174" y="12465"/>
                    <a:pt x="9685" y="7930"/>
                    <a:pt x="14220" y="4769"/>
                  </a:cubicBezTo>
                  <a:cubicBezTo>
                    <a:pt x="18725"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1F239509-66AF-EE98-F533-F1505CC30D1C}"/>
                </a:ext>
              </a:extLst>
            </p:cNvPr>
            <p:cNvSpPr/>
            <p:nvPr/>
          </p:nvSpPr>
          <p:spPr>
            <a:xfrm>
              <a:off x="8157187" y="3064487"/>
              <a:ext cx="59949" cy="77332"/>
            </a:xfrm>
            <a:custGeom>
              <a:avLst/>
              <a:gdLst>
                <a:gd name="connsiteX0" fmla="*/ 30106 w 59949"/>
                <a:gd name="connsiteY0" fmla="*/ 0 h 77332"/>
                <a:gd name="connsiteX1" fmla="*/ 52108 w 59949"/>
                <a:gd name="connsiteY1" fmla="*/ 9948 h 77332"/>
                <a:gd name="connsiteX2" fmla="*/ 59949 w 59949"/>
                <a:gd name="connsiteY2" fmla="*/ 38535 h 77332"/>
                <a:gd name="connsiteX3" fmla="*/ 51962 w 59949"/>
                <a:gd name="connsiteY3" fmla="*/ 66887 h 77332"/>
                <a:gd name="connsiteX4" fmla="*/ 29989 w 59949"/>
                <a:gd name="connsiteY4" fmla="*/ 77333 h 77332"/>
                <a:gd name="connsiteX5" fmla="*/ 7929 w 59949"/>
                <a:gd name="connsiteY5" fmla="*/ 67092 h 77332"/>
                <a:gd name="connsiteX6" fmla="*/ 0 w 59949"/>
                <a:gd name="connsiteY6" fmla="*/ 38652 h 77332"/>
                <a:gd name="connsiteX7" fmla="*/ 7987 w 59949"/>
                <a:gd name="connsiteY7" fmla="*/ 10153 h 77332"/>
                <a:gd name="connsiteX8" fmla="*/ 30106 w 59949"/>
                <a:gd name="connsiteY8" fmla="*/ 0 h 77332"/>
                <a:gd name="connsiteX9" fmla="*/ 30106 w 59949"/>
                <a:gd name="connsiteY9" fmla="*/ 10095 h 77332"/>
                <a:gd name="connsiteX10" fmla="*/ 17525 w 59949"/>
                <a:gd name="connsiteY10" fmla="*/ 17029 h 77332"/>
                <a:gd name="connsiteX11" fmla="*/ 13166 w 59949"/>
                <a:gd name="connsiteY11" fmla="*/ 38652 h 77332"/>
                <a:gd name="connsiteX12" fmla="*/ 29989 w 59949"/>
                <a:gd name="connsiteY12" fmla="*/ 67385 h 77332"/>
                <a:gd name="connsiteX13" fmla="*/ 46783 w 59949"/>
                <a:gd name="connsiteY13" fmla="*/ 38535 h 77332"/>
                <a:gd name="connsiteX14" fmla="*/ 42599 w 59949"/>
                <a:gd name="connsiteY14" fmla="*/ 16941 h 77332"/>
                <a:gd name="connsiteX15" fmla="*/ 30106 w 59949"/>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06"/>
                    <a:pt x="52108" y="9948"/>
                  </a:cubicBezTo>
                  <a:cubicBezTo>
                    <a:pt x="57345" y="16590"/>
                    <a:pt x="59949" y="26100"/>
                    <a:pt x="59949" y="38535"/>
                  </a:cubicBezTo>
                  <a:cubicBezTo>
                    <a:pt x="59949" y="50473"/>
                    <a:pt x="57287" y="59923"/>
                    <a:pt x="51962" y="66887"/>
                  </a:cubicBezTo>
                  <a:cubicBezTo>
                    <a:pt x="46637" y="73851"/>
                    <a:pt x="39322" y="77333"/>
                    <a:pt x="29989" y="77333"/>
                  </a:cubicBezTo>
                  <a:cubicBezTo>
                    <a:pt x="20539" y="77333"/>
                    <a:pt x="13195" y="73909"/>
                    <a:pt x="7929" y="67092"/>
                  </a:cubicBezTo>
                  <a:cubicBezTo>
                    <a:pt x="2633" y="60304"/>
                    <a:pt x="0" y="50794"/>
                    <a:pt x="0" y="38652"/>
                  </a:cubicBezTo>
                  <a:cubicBezTo>
                    <a:pt x="0" y="26421"/>
                    <a:pt x="2663" y="16912"/>
                    <a:pt x="7987" y="10153"/>
                  </a:cubicBezTo>
                  <a:cubicBezTo>
                    <a:pt x="13312" y="3394"/>
                    <a:pt x="20685" y="0"/>
                    <a:pt x="30106" y="0"/>
                  </a:cubicBezTo>
                  <a:close/>
                  <a:moveTo>
                    <a:pt x="30106" y="10095"/>
                  </a:moveTo>
                  <a:cubicBezTo>
                    <a:pt x="24606" y="10095"/>
                    <a:pt x="20393" y="12406"/>
                    <a:pt x="17525" y="17029"/>
                  </a:cubicBezTo>
                  <a:cubicBezTo>
                    <a:pt x="14629" y="21652"/>
                    <a:pt x="13166" y="28850"/>
                    <a:pt x="13166" y="38652"/>
                  </a:cubicBezTo>
                  <a:cubicBezTo>
                    <a:pt x="13166" y="57817"/>
                    <a:pt x="18783" y="67385"/>
                    <a:pt x="29989" y="67385"/>
                  </a:cubicBezTo>
                  <a:cubicBezTo>
                    <a:pt x="41195" y="67385"/>
                    <a:pt x="46783" y="57758"/>
                    <a:pt x="46783" y="38535"/>
                  </a:cubicBezTo>
                  <a:cubicBezTo>
                    <a:pt x="46783" y="28733"/>
                    <a:pt x="45379" y="21535"/>
                    <a:pt x="42599" y="16941"/>
                  </a:cubicBezTo>
                  <a:cubicBezTo>
                    <a:pt x="39791" y="12377"/>
                    <a:pt x="35636" y="10095"/>
                    <a:pt x="30106" y="10095"/>
                  </a:cubicBezTo>
                  <a:close/>
                </a:path>
              </a:pathLst>
            </a:custGeom>
            <a:solidFill>
              <a:srgbClr val="1D1D1D"/>
            </a:solidFill>
            <a:ln w="2922"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61D686D7-8F3D-24AC-49DE-882B3756D7F8}"/>
                </a:ext>
              </a:extLst>
            </p:cNvPr>
            <p:cNvSpPr/>
            <p:nvPr/>
          </p:nvSpPr>
          <p:spPr>
            <a:xfrm>
              <a:off x="8234661" y="3035053"/>
              <a:ext cx="23962" cy="106767"/>
            </a:xfrm>
            <a:custGeom>
              <a:avLst/>
              <a:gdLst>
                <a:gd name="connsiteX0" fmla="*/ 14570 w 23962"/>
                <a:gd name="connsiteY0" fmla="*/ 106768 h 106767"/>
                <a:gd name="connsiteX1" fmla="*/ 392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8 h 106767"/>
                <a:gd name="connsiteX6" fmla="*/ 17086 w 23962"/>
                <a:gd name="connsiteY6" fmla="*/ 96410 h 106767"/>
                <a:gd name="connsiteX7" fmla="*/ 21153 w 23962"/>
                <a:gd name="connsiteY7" fmla="*/ 95561 h 106767"/>
                <a:gd name="connsiteX8" fmla="*/ 23962 w 23962"/>
                <a:gd name="connsiteY8" fmla="*/ 10439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24" y="105422"/>
                    <a:pt x="3920" y="102701"/>
                  </a:cubicBezTo>
                  <a:cubicBezTo>
                    <a:pt x="1316" y="100009"/>
                    <a:pt x="0" y="96205"/>
                    <a:pt x="0" y="91348"/>
                  </a:cubicBezTo>
                  <a:lnTo>
                    <a:pt x="0" y="1404"/>
                  </a:lnTo>
                  <a:lnTo>
                    <a:pt x="12610" y="0"/>
                  </a:lnTo>
                  <a:lnTo>
                    <a:pt x="12610" y="90938"/>
                  </a:lnTo>
                  <a:cubicBezTo>
                    <a:pt x="12610" y="94566"/>
                    <a:pt x="14102" y="96410"/>
                    <a:pt x="17086" y="96410"/>
                  </a:cubicBezTo>
                  <a:cubicBezTo>
                    <a:pt x="18286" y="96410"/>
                    <a:pt x="19661" y="96117"/>
                    <a:pt x="21153" y="95561"/>
                  </a:cubicBezTo>
                  <a:lnTo>
                    <a:pt x="23962" y="104398"/>
                  </a:lnTo>
                  <a:cubicBezTo>
                    <a:pt x="20949"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F1136A3D-8C15-81E4-BB82-61966D7EDC43}"/>
                </a:ext>
              </a:extLst>
            </p:cNvPr>
            <p:cNvSpPr/>
            <p:nvPr/>
          </p:nvSpPr>
          <p:spPr>
            <a:xfrm>
              <a:off x="8270385" y="3031571"/>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41" y="3950"/>
                    <a:pt x="16531" y="5910"/>
                    <a:pt x="16531" y="8251"/>
                  </a:cubicBezTo>
                  <a:cubicBezTo>
                    <a:pt x="16531" y="10592"/>
                    <a:pt x="15770" y="12523"/>
                    <a:pt x="14278" y="14074"/>
                  </a:cubicBezTo>
                  <a:cubicBezTo>
                    <a:pt x="12786" y="15624"/>
                    <a:pt x="10767" y="16385"/>
                    <a:pt x="8251" y="16385"/>
                  </a:cubicBezTo>
                  <a:cubicBezTo>
                    <a:pt x="5822" y="16385"/>
                    <a:pt x="3833" y="15624"/>
                    <a:pt x="2311" y="14074"/>
                  </a:cubicBezTo>
                  <a:cubicBezTo>
                    <a:pt x="761" y="12523"/>
                    <a:pt x="0" y="10592"/>
                    <a:pt x="0" y="8251"/>
                  </a:cubicBezTo>
                  <a:cubicBezTo>
                    <a:pt x="0" y="5910"/>
                    <a:pt x="761" y="3950"/>
                    <a:pt x="2311" y="2370"/>
                  </a:cubicBezTo>
                  <a:cubicBezTo>
                    <a:pt x="3833"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6B561E83-8DDB-6CAF-7136-8458AEEB969E}"/>
                </a:ext>
              </a:extLst>
            </p:cNvPr>
            <p:cNvSpPr/>
            <p:nvPr/>
          </p:nvSpPr>
          <p:spPr>
            <a:xfrm>
              <a:off x="8306928" y="3035053"/>
              <a:ext cx="23962" cy="106767"/>
            </a:xfrm>
            <a:custGeom>
              <a:avLst/>
              <a:gdLst>
                <a:gd name="connsiteX0" fmla="*/ 14571 w 23962"/>
                <a:gd name="connsiteY0" fmla="*/ 106768 h 106767"/>
                <a:gd name="connsiteX1" fmla="*/ 3921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8 h 106767"/>
                <a:gd name="connsiteX6" fmla="*/ 17116 w 23962"/>
                <a:gd name="connsiteY6" fmla="*/ 96410 h 106767"/>
                <a:gd name="connsiteX7" fmla="*/ 21154 w 23962"/>
                <a:gd name="connsiteY7" fmla="*/ 95561 h 106767"/>
                <a:gd name="connsiteX8" fmla="*/ 23962 w 23962"/>
                <a:gd name="connsiteY8" fmla="*/ 104398 h 106767"/>
                <a:gd name="connsiteX9" fmla="*/ 14571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1" y="106768"/>
                  </a:moveTo>
                  <a:cubicBezTo>
                    <a:pt x="10094" y="106768"/>
                    <a:pt x="6554" y="105422"/>
                    <a:pt x="3921" y="102701"/>
                  </a:cubicBezTo>
                  <a:cubicBezTo>
                    <a:pt x="1317" y="100009"/>
                    <a:pt x="0" y="96205"/>
                    <a:pt x="0" y="91348"/>
                  </a:cubicBezTo>
                  <a:lnTo>
                    <a:pt x="0" y="1404"/>
                  </a:lnTo>
                  <a:lnTo>
                    <a:pt x="12610" y="0"/>
                  </a:lnTo>
                  <a:lnTo>
                    <a:pt x="12610" y="90938"/>
                  </a:lnTo>
                  <a:cubicBezTo>
                    <a:pt x="12610" y="94566"/>
                    <a:pt x="14102" y="96410"/>
                    <a:pt x="17116" y="96410"/>
                  </a:cubicBezTo>
                  <a:cubicBezTo>
                    <a:pt x="18315" y="96410"/>
                    <a:pt x="19662" y="96117"/>
                    <a:pt x="21154" y="95561"/>
                  </a:cubicBezTo>
                  <a:lnTo>
                    <a:pt x="23962" y="104398"/>
                  </a:lnTo>
                  <a:cubicBezTo>
                    <a:pt x="20978" y="105978"/>
                    <a:pt x="17848" y="106768"/>
                    <a:pt x="14571" y="106768"/>
                  </a:cubicBezTo>
                  <a:close/>
                </a:path>
              </a:pathLst>
            </a:custGeom>
            <a:solidFill>
              <a:srgbClr val="1D1D1D"/>
            </a:solidFill>
            <a:ln w="2922"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37668C9A-4E91-0580-9A3D-96603E89E603}"/>
                </a:ext>
              </a:extLst>
            </p:cNvPr>
            <p:cNvSpPr/>
            <p:nvPr/>
          </p:nvSpPr>
          <p:spPr>
            <a:xfrm>
              <a:off x="8339433" y="3064487"/>
              <a:ext cx="56174" cy="77332"/>
            </a:xfrm>
            <a:custGeom>
              <a:avLst/>
              <a:gdLst>
                <a:gd name="connsiteX0" fmla="*/ 56175 w 56174"/>
                <a:gd name="connsiteY0" fmla="*/ 36428 h 77332"/>
                <a:gd name="connsiteX1" fmla="*/ 55912 w 56174"/>
                <a:gd name="connsiteY1" fmla="*/ 43012 h 77332"/>
                <a:gd name="connsiteX2" fmla="*/ 13049 w 56174"/>
                <a:gd name="connsiteY2" fmla="*/ 43012 h 77332"/>
                <a:gd name="connsiteX3" fmla="*/ 18228 w 56174"/>
                <a:gd name="connsiteY3" fmla="*/ 61562 h 77332"/>
                <a:gd name="connsiteX4" fmla="*/ 30838 w 56174"/>
                <a:gd name="connsiteY4" fmla="*/ 67238 h 77332"/>
                <a:gd name="connsiteX5" fmla="*/ 39850 w 56174"/>
                <a:gd name="connsiteY5" fmla="*/ 65717 h 77332"/>
                <a:gd name="connsiteX6" fmla="*/ 48188 w 56174"/>
                <a:gd name="connsiteY6" fmla="*/ 60655 h 77332"/>
                <a:gd name="connsiteX7" fmla="*/ 53806 w 56174"/>
                <a:gd name="connsiteY7" fmla="*/ 68087 h 77332"/>
                <a:gd name="connsiteX8" fmla="*/ 30253 w 56174"/>
                <a:gd name="connsiteY8" fmla="*/ 77333 h 77332"/>
                <a:gd name="connsiteX9" fmla="*/ 7929 w 56174"/>
                <a:gd name="connsiteY9" fmla="*/ 67326 h 77332"/>
                <a:gd name="connsiteX10" fmla="*/ 0 w 56174"/>
                <a:gd name="connsiteY10" fmla="*/ 39237 h 77332"/>
                <a:gd name="connsiteX11" fmla="*/ 757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54 h 77332"/>
                <a:gd name="connsiteX16" fmla="*/ 28731 w 56174"/>
                <a:gd name="connsiteY16" fmla="*/ 9539 h 77332"/>
                <a:gd name="connsiteX17" fmla="*/ 17672 w 56174"/>
                <a:gd name="connsiteY17" fmla="*/ 15332 h 77332"/>
                <a:gd name="connsiteX18" fmla="*/ 13049 w 56174"/>
                <a:gd name="connsiteY18" fmla="*/ 34175 h 77332"/>
                <a:gd name="connsiteX19" fmla="*/ 44004 w 56174"/>
                <a:gd name="connsiteY19" fmla="*/ 34175 h 77332"/>
                <a:gd name="connsiteX20" fmla="*/ 44004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8" y="40583"/>
                    <a:pt x="55912" y="43012"/>
                  </a:cubicBezTo>
                  <a:lnTo>
                    <a:pt x="13049" y="43012"/>
                  </a:lnTo>
                  <a:cubicBezTo>
                    <a:pt x="13400" y="51614"/>
                    <a:pt x="15126" y="57787"/>
                    <a:pt x="18228" y="61562"/>
                  </a:cubicBezTo>
                  <a:cubicBezTo>
                    <a:pt x="21300" y="65366"/>
                    <a:pt x="25513" y="67238"/>
                    <a:pt x="30838" y="67238"/>
                  </a:cubicBezTo>
                  <a:cubicBezTo>
                    <a:pt x="34202" y="67238"/>
                    <a:pt x="37187" y="66741"/>
                    <a:pt x="39850" y="65717"/>
                  </a:cubicBezTo>
                  <a:cubicBezTo>
                    <a:pt x="42512" y="64693"/>
                    <a:pt x="45291" y="62996"/>
                    <a:pt x="48188" y="60655"/>
                  </a:cubicBezTo>
                  <a:lnTo>
                    <a:pt x="53806" y="68087"/>
                  </a:lnTo>
                  <a:cubicBezTo>
                    <a:pt x="46900" y="74261"/>
                    <a:pt x="39030" y="77333"/>
                    <a:pt x="30253" y="77333"/>
                  </a:cubicBezTo>
                  <a:cubicBezTo>
                    <a:pt x="20656" y="77333"/>
                    <a:pt x="13195" y="73997"/>
                    <a:pt x="7929" y="67326"/>
                  </a:cubicBezTo>
                  <a:cubicBezTo>
                    <a:pt x="2633" y="60625"/>
                    <a:pt x="0" y="51263"/>
                    <a:pt x="0" y="39237"/>
                  </a:cubicBezTo>
                  <a:cubicBezTo>
                    <a:pt x="0" y="27182"/>
                    <a:pt x="2516" y="17614"/>
                    <a:pt x="7578" y="10563"/>
                  </a:cubicBezTo>
                  <a:cubicBezTo>
                    <a:pt x="12610" y="3511"/>
                    <a:pt x="19632" y="0"/>
                    <a:pt x="28585" y="0"/>
                  </a:cubicBezTo>
                  <a:cubicBezTo>
                    <a:pt x="37450" y="0"/>
                    <a:pt x="44268" y="3160"/>
                    <a:pt x="49036" y="9451"/>
                  </a:cubicBezTo>
                  <a:cubicBezTo>
                    <a:pt x="53806" y="15771"/>
                    <a:pt x="56175" y="24754"/>
                    <a:pt x="56175" y="36428"/>
                  </a:cubicBezTo>
                  <a:close/>
                  <a:moveTo>
                    <a:pt x="44004" y="32654"/>
                  </a:moveTo>
                  <a:cubicBezTo>
                    <a:pt x="44004" y="17234"/>
                    <a:pt x="38913" y="9539"/>
                    <a:pt x="28731" y="9539"/>
                  </a:cubicBezTo>
                  <a:cubicBezTo>
                    <a:pt x="24050" y="9539"/>
                    <a:pt x="20363" y="11470"/>
                    <a:pt x="17672" y="15332"/>
                  </a:cubicBezTo>
                  <a:cubicBezTo>
                    <a:pt x="14951" y="19224"/>
                    <a:pt x="13400" y="25485"/>
                    <a:pt x="13049" y="34175"/>
                  </a:cubicBezTo>
                  <a:lnTo>
                    <a:pt x="44004" y="34175"/>
                  </a:lnTo>
                  <a:lnTo>
                    <a:pt x="44004" y="32654"/>
                  </a:lnTo>
                  <a:close/>
                </a:path>
              </a:pathLst>
            </a:custGeom>
            <a:solidFill>
              <a:srgbClr val="1D1D1D"/>
            </a:solidFill>
            <a:ln w="2922"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EFC09C86-4B20-0DBF-A03B-1B6AF365E16C}"/>
                </a:ext>
              </a:extLst>
            </p:cNvPr>
            <p:cNvSpPr/>
            <p:nvPr/>
          </p:nvSpPr>
          <p:spPr>
            <a:xfrm>
              <a:off x="8446049" y="3064487"/>
              <a:ext cx="56029" cy="105070"/>
            </a:xfrm>
            <a:custGeom>
              <a:avLst/>
              <a:gdLst>
                <a:gd name="connsiteX0" fmla="*/ 31804 w 56029"/>
                <a:gd name="connsiteY0" fmla="*/ 0 h 105070"/>
                <a:gd name="connsiteX1" fmla="*/ 49943 w 56029"/>
                <a:gd name="connsiteY1" fmla="*/ 9948 h 105070"/>
                <a:gd name="connsiteX2" fmla="*/ 56029 w 56029"/>
                <a:gd name="connsiteY2" fmla="*/ 38388 h 105070"/>
                <a:gd name="connsiteX3" fmla="*/ 49241 w 56029"/>
                <a:gd name="connsiteY3" fmla="*/ 66828 h 105070"/>
                <a:gd name="connsiteX4" fmla="*/ 30253 w 56029"/>
                <a:gd name="connsiteY4" fmla="*/ 77333 h 105070"/>
                <a:gd name="connsiteX5" fmla="*/ 12610 w 56029"/>
                <a:gd name="connsiteY5" fmla="*/ 68496 h 105070"/>
                <a:gd name="connsiteX6" fmla="*/ 12610 w 56029"/>
                <a:gd name="connsiteY6" fmla="*/ 103520 h 105070"/>
                <a:gd name="connsiteX7" fmla="*/ 0 w 56029"/>
                <a:gd name="connsiteY7" fmla="*/ 105071 h 105070"/>
                <a:gd name="connsiteX8" fmla="*/ 0 w 56029"/>
                <a:gd name="connsiteY8" fmla="*/ 1814 h 105070"/>
                <a:gd name="connsiteX9" fmla="*/ 11060 w 56029"/>
                <a:gd name="connsiteY9" fmla="*/ 1814 h 105070"/>
                <a:gd name="connsiteX10" fmla="*/ 11762 w 56029"/>
                <a:gd name="connsiteY10" fmla="*/ 11762 h 105070"/>
                <a:gd name="connsiteX11" fmla="*/ 31804 w 56029"/>
                <a:gd name="connsiteY11" fmla="*/ 0 h 105070"/>
                <a:gd name="connsiteX12" fmla="*/ 27327 w 56029"/>
                <a:gd name="connsiteY12" fmla="*/ 67238 h 105070"/>
                <a:gd name="connsiteX13" fmla="*/ 42863 w 56029"/>
                <a:gd name="connsiteY13" fmla="*/ 38535 h 105070"/>
                <a:gd name="connsiteX14" fmla="*/ 39294 w 56029"/>
                <a:gd name="connsiteY14" fmla="*/ 16736 h 105070"/>
                <a:gd name="connsiteX15" fmla="*/ 28439 w 56029"/>
                <a:gd name="connsiteY15" fmla="*/ 9948 h 105070"/>
                <a:gd name="connsiteX16" fmla="*/ 19749 w 56029"/>
                <a:gd name="connsiteY16" fmla="*/ 12904 h 105070"/>
                <a:gd name="connsiteX17" fmla="*/ 12610 w 56029"/>
                <a:gd name="connsiteY17" fmla="*/ 20862 h 105070"/>
                <a:gd name="connsiteX18" fmla="*/ 12610 w 56029"/>
                <a:gd name="connsiteY18" fmla="*/ 58139 h 105070"/>
                <a:gd name="connsiteX19" fmla="*/ 27327 w 56029"/>
                <a:gd name="connsiteY19" fmla="*/ 67238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9" h="105070">
                  <a:moveTo>
                    <a:pt x="31804" y="0"/>
                  </a:moveTo>
                  <a:cubicBezTo>
                    <a:pt x="39820" y="0"/>
                    <a:pt x="45877" y="3306"/>
                    <a:pt x="49943" y="9948"/>
                  </a:cubicBezTo>
                  <a:cubicBezTo>
                    <a:pt x="54011" y="16590"/>
                    <a:pt x="56029" y="26070"/>
                    <a:pt x="56029" y="38388"/>
                  </a:cubicBezTo>
                  <a:cubicBezTo>
                    <a:pt x="56029" y="50326"/>
                    <a:pt x="53776" y="59807"/>
                    <a:pt x="49241" y="66828"/>
                  </a:cubicBezTo>
                  <a:cubicBezTo>
                    <a:pt x="44706" y="73822"/>
                    <a:pt x="38387" y="77333"/>
                    <a:pt x="30253" y="77333"/>
                  </a:cubicBezTo>
                  <a:cubicBezTo>
                    <a:pt x="22968" y="77333"/>
                    <a:pt x="17087" y="74378"/>
                    <a:pt x="12610" y="68496"/>
                  </a:cubicBezTo>
                  <a:lnTo>
                    <a:pt x="12610" y="103520"/>
                  </a:lnTo>
                  <a:lnTo>
                    <a:pt x="0" y="105071"/>
                  </a:lnTo>
                  <a:lnTo>
                    <a:pt x="0" y="1814"/>
                  </a:lnTo>
                  <a:lnTo>
                    <a:pt x="11060" y="1814"/>
                  </a:lnTo>
                  <a:lnTo>
                    <a:pt x="11762" y="11762"/>
                  </a:lnTo>
                  <a:cubicBezTo>
                    <a:pt x="16823" y="3921"/>
                    <a:pt x="23494" y="0"/>
                    <a:pt x="31804" y="0"/>
                  </a:cubicBezTo>
                  <a:close/>
                  <a:moveTo>
                    <a:pt x="27327" y="67238"/>
                  </a:moveTo>
                  <a:cubicBezTo>
                    <a:pt x="37684" y="67238"/>
                    <a:pt x="42863" y="57671"/>
                    <a:pt x="42863" y="38535"/>
                  </a:cubicBezTo>
                  <a:cubicBezTo>
                    <a:pt x="42863" y="28528"/>
                    <a:pt x="41664" y="21272"/>
                    <a:pt x="39294" y="16736"/>
                  </a:cubicBezTo>
                  <a:cubicBezTo>
                    <a:pt x="36924" y="12201"/>
                    <a:pt x="33296" y="9948"/>
                    <a:pt x="28439" y="9948"/>
                  </a:cubicBezTo>
                  <a:cubicBezTo>
                    <a:pt x="25162" y="9948"/>
                    <a:pt x="22266" y="10914"/>
                    <a:pt x="19749" y="12904"/>
                  </a:cubicBezTo>
                  <a:cubicBezTo>
                    <a:pt x="17233" y="14864"/>
                    <a:pt x="14834" y="17497"/>
                    <a:pt x="12610" y="20862"/>
                  </a:cubicBezTo>
                  <a:lnTo>
                    <a:pt x="12610" y="58139"/>
                  </a:lnTo>
                  <a:cubicBezTo>
                    <a:pt x="16443" y="64195"/>
                    <a:pt x="21329" y="67238"/>
                    <a:pt x="27327" y="67238"/>
                  </a:cubicBezTo>
                  <a:close/>
                </a:path>
              </a:pathLst>
            </a:custGeom>
            <a:solidFill>
              <a:srgbClr val="1D1D1D"/>
            </a:solidFill>
            <a:ln w="2922"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F9A7E445-7E4A-3C5C-E137-58A99A9497AF}"/>
                </a:ext>
              </a:extLst>
            </p:cNvPr>
            <p:cNvSpPr/>
            <p:nvPr/>
          </p:nvSpPr>
          <p:spPr>
            <a:xfrm>
              <a:off x="8520569" y="3064634"/>
              <a:ext cx="36572" cy="75372"/>
            </a:xfrm>
            <a:custGeom>
              <a:avLst/>
              <a:gdLst>
                <a:gd name="connsiteX0" fmla="*/ 30281 w 36572"/>
                <a:gd name="connsiteY0" fmla="*/ 0 h 75372"/>
                <a:gd name="connsiteX1" fmla="*/ 36572 w 36572"/>
                <a:gd name="connsiteY1" fmla="*/ 819 h 75372"/>
                <a:gd name="connsiteX2" fmla="*/ 34465 w 36572"/>
                <a:gd name="connsiteY2" fmla="*/ 13020 h 75372"/>
                <a:gd name="connsiteX3" fmla="*/ 28731 w 36572"/>
                <a:gd name="connsiteY3" fmla="*/ 12172 h 75372"/>
                <a:gd name="connsiteX4" fmla="*/ 18725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42 w 36572"/>
                <a:gd name="connsiteY9" fmla="*/ 1668 h 75372"/>
                <a:gd name="connsiteX10" fmla="*/ 11907 w 36572"/>
                <a:gd name="connsiteY10" fmla="*/ 16239 h 75372"/>
                <a:gd name="connsiteX11" fmla="*/ 30281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1" y="0"/>
                  </a:moveTo>
                  <a:cubicBezTo>
                    <a:pt x="32710" y="0"/>
                    <a:pt x="34787" y="263"/>
                    <a:pt x="36572" y="819"/>
                  </a:cubicBezTo>
                  <a:lnTo>
                    <a:pt x="34465" y="13020"/>
                  </a:lnTo>
                  <a:cubicBezTo>
                    <a:pt x="32710" y="12465"/>
                    <a:pt x="30779" y="12172"/>
                    <a:pt x="28731" y="12172"/>
                  </a:cubicBezTo>
                  <a:cubicBezTo>
                    <a:pt x="24606" y="12172"/>
                    <a:pt x="21271" y="13810"/>
                    <a:pt x="18725" y="17087"/>
                  </a:cubicBezTo>
                  <a:cubicBezTo>
                    <a:pt x="16150" y="20364"/>
                    <a:pt x="14102" y="25339"/>
                    <a:pt x="12610" y="32068"/>
                  </a:cubicBezTo>
                  <a:lnTo>
                    <a:pt x="12610" y="75372"/>
                  </a:lnTo>
                  <a:lnTo>
                    <a:pt x="0" y="75372"/>
                  </a:lnTo>
                  <a:lnTo>
                    <a:pt x="0" y="1668"/>
                  </a:lnTo>
                  <a:lnTo>
                    <a:pt x="10942" y="1668"/>
                  </a:lnTo>
                  <a:lnTo>
                    <a:pt x="11907" y="16239"/>
                  </a:lnTo>
                  <a:cubicBezTo>
                    <a:pt x="15565" y="5413"/>
                    <a:pt x="21680" y="0"/>
                    <a:pt x="30281" y="0"/>
                  </a:cubicBezTo>
                  <a:close/>
                </a:path>
              </a:pathLst>
            </a:custGeom>
            <a:solidFill>
              <a:srgbClr val="1D1D1D"/>
            </a:solidFill>
            <a:ln w="2922"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15DFD0DF-68CA-5FD6-59A0-AD58FEC7B4DF}"/>
                </a:ext>
              </a:extLst>
            </p:cNvPr>
            <p:cNvSpPr/>
            <p:nvPr/>
          </p:nvSpPr>
          <p:spPr>
            <a:xfrm>
              <a:off x="8561062" y="3064487"/>
              <a:ext cx="59949" cy="77332"/>
            </a:xfrm>
            <a:custGeom>
              <a:avLst/>
              <a:gdLst>
                <a:gd name="connsiteX0" fmla="*/ 30136 w 59949"/>
                <a:gd name="connsiteY0" fmla="*/ 0 h 77332"/>
                <a:gd name="connsiteX1" fmla="*/ 52108 w 59949"/>
                <a:gd name="connsiteY1" fmla="*/ 9948 h 77332"/>
                <a:gd name="connsiteX2" fmla="*/ 59949 w 59949"/>
                <a:gd name="connsiteY2" fmla="*/ 38535 h 77332"/>
                <a:gd name="connsiteX3" fmla="*/ 51991 w 59949"/>
                <a:gd name="connsiteY3" fmla="*/ 66887 h 77332"/>
                <a:gd name="connsiteX4" fmla="*/ 29989 w 59949"/>
                <a:gd name="connsiteY4" fmla="*/ 77333 h 77332"/>
                <a:gd name="connsiteX5" fmla="*/ 7929 w 59949"/>
                <a:gd name="connsiteY5" fmla="*/ 67092 h 77332"/>
                <a:gd name="connsiteX6" fmla="*/ 0 w 59949"/>
                <a:gd name="connsiteY6" fmla="*/ 38652 h 77332"/>
                <a:gd name="connsiteX7" fmla="*/ 7987 w 59949"/>
                <a:gd name="connsiteY7" fmla="*/ 10153 h 77332"/>
                <a:gd name="connsiteX8" fmla="*/ 30136 w 59949"/>
                <a:gd name="connsiteY8" fmla="*/ 0 h 77332"/>
                <a:gd name="connsiteX9" fmla="*/ 30136 w 59949"/>
                <a:gd name="connsiteY9" fmla="*/ 10095 h 77332"/>
                <a:gd name="connsiteX10" fmla="*/ 17525 w 59949"/>
                <a:gd name="connsiteY10" fmla="*/ 17029 h 77332"/>
                <a:gd name="connsiteX11" fmla="*/ 13166 w 59949"/>
                <a:gd name="connsiteY11" fmla="*/ 38652 h 77332"/>
                <a:gd name="connsiteX12" fmla="*/ 29989 w 59949"/>
                <a:gd name="connsiteY12" fmla="*/ 67385 h 77332"/>
                <a:gd name="connsiteX13" fmla="*/ 46783 w 59949"/>
                <a:gd name="connsiteY13" fmla="*/ 38535 h 77332"/>
                <a:gd name="connsiteX14" fmla="*/ 42600 w 59949"/>
                <a:gd name="connsiteY14" fmla="*/ 16941 h 77332"/>
                <a:gd name="connsiteX15" fmla="*/ 30136 w 59949"/>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36" y="0"/>
                  </a:moveTo>
                  <a:cubicBezTo>
                    <a:pt x="39557" y="0"/>
                    <a:pt x="46900" y="3306"/>
                    <a:pt x="52108" y="9948"/>
                  </a:cubicBezTo>
                  <a:cubicBezTo>
                    <a:pt x="57346" y="16590"/>
                    <a:pt x="59949" y="26100"/>
                    <a:pt x="59949" y="38535"/>
                  </a:cubicBezTo>
                  <a:cubicBezTo>
                    <a:pt x="59949" y="50473"/>
                    <a:pt x="57287" y="59923"/>
                    <a:pt x="51991" y="66887"/>
                  </a:cubicBezTo>
                  <a:cubicBezTo>
                    <a:pt x="46666" y="73851"/>
                    <a:pt x="39322" y="77333"/>
                    <a:pt x="29989" y="77333"/>
                  </a:cubicBezTo>
                  <a:cubicBezTo>
                    <a:pt x="20539" y="77333"/>
                    <a:pt x="13195" y="73909"/>
                    <a:pt x="7929" y="67092"/>
                  </a:cubicBezTo>
                  <a:cubicBezTo>
                    <a:pt x="2634" y="60304"/>
                    <a:pt x="0" y="50794"/>
                    <a:pt x="0" y="38652"/>
                  </a:cubicBezTo>
                  <a:cubicBezTo>
                    <a:pt x="0" y="26421"/>
                    <a:pt x="2663" y="16912"/>
                    <a:pt x="7987" y="10153"/>
                  </a:cubicBezTo>
                  <a:cubicBezTo>
                    <a:pt x="13312" y="3394"/>
                    <a:pt x="20686" y="0"/>
                    <a:pt x="30136" y="0"/>
                  </a:cubicBezTo>
                  <a:close/>
                  <a:moveTo>
                    <a:pt x="30136" y="10095"/>
                  </a:moveTo>
                  <a:cubicBezTo>
                    <a:pt x="24606" y="10095"/>
                    <a:pt x="20422" y="12406"/>
                    <a:pt x="17525" y="17029"/>
                  </a:cubicBezTo>
                  <a:cubicBezTo>
                    <a:pt x="14629" y="21652"/>
                    <a:pt x="13166" y="28850"/>
                    <a:pt x="13166" y="38652"/>
                  </a:cubicBezTo>
                  <a:cubicBezTo>
                    <a:pt x="13166" y="57817"/>
                    <a:pt x="18784" y="67385"/>
                    <a:pt x="29989" y="67385"/>
                  </a:cubicBezTo>
                  <a:cubicBezTo>
                    <a:pt x="41195" y="67385"/>
                    <a:pt x="46783" y="57758"/>
                    <a:pt x="46783" y="38535"/>
                  </a:cubicBezTo>
                  <a:cubicBezTo>
                    <a:pt x="46783" y="28733"/>
                    <a:pt x="45379" y="21535"/>
                    <a:pt x="42600" y="16941"/>
                  </a:cubicBezTo>
                  <a:cubicBezTo>
                    <a:pt x="39791" y="12377"/>
                    <a:pt x="35637" y="10095"/>
                    <a:pt x="30136" y="10095"/>
                  </a:cubicBezTo>
                  <a:close/>
                </a:path>
              </a:pathLst>
            </a:custGeom>
            <a:solidFill>
              <a:srgbClr val="1D1D1D"/>
            </a:solidFill>
            <a:ln w="2922"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B063D7E0-C444-30A7-4910-3694CD158B08}"/>
                </a:ext>
              </a:extLst>
            </p:cNvPr>
            <p:cNvSpPr/>
            <p:nvPr/>
          </p:nvSpPr>
          <p:spPr>
            <a:xfrm>
              <a:off x="8629701" y="3035053"/>
              <a:ext cx="48890" cy="104953"/>
            </a:xfrm>
            <a:custGeom>
              <a:avLst/>
              <a:gdLst>
                <a:gd name="connsiteX0" fmla="*/ 33617 w 48890"/>
                <a:gd name="connsiteY0" fmla="*/ 9948 h 104953"/>
                <a:gd name="connsiteX1" fmla="*/ 25981 w 48890"/>
                <a:gd name="connsiteY1" fmla="*/ 12494 h 104953"/>
                <a:gd name="connsiteX2" fmla="*/ 23553 w 48890"/>
                <a:gd name="connsiteY2" fmla="*/ 20335 h 104953"/>
                <a:gd name="connsiteX3" fmla="*/ 23553 w 48890"/>
                <a:gd name="connsiteY3" fmla="*/ 31249 h 104953"/>
                <a:gd name="connsiteX4" fmla="*/ 40084 w 48890"/>
                <a:gd name="connsiteY4" fmla="*/ 31249 h 104953"/>
                <a:gd name="connsiteX5" fmla="*/ 38680 w 48890"/>
                <a:gd name="connsiteY5" fmla="*/ 40788 h 104953"/>
                <a:gd name="connsiteX6" fmla="*/ 23553 w 48890"/>
                <a:gd name="connsiteY6" fmla="*/ 40788 h 104953"/>
                <a:gd name="connsiteX7" fmla="*/ 23553 w 48890"/>
                <a:gd name="connsiteY7" fmla="*/ 104954 h 104953"/>
                <a:gd name="connsiteX8" fmla="*/ 10942 w 48890"/>
                <a:gd name="connsiteY8" fmla="*/ 104954 h 104953"/>
                <a:gd name="connsiteX9" fmla="*/ 10942 w 48890"/>
                <a:gd name="connsiteY9" fmla="*/ 40788 h 104953"/>
                <a:gd name="connsiteX10" fmla="*/ 0 w 48890"/>
                <a:gd name="connsiteY10" fmla="*/ 40788 h 104953"/>
                <a:gd name="connsiteX11" fmla="*/ 0 w 48890"/>
                <a:gd name="connsiteY11" fmla="*/ 31249 h 104953"/>
                <a:gd name="connsiteX12" fmla="*/ 10942 w 48890"/>
                <a:gd name="connsiteY12" fmla="*/ 31249 h 104953"/>
                <a:gd name="connsiteX13" fmla="*/ 10942 w 48890"/>
                <a:gd name="connsiteY13" fmla="*/ 20482 h 104953"/>
                <a:gd name="connsiteX14" fmla="*/ 16619 w 48890"/>
                <a:gd name="connsiteY14" fmla="*/ 5618 h 104953"/>
                <a:gd name="connsiteX15" fmla="*/ 32359 w 48890"/>
                <a:gd name="connsiteY15" fmla="*/ 0 h 104953"/>
                <a:gd name="connsiteX16" fmla="*/ 48890 w 48890"/>
                <a:gd name="connsiteY16" fmla="*/ 4067 h 104953"/>
                <a:gd name="connsiteX17" fmla="*/ 45116 w 48890"/>
                <a:gd name="connsiteY17" fmla="*/ 12757 h 104953"/>
                <a:gd name="connsiteX18" fmla="*/ 33617 w 48890"/>
                <a:gd name="connsiteY18" fmla="*/ 9948 h 10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890" h="104953">
                  <a:moveTo>
                    <a:pt x="33617" y="9948"/>
                  </a:moveTo>
                  <a:cubicBezTo>
                    <a:pt x="30165" y="9948"/>
                    <a:pt x="27620" y="10797"/>
                    <a:pt x="25981" y="12494"/>
                  </a:cubicBezTo>
                  <a:cubicBezTo>
                    <a:pt x="24372" y="14161"/>
                    <a:pt x="23553" y="16766"/>
                    <a:pt x="23553" y="20335"/>
                  </a:cubicBezTo>
                  <a:lnTo>
                    <a:pt x="23553" y="31249"/>
                  </a:lnTo>
                  <a:lnTo>
                    <a:pt x="40084" y="31249"/>
                  </a:lnTo>
                  <a:lnTo>
                    <a:pt x="38680" y="40788"/>
                  </a:lnTo>
                  <a:lnTo>
                    <a:pt x="23553" y="40788"/>
                  </a:lnTo>
                  <a:lnTo>
                    <a:pt x="23553" y="104954"/>
                  </a:lnTo>
                  <a:lnTo>
                    <a:pt x="10942" y="104954"/>
                  </a:lnTo>
                  <a:lnTo>
                    <a:pt x="10942" y="40788"/>
                  </a:lnTo>
                  <a:lnTo>
                    <a:pt x="0" y="40788"/>
                  </a:lnTo>
                  <a:lnTo>
                    <a:pt x="0" y="31249"/>
                  </a:lnTo>
                  <a:lnTo>
                    <a:pt x="10942" y="31249"/>
                  </a:lnTo>
                  <a:lnTo>
                    <a:pt x="10942" y="20482"/>
                  </a:lnTo>
                  <a:cubicBezTo>
                    <a:pt x="10942" y="14308"/>
                    <a:pt x="12815" y="9363"/>
                    <a:pt x="16619" y="5618"/>
                  </a:cubicBezTo>
                  <a:cubicBezTo>
                    <a:pt x="20393" y="1873"/>
                    <a:pt x="25659" y="0"/>
                    <a:pt x="32359" y="0"/>
                  </a:cubicBezTo>
                  <a:cubicBezTo>
                    <a:pt x="37977" y="0"/>
                    <a:pt x="43477" y="1375"/>
                    <a:pt x="48890" y="4067"/>
                  </a:cubicBezTo>
                  <a:lnTo>
                    <a:pt x="45116" y="12757"/>
                  </a:lnTo>
                  <a:cubicBezTo>
                    <a:pt x="41283" y="10884"/>
                    <a:pt x="37450" y="9948"/>
                    <a:pt x="33617" y="9948"/>
                  </a:cubicBezTo>
                  <a:close/>
                </a:path>
              </a:pathLst>
            </a:custGeom>
            <a:solidFill>
              <a:srgbClr val="1D1D1D"/>
            </a:solidFill>
            <a:ln w="2922"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40C2D233-4667-DF56-6B05-2AAD82A96B14}"/>
                </a:ext>
              </a:extLst>
            </p:cNvPr>
            <p:cNvSpPr/>
            <p:nvPr/>
          </p:nvSpPr>
          <p:spPr>
            <a:xfrm>
              <a:off x="8676221" y="3064487"/>
              <a:ext cx="56174" cy="77332"/>
            </a:xfrm>
            <a:custGeom>
              <a:avLst/>
              <a:gdLst>
                <a:gd name="connsiteX0" fmla="*/ 56175 w 56174"/>
                <a:gd name="connsiteY0" fmla="*/ 36428 h 77332"/>
                <a:gd name="connsiteX1" fmla="*/ 55882 w 56174"/>
                <a:gd name="connsiteY1" fmla="*/ 43012 h 77332"/>
                <a:gd name="connsiteX2" fmla="*/ 13020 w 56174"/>
                <a:gd name="connsiteY2" fmla="*/ 43012 h 77332"/>
                <a:gd name="connsiteX3" fmla="*/ 18198 w 56174"/>
                <a:gd name="connsiteY3" fmla="*/ 61562 h 77332"/>
                <a:gd name="connsiteX4" fmla="*/ 30809 w 56174"/>
                <a:gd name="connsiteY4" fmla="*/ 67238 h 77332"/>
                <a:gd name="connsiteX5" fmla="*/ 39849 w 56174"/>
                <a:gd name="connsiteY5" fmla="*/ 65717 h 77332"/>
                <a:gd name="connsiteX6" fmla="*/ 48188 w 56174"/>
                <a:gd name="connsiteY6" fmla="*/ 60655 h 77332"/>
                <a:gd name="connsiteX7" fmla="*/ 53776 w 56174"/>
                <a:gd name="connsiteY7" fmla="*/ 68087 h 77332"/>
                <a:gd name="connsiteX8" fmla="*/ 30252 w 56174"/>
                <a:gd name="connsiteY8" fmla="*/ 77333 h 77332"/>
                <a:gd name="connsiteX9" fmla="*/ 7899 w 56174"/>
                <a:gd name="connsiteY9" fmla="*/ 67326 h 77332"/>
                <a:gd name="connsiteX10" fmla="*/ 0 w 56174"/>
                <a:gd name="connsiteY10" fmla="*/ 39237 h 77332"/>
                <a:gd name="connsiteX11" fmla="*/ 754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3975 w 56174"/>
                <a:gd name="connsiteY15" fmla="*/ 32654 h 77332"/>
                <a:gd name="connsiteX16" fmla="*/ 28702 w 56174"/>
                <a:gd name="connsiteY16" fmla="*/ 953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3"/>
                    <a:pt x="55882" y="43012"/>
                  </a:cubicBezTo>
                  <a:lnTo>
                    <a:pt x="13020" y="43012"/>
                  </a:lnTo>
                  <a:cubicBezTo>
                    <a:pt x="13400" y="51614"/>
                    <a:pt x="15126" y="57787"/>
                    <a:pt x="18198" y="61562"/>
                  </a:cubicBezTo>
                  <a:cubicBezTo>
                    <a:pt x="21300" y="65366"/>
                    <a:pt x="25483" y="67238"/>
                    <a:pt x="30809" y="67238"/>
                  </a:cubicBezTo>
                  <a:cubicBezTo>
                    <a:pt x="34173" y="67238"/>
                    <a:pt x="37187" y="66741"/>
                    <a:pt x="39849" y="65717"/>
                  </a:cubicBezTo>
                  <a:cubicBezTo>
                    <a:pt x="42512" y="64693"/>
                    <a:pt x="45291" y="62996"/>
                    <a:pt x="48188" y="60655"/>
                  </a:cubicBezTo>
                  <a:lnTo>
                    <a:pt x="53776" y="68087"/>
                  </a:lnTo>
                  <a:cubicBezTo>
                    <a:pt x="46871" y="74261"/>
                    <a:pt x="39030" y="77333"/>
                    <a:pt x="30252" y="77333"/>
                  </a:cubicBezTo>
                  <a:cubicBezTo>
                    <a:pt x="20627" y="77333"/>
                    <a:pt x="13195" y="73997"/>
                    <a:pt x="7899" y="67326"/>
                  </a:cubicBezTo>
                  <a:cubicBezTo>
                    <a:pt x="2633" y="60625"/>
                    <a:pt x="0" y="51263"/>
                    <a:pt x="0" y="39237"/>
                  </a:cubicBezTo>
                  <a:cubicBezTo>
                    <a:pt x="0" y="27182"/>
                    <a:pt x="2516" y="17614"/>
                    <a:pt x="7548" y="10563"/>
                  </a:cubicBezTo>
                  <a:cubicBezTo>
                    <a:pt x="12610" y="3511"/>
                    <a:pt x="19603" y="0"/>
                    <a:pt x="28585" y="0"/>
                  </a:cubicBezTo>
                  <a:cubicBezTo>
                    <a:pt x="37450" y="0"/>
                    <a:pt x="44267" y="3160"/>
                    <a:pt x="49036" y="9451"/>
                  </a:cubicBezTo>
                  <a:cubicBezTo>
                    <a:pt x="53776" y="15771"/>
                    <a:pt x="56175" y="24754"/>
                    <a:pt x="56175" y="36428"/>
                  </a:cubicBezTo>
                  <a:close/>
                  <a:moveTo>
                    <a:pt x="43975" y="32654"/>
                  </a:moveTo>
                  <a:cubicBezTo>
                    <a:pt x="43975" y="17234"/>
                    <a:pt x="38884" y="9539"/>
                    <a:pt x="28702" y="9539"/>
                  </a:cubicBezTo>
                  <a:cubicBezTo>
                    <a:pt x="24050" y="9539"/>
                    <a:pt x="20363" y="11470"/>
                    <a:pt x="17643" y="15332"/>
                  </a:cubicBezTo>
                  <a:cubicBezTo>
                    <a:pt x="14950" y="19224"/>
                    <a:pt x="13400" y="25485"/>
                    <a:pt x="13020" y="34175"/>
                  </a:cubicBezTo>
                  <a:lnTo>
                    <a:pt x="43975" y="34175"/>
                  </a:lnTo>
                  <a:lnTo>
                    <a:pt x="43975" y="32654"/>
                  </a:lnTo>
                  <a:close/>
                </a:path>
              </a:pathLst>
            </a:custGeom>
            <a:solidFill>
              <a:srgbClr val="1D1D1D"/>
            </a:solidFill>
            <a:ln w="2922"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868DBB45-5FF0-0735-24E2-EA7B84BBE164}"/>
                </a:ext>
              </a:extLst>
            </p:cNvPr>
            <p:cNvSpPr/>
            <p:nvPr/>
          </p:nvSpPr>
          <p:spPr>
            <a:xfrm>
              <a:off x="8741788" y="3064487"/>
              <a:ext cx="51815" cy="77332"/>
            </a:xfrm>
            <a:custGeom>
              <a:avLst/>
              <a:gdLst>
                <a:gd name="connsiteX0" fmla="*/ 27181 w 51815"/>
                <a:gd name="connsiteY0" fmla="*/ 0 h 77332"/>
                <a:gd name="connsiteX1" fmla="*/ 49856 w 51815"/>
                <a:gd name="connsiteY1" fmla="*/ 8397 h 77332"/>
                <a:gd name="connsiteX2" fmla="*/ 44530 w 51815"/>
                <a:gd name="connsiteY2" fmla="*/ 15829 h 77332"/>
                <a:gd name="connsiteX3" fmla="*/ 36134 w 51815"/>
                <a:gd name="connsiteY3" fmla="*/ 11207 h 77332"/>
                <a:gd name="connsiteX4" fmla="*/ 27854 w 51815"/>
                <a:gd name="connsiteY4" fmla="*/ 9656 h 77332"/>
                <a:gd name="connsiteX5" fmla="*/ 18842 w 51815"/>
                <a:gd name="connsiteY5" fmla="*/ 12406 h 77332"/>
                <a:gd name="connsiteX6" fmla="*/ 15536 w 51815"/>
                <a:gd name="connsiteY6" fmla="*/ 19897 h 77332"/>
                <a:gd name="connsiteX7" fmla="*/ 18696 w 51815"/>
                <a:gd name="connsiteY7" fmla="*/ 27182 h 77332"/>
                <a:gd name="connsiteX8" fmla="*/ 30662 w 51815"/>
                <a:gd name="connsiteY8" fmla="*/ 32654 h 77332"/>
                <a:gd name="connsiteX9" fmla="*/ 46783 w 51815"/>
                <a:gd name="connsiteY9" fmla="*/ 41198 h 77332"/>
                <a:gd name="connsiteX10" fmla="*/ 51816 w 51815"/>
                <a:gd name="connsiteY10" fmla="*/ 55066 h 77332"/>
                <a:gd name="connsiteX11" fmla="*/ 44268 w 51815"/>
                <a:gd name="connsiteY11" fmla="*/ 71364 h 77332"/>
                <a:gd name="connsiteX12" fmla="*/ 25338 w 51815"/>
                <a:gd name="connsiteY12" fmla="*/ 77333 h 77332"/>
                <a:gd name="connsiteX13" fmla="*/ 0 w 51815"/>
                <a:gd name="connsiteY13" fmla="*/ 67385 h 77332"/>
                <a:gd name="connsiteX14" fmla="*/ 6437 w 51815"/>
                <a:gd name="connsiteY14" fmla="*/ 60392 h 77332"/>
                <a:gd name="connsiteX15" fmla="*/ 25074 w 51815"/>
                <a:gd name="connsiteY15" fmla="*/ 67531 h 77332"/>
                <a:gd name="connsiteX16" fmla="*/ 35022 w 51815"/>
                <a:gd name="connsiteY16" fmla="*/ 64429 h 77332"/>
                <a:gd name="connsiteX17" fmla="*/ 38796 w 51815"/>
                <a:gd name="connsiteY17" fmla="*/ 55885 h 77332"/>
                <a:gd name="connsiteX18" fmla="*/ 37450 w 51815"/>
                <a:gd name="connsiteY18" fmla="*/ 49595 h 77332"/>
                <a:gd name="connsiteX19" fmla="*/ 32710 w 51815"/>
                <a:gd name="connsiteY19" fmla="*/ 45323 h 77332"/>
                <a:gd name="connsiteX20" fmla="*/ 22675 w 51815"/>
                <a:gd name="connsiteY20" fmla="*/ 41314 h 77332"/>
                <a:gd name="connsiteX21" fmla="*/ 7549 w 51815"/>
                <a:gd name="connsiteY21" fmla="*/ 32917 h 77332"/>
                <a:gd name="connsiteX22" fmla="*/ 2926 w 51815"/>
                <a:gd name="connsiteY22" fmla="*/ 20452 h 77332"/>
                <a:gd name="connsiteX23" fmla="*/ 6027 w 51815"/>
                <a:gd name="connsiteY23" fmla="*/ 9948 h 77332"/>
                <a:gd name="connsiteX24" fmla="*/ 14570 w 51815"/>
                <a:gd name="connsiteY24" fmla="*/ 2663 h 77332"/>
                <a:gd name="connsiteX25" fmla="*/ 27181 w 51815"/>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2">
                  <a:moveTo>
                    <a:pt x="27181" y="0"/>
                  </a:moveTo>
                  <a:cubicBezTo>
                    <a:pt x="35665" y="0"/>
                    <a:pt x="43243" y="2809"/>
                    <a:pt x="49856" y="8397"/>
                  </a:cubicBezTo>
                  <a:lnTo>
                    <a:pt x="44530" y="15829"/>
                  </a:lnTo>
                  <a:cubicBezTo>
                    <a:pt x="41546" y="13781"/>
                    <a:pt x="38737" y="12231"/>
                    <a:pt x="36134" y="11207"/>
                  </a:cubicBezTo>
                  <a:cubicBezTo>
                    <a:pt x="33529" y="10182"/>
                    <a:pt x="30750" y="9656"/>
                    <a:pt x="27854" y="9656"/>
                  </a:cubicBezTo>
                  <a:cubicBezTo>
                    <a:pt x="24050" y="9656"/>
                    <a:pt x="21036" y="10563"/>
                    <a:pt x="18842" y="12406"/>
                  </a:cubicBezTo>
                  <a:cubicBezTo>
                    <a:pt x="16648" y="14220"/>
                    <a:pt x="15536" y="16707"/>
                    <a:pt x="15536" y="19897"/>
                  </a:cubicBezTo>
                  <a:cubicBezTo>
                    <a:pt x="15536" y="22969"/>
                    <a:pt x="16589" y="25397"/>
                    <a:pt x="18696" y="27182"/>
                  </a:cubicBezTo>
                  <a:cubicBezTo>
                    <a:pt x="20803" y="28967"/>
                    <a:pt x="24781" y="30781"/>
                    <a:pt x="30662" y="32654"/>
                  </a:cubicBezTo>
                  <a:cubicBezTo>
                    <a:pt x="38035" y="34965"/>
                    <a:pt x="43419" y="37833"/>
                    <a:pt x="46783" y="41198"/>
                  </a:cubicBezTo>
                  <a:cubicBezTo>
                    <a:pt x="50148" y="44562"/>
                    <a:pt x="51816" y="49185"/>
                    <a:pt x="51816" y="55066"/>
                  </a:cubicBezTo>
                  <a:cubicBezTo>
                    <a:pt x="51816" y="61972"/>
                    <a:pt x="49300" y="67414"/>
                    <a:pt x="44268" y="71364"/>
                  </a:cubicBezTo>
                  <a:cubicBezTo>
                    <a:pt x="39206" y="75343"/>
                    <a:pt x="32915" y="77333"/>
                    <a:pt x="25338" y="77333"/>
                  </a:cubicBezTo>
                  <a:cubicBezTo>
                    <a:pt x="15360" y="77333"/>
                    <a:pt x="6905" y="74027"/>
                    <a:pt x="0" y="67385"/>
                  </a:cubicBezTo>
                  <a:lnTo>
                    <a:pt x="6437" y="60392"/>
                  </a:lnTo>
                  <a:cubicBezTo>
                    <a:pt x="12317" y="65132"/>
                    <a:pt x="18520" y="67531"/>
                    <a:pt x="25074" y="67531"/>
                  </a:cubicBezTo>
                  <a:cubicBezTo>
                    <a:pt x="29170" y="67531"/>
                    <a:pt x="32506" y="66507"/>
                    <a:pt x="35022" y="64429"/>
                  </a:cubicBezTo>
                  <a:cubicBezTo>
                    <a:pt x="37538" y="62381"/>
                    <a:pt x="38796" y="59543"/>
                    <a:pt x="38796" y="55885"/>
                  </a:cubicBezTo>
                  <a:cubicBezTo>
                    <a:pt x="38796" y="53282"/>
                    <a:pt x="38357" y="51175"/>
                    <a:pt x="37450" y="49595"/>
                  </a:cubicBezTo>
                  <a:cubicBezTo>
                    <a:pt x="36572" y="48015"/>
                    <a:pt x="34992" y="46581"/>
                    <a:pt x="32710" y="45323"/>
                  </a:cubicBezTo>
                  <a:cubicBezTo>
                    <a:pt x="30399" y="44065"/>
                    <a:pt x="27064" y="42719"/>
                    <a:pt x="22675" y="41314"/>
                  </a:cubicBezTo>
                  <a:cubicBezTo>
                    <a:pt x="15683" y="39003"/>
                    <a:pt x="10650" y="36194"/>
                    <a:pt x="7549" y="32917"/>
                  </a:cubicBezTo>
                  <a:cubicBezTo>
                    <a:pt x="4477" y="29640"/>
                    <a:pt x="2926" y="25485"/>
                    <a:pt x="2926" y="20452"/>
                  </a:cubicBezTo>
                  <a:cubicBezTo>
                    <a:pt x="2926" y="16532"/>
                    <a:pt x="3950" y="13021"/>
                    <a:pt x="6027" y="9948"/>
                  </a:cubicBezTo>
                  <a:cubicBezTo>
                    <a:pt x="8075" y="6876"/>
                    <a:pt x="10913" y="4447"/>
                    <a:pt x="14570" y="2663"/>
                  </a:cubicBezTo>
                  <a:cubicBezTo>
                    <a:pt x="18198" y="878"/>
                    <a:pt x="22412" y="0"/>
                    <a:pt x="27181" y="0"/>
                  </a:cubicBezTo>
                  <a:close/>
                </a:path>
              </a:pathLst>
            </a:custGeom>
            <a:solidFill>
              <a:srgbClr val="1D1D1D"/>
            </a:solidFill>
            <a:ln w="2922"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6510228F-78EC-D907-653D-349E91FFD4C3}"/>
                </a:ext>
              </a:extLst>
            </p:cNvPr>
            <p:cNvSpPr/>
            <p:nvPr/>
          </p:nvSpPr>
          <p:spPr>
            <a:xfrm>
              <a:off x="8807764" y="3031571"/>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20 w 16530"/>
                <a:gd name="connsiteY6" fmla="*/ 2370 h 108435"/>
                <a:gd name="connsiteX7" fmla="*/ 16530 w 16530"/>
                <a:gd name="connsiteY7" fmla="*/ 8251 h 108435"/>
                <a:gd name="connsiteX8" fmla="*/ 14277 w 16530"/>
                <a:gd name="connsiteY8" fmla="*/ 14074 h 108435"/>
                <a:gd name="connsiteX9" fmla="*/ 8251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20" y="2370"/>
                  </a:cubicBezTo>
                  <a:cubicBezTo>
                    <a:pt x="15770" y="3950"/>
                    <a:pt x="16530" y="5910"/>
                    <a:pt x="16530" y="8251"/>
                  </a:cubicBezTo>
                  <a:cubicBezTo>
                    <a:pt x="16530" y="10592"/>
                    <a:pt x="15770" y="12523"/>
                    <a:pt x="14277" y="14074"/>
                  </a:cubicBezTo>
                  <a:cubicBezTo>
                    <a:pt x="12785" y="15624"/>
                    <a:pt x="10796" y="16385"/>
                    <a:pt x="8251" y="16385"/>
                  </a:cubicBezTo>
                  <a:cubicBezTo>
                    <a:pt x="5822" y="16385"/>
                    <a:pt x="3862" y="15624"/>
                    <a:pt x="2311" y="14074"/>
                  </a:cubicBezTo>
                  <a:cubicBezTo>
                    <a:pt x="761" y="12523"/>
                    <a:pt x="0" y="10592"/>
                    <a:pt x="0" y="8251"/>
                  </a:cubicBezTo>
                  <a:cubicBezTo>
                    <a:pt x="0" y="5910"/>
                    <a:pt x="761" y="3950"/>
                    <a:pt x="2311" y="2370"/>
                  </a:cubicBezTo>
                  <a:cubicBezTo>
                    <a:pt x="3862"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8EB5C459-625F-4A76-51F3-D85AA8A98510}"/>
                </a:ext>
              </a:extLst>
            </p:cNvPr>
            <p:cNvSpPr/>
            <p:nvPr/>
          </p:nvSpPr>
          <p:spPr>
            <a:xfrm>
              <a:off x="8840533" y="3064487"/>
              <a:ext cx="59978" cy="77332"/>
            </a:xfrm>
            <a:custGeom>
              <a:avLst/>
              <a:gdLst>
                <a:gd name="connsiteX0" fmla="*/ 30136 w 59978"/>
                <a:gd name="connsiteY0" fmla="*/ 0 h 77332"/>
                <a:gd name="connsiteX1" fmla="*/ 52108 w 59978"/>
                <a:gd name="connsiteY1" fmla="*/ 9948 h 77332"/>
                <a:gd name="connsiteX2" fmla="*/ 59979 w 59978"/>
                <a:gd name="connsiteY2" fmla="*/ 38535 h 77332"/>
                <a:gd name="connsiteX3" fmla="*/ 51991 w 59978"/>
                <a:gd name="connsiteY3" fmla="*/ 66887 h 77332"/>
                <a:gd name="connsiteX4" fmla="*/ 29989 w 59978"/>
                <a:gd name="connsiteY4" fmla="*/ 77333 h 77332"/>
                <a:gd name="connsiteX5" fmla="*/ 7929 w 59978"/>
                <a:gd name="connsiteY5" fmla="*/ 67092 h 77332"/>
                <a:gd name="connsiteX6" fmla="*/ 0 w 59978"/>
                <a:gd name="connsiteY6" fmla="*/ 38652 h 77332"/>
                <a:gd name="connsiteX7" fmla="*/ 7987 w 59978"/>
                <a:gd name="connsiteY7" fmla="*/ 10153 h 77332"/>
                <a:gd name="connsiteX8" fmla="*/ 30136 w 59978"/>
                <a:gd name="connsiteY8" fmla="*/ 0 h 77332"/>
                <a:gd name="connsiteX9" fmla="*/ 30136 w 59978"/>
                <a:gd name="connsiteY9" fmla="*/ 10095 h 77332"/>
                <a:gd name="connsiteX10" fmla="*/ 17525 w 59978"/>
                <a:gd name="connsiteY10" fmla="*/ 17029 h 77332"/>
                <a:gd name="connsiteX11" fmla="*/ 13166 w 59978"/>
                <a:gd name="connsiteY11" fmla="*/ 38652 h 77332"/>
                <a:gd name="connsiteX12" fmla="*/ 29989 w 59978"/>
                <a:gd name="connsiteY12" fmla="*/ 67385 h 77332"/>
                <a:gd name="connsiteX13" fmla="*/ 46783 w 59978"/>
                <a:gd name="connsiteY13" fmla="*/ 38535 h 77332"/>
                <a:gd name="connsiteX14" fmla="*/ 42600 w 59978"/>
                <a:gd name="connsiteY14" fmla="*/ 16941 h 77332"/>
                <a:gd name="connsiteX15" fmla="*/ 30136 w 59978"/>
                <a:gd name="connsiteY15" fmla="*/ 1009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2">
                  <a:moveTo>
                    <a:pt x="30136" y="0"/>
                  </a:moveTo>
                  <a:cubicBezTo>
                    <a:pt x="39557" y="0"/>
                    <a:pt x="46900" y="3306"/>
                    <a:pt x="52108" y="9948"/>
                  </a:cubicBezTo>
                  <a:cubicBezTo>
                    <a:pt x="57346" y="16590"/>
                    <a:pt x="59979" y="26100"/>
                    <a:pt x="59979" y="38535"/>
                  </a:cubicBezTo>
                  <a:cubicBezTo>
                    <a:pt x="59979" y="50473"/>
                    <a:pt x="57316" y="59923"/>
                    <a:pt x="51991" y="66887"/>
                  </a:cubicBezTo>
                  <a:cubicBezTo>
                    <a:pt x="46666" y="73851"/>
                    <a:pt x="39322" y="77333"/>
                    <a:pt x="29989" y="77333"/>
                  </a:cubicBezTo>
                  <a:cubicBezTo>
                    <a:pt x="20568" y="77333"/>
                    <a:pt x="13195" y="73909"/>
                    <a:pt x="7929" y="67092"/>
                  </a:cubicBezTo>
                  <a:cubicBezTo>
                    <a:pt x="2634" y="60304"/>
                    <a:pt x="0" y="50794"/>
                    <a:pt x="0" y="38652"/>
                  </a:cubicBezTo>
                  <a:cubicBezTo>
                    <a:pt x="0" y="26421"/>
                    <a:pt x="2663" y="16912"/>
                    <a:pt x="7987" y="10153"/>
                  </a:cubicBezTo>
                  <a:cubicBezTo>
                    <a:pt x="13312" y="3394"/>
                    <a:pt x="20686" y="0"/>
                    <a:pt x="30136" y="0"/>
                  </a:cubicBezTo>
                  <a:close/>
                  <a:moveTo>
                    <a:pt x="30136" y="10095"/>
                  </a:moveTo>
                  <a:cubicBezTo>
                    <a:pt x="24606" y="10095"/>
                    <a:pt x="20422" y="12406"/>
                    <a:pt x="17525" y="17029"/>
                  </a:cubicBezTo>
                  <a:cubicBezTo>
                    <a:pt x="14629" y="21652"/>
                    <a:pt x="13166" y="28850"/>
                    <a:pt x="13166" y="38652"/>
                  </a:cubicBezTo>
                  <a:cubicBezTo>
                    <a:pt x="13166" y="57817"/>
                    <a:pt x="18783" y="67385"/>
                    <a:pt x="29989" y="67385"/>
                  </a:cubicBezTo>
                  <a:cubicBezTo>
                    <a:pt x="41195" y="67385"/>
                    <a:pt x="46783" y="57758"/>
                    <a:pt x="46783" y="38535"/>
                  </a:cubicBezTo>
                  <a:cubicBezTo>
                    <a:pt x="46783" y="28733"/>
                    <a:pt x="45408" y="21535"/>
                    <a:pt x="42600" y="16941"/>
                  </a:cubicBezTo>
                  <a:cubicBezTo>
                    <a:pt x="39791" y="12377"/>
                    <a:pt x="35636" y="10095"/>
                    <a:pt x="30136" y="10095"/>
                  </a:cubicBezTo>
                  <a:close/>
                </a:path>
              </a:pathLst>
            </a:custGeom>
            <a:solidFill>
              <a:srgbClr val="1D1D1D"/>
            </a:solidFill>
            <a:ln w="2922"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73EB2D2D-D7D9-E54C-2F8D-18D3CA531410}"/>
                </a:ext>
              </a:extLst>
            </p:cNvPr>
            <p:cNvSpPr/>
            <p:nvPr/>
          </p:nvSpPr>
          <p:spPr>
            <a:xfrm>
              <a:off x="8918710" y="3064487"/>
              <a:ext cx="51699" cy="75518"/>
            </a:xfrm>
            <a:custGeom>
              <a:avLst/>
              <a:gdLst>
                <a:gd name="connsiteX0" fmla="*/ 32915 w 51699"/>
                <a:gd name="connsiteY0" fmla="*/ 0 h 75518"/>
                <a:gd name="connsiteX1" fmla="*/ 46725 w 51699"/>
                <a:gd name="connsiteY1" fmla="*/ 5823 h 75518"/>
                <a:gd name="connsiteX2" fmla="*/ 51699 w 51699"/>
                <a:gd name="connsiteY2" fmla="*/ 21857 h 75518"/>
                <a:gd name="connsiteX3" fmla="*/ 51699 w 51699"/>
                <a:gd name="connsiteY3" fmla="*/ 75519 h 75518"/>
                <a:gd name="connsiteX4" fmla="*/ 39089 w 51699"/>
                <a:gd name="connsiteY4" fmla="*/ 75519 h 75518"/>
                <a:gd name="connsiteX5" fmla="*/ 39089 w 51699"/>
                <a:gd name="connsiteY5" fmla="*/ 23408 h 75518"/>
                <a:gd name="connsiteX6" fmla="*/ 36689 w 51699"/>
                <a:gd name="connsiteY6" fmla="*/ 13108 h 75518"/>
                <a:gd name="connsiteX7" fmla="*/ 29434 w 51699"/>
                <a:gd name="connsiteY7" fmla="*/ 9948 h 75518"/>
                <a:gd name="connsiteX8" fmla="*/ 12610 w 51699"/>
                <a:gd name="connsiteY8" fmla="*/ 23115 h 75518"/>
                <a:gd name="connsiteX9" fmla="*/ 12610 w 51699"/>
                <a:gd name="connsiteY9" fmla="*/ 75519 h 75518"/>
                <a:gd name="connsiteX10" fmla="*/ 0 w 51699"/>
                <a:gd name="connsiteY10" fmla="*/ 75519 h 75518"/>
                <a:gd name="connsiteX11" fmla="*/ 0 w 51699"/>
                <a:gd name="connsiteY11" fmla="*/ 1814 h 75518"/>
                <a:gd name="connsiteX12" fmla="*/ 10913 w 51699"/>
                <a:gd name="connsiteY12" fmla="*/ 1814 h 75518"/>
                <a:gd name="connsiteX13" fmla="*/ 11908 w 51699"/>
                <a:gd name="connsiteY13" fmla="*/ 12757 h 75518"/>
                <a:gd name="connsiteX14" fmla="*/ 32915 w 51699"/>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9" h="75518">
                  <a:moveTo>
                    <a:pt x="32915" y="0"/>
                  </a:moveTo>
                  <a:cubicBezTo>
                    <a:pt x="38796" y="0"/>
                    <a:pt x="43419" y="1931"/>
                    <a:pt x="46725" y="5823"/>
                  </a:cubicBezTo>
                  <a:cubicBezTo>
                    <a:pt x="50031" y="9685"/>
                    <a:pt x="51699" y="15039"/>
                    <a:pt x="51699" y="21857"/>
                  </a:cubicBezTo>
                  <a:lnTo>
                    <a:pt x="51699" y="75519"/>
                  </a:lnTo>
                  <a:lnTo>
                    <a:pt x="39089" y="75519"/>
                  </a:lnTo>
                  <a:lnTo>
                    <a:pt x="39089" y="23408"/>
                  </a:lnTo>
                  <a:cubicBezTo>
                    <a:pt x="39089" y="18638"/>
                    <a:pt x="38299" y="15186"/>
                    <a:pt x="36689" y="13108"/>
                  </a:cubicBezTo>
                  <a:cubicBezTo>
                    <a:pt x="35109" y="11002"/>
                    <a:pt x="32682" y="9948"/>
                    <a:pt x="29434" y="9948"/>
                  </a:cubicBezTo>
                  <a:cubicBezTo>
                    <a:pt x="23260" y="9948"/>
                    <a:pt x="17643" y="14337"/>
                    <a:pt x="12610" y="23115"/>
                  </a:cubicBezTo>
                  <a:lnTo>
                    <a:pt x="12610" y="75519"/>
                  </a:lnTo>
                  <a:lnTo>
                    <a:pt x="0" y="75519"/>
                  </a:lnTo>
                  <a:lnTo>
                    <a:pt x="0" y="1814"/>
                  </a:lnTo>
                  <a:lnTo>
                    <a:pt x="10913" y="1814"/>
                  </a:lnTo>
                  <a:lnTo>
                    <a:pt x="11908" y="12757"/>
                  </a:lnTo>
                  <a:cubicBezTo>
                    <a:pt x="17613" y="4243"/>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D8994486-5CA6-4D8E-8642-F058B2F26B27}"/>
                </a:ext>
              </a:extLst>
            </p:cNvPr>
            <p:cNvSpPr/>
            <p:nvPr/>
          </p:nvSpPr>
          <p:spPr>
            <a:xfrm>
              <a:off x="8986793" y="3064487"/>
              <a:ext cx="56877" cy="77332"/>
            </a:xfrm>
            <a:custGeom>
              <a:avLst/>
              <a:gdLst>
                <a:gd name="connsiteX0" fmla="*/ 51699 w 56877"/>
                <a:gd name="connsiteY0" fmla="*/ 58695 h 77332"/>
                <a:gd name="connsiteX1" fmla="*/ 52957 w 56877"/>
                <a:gd name="connsiteY1" fmla="*/ 65366 h 77332"/>
                <a:gd name="connsiteX2" fmla="*/ 56877 w 56877"/>
                <a:gd name="connsiteY2" fmla="*/ 68643 h 77332"/>
                <a:gd name="connsiteX3" fmla="*/ 54215 w 56877"/>
                <a:gd name="connsiteY3" fmla="*/ 77186 h 77332"/>
                <a:gd name="connsiteX4" fmla="*/ 45672 w 56877"/>
                <a:gd name="connsiteY4" fmla="*/ 73822 h 77332"/>
                <a:gd name="connsiteX5" fmla="*/ 41342 w 56877"/>
                <a:gd name="connsiteY5" fmla="*/ 66126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64 h 77332"/>
                <a:gd name="connsiteX19" fmla="*/ 51699 w 56877"/>
                <a:gd name="connsiteY19" fmla="*/ 58695 h 77332"/>
                <a:gd name="connsiteX20" fmla="*/ 24226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9"/>
                    <a:pt x="52108" y="63903"/>
                    <a:pt x="52957" y="65366"/>
                  </a:cubicBezTo>
                  <a:cubicBezTo>
                    <a:pt x="53806" y="66800"/>
                    <a:pt x="55093" y="67911"/>
                    <a:pt x="56877" y="68643"/>
                  </a:cubicBezTo>
                  <a:lnTo>
                    <a:pt x="54215" y="77186"/>
                  </a:lnTo>
                  <a:cubicBezTo>
                    <a:pt x="50587" y="76631"/>
                    <a:pt x="47720" y="75519"/>
                    <a:pt x="45672" y="73822"/>
                  </a:cubicBezTo>
                  <a:cubicBezTo>
                    <a:pt x="43624" y="72154"/>
                    <a:pt x="42161" y="69579"/>
                    <a:pt x="41342" y="66126"/>
                  </a:cubicBezTo>
                  <a:cubicBezTo>
                    <a:pt x="36572" y="73588"/>
                    <a:pt x="29872" y="77333"/>
                    <a:pt x="21300" y="77333"/>
                  </a:cubicBezTo>
                  <a:cubicBezTo>
                    <a:pt x="14746" y="77333"/>
                    <a:pt x="9567" y="75314"/>
                    <a:pt x="5734" y="71247"/>
                  </a:cubicBezTo>
                  <a:cubicBezTo>
                    <a:pt x="1902" y="67180"/>
                    <a:pt x="0" y="61737"/>
                    <a:pt x="0" y="54920"/>
                  </a:cubicBezTo>
                  <a:cubicBezTo>
                    <a:pt x="0" y="47078"/>
                    <a:pt x="2575" y="41110"/>
                    <a:pt x="7695" y="36984"/>
                  </a:cubicBezTo>
                  <a:cubicBezTo>
                    <a:pt x="12845" y="32888"/>
                    <a:pt x="20188" y="30810"/>
                    <a:pt x="29697" y="30810"/>
                  </a:cubicBezTo>
                  <a:lnTo>
                    <a:pt x="39235" y="30810"/>
                  </a:lnTo>
                  <a:lnTo>
                    <a:pt x="39235" y="24519"/>
                  </a:lnTo>
                  <a:cubicBezTo>
                    <a:pt x="39235" y="19370"/>
                    <a:pt x="38182" y="15654"/>
                    <a:pt x="36075" y="13372"/>
                  </a:cubicBezTo>
                  <a:cubicBezTo>
                    <a:pt x="33969" y="11089"/>
                    <a:pt x="30545" y="9948"/>
                    <a:pt x="25776" y="9948"/>
                  </a:cubicBezTo>
                  <a:cubicBezTo>
                    <a:pt x="20627" y="9948"/>
                    <a:pt x="14658" y="11265"/>
                    <a:pt x="7841" y="13869"/>
                  </a:cubicBezTo>
                  <a:lnTo>
                    <a:pt x="4769" y="5033"/>
                  </a:lnTo>
                  <a:cubicBezTo>
                    <a:pt x="12990" y="1668"/>
                    <a:pt x="20627" y="0"/>
                    <a:pt x="27736" y="0"/>
                  </a:cubicBezTo>
                  <a:cubicBezTo>
                    <a:pt x="43711" y="0"/>
                    <a:pt x="51699" y="7988"/>
                    <a:pt x="51699" y="23964"/>
                  </a:cubicBezTo>
                  <a:lnTo>
                    <a:pt x="51699" y="58695"/>
                  </a:lnTo>
                  <a:close/>
                  <a:moveTo>
                    <a:pt x="24226" y="67794"/>
                  </a:moveTo>
                  <a:cubicBezTo>
                    <a:pt x="30779" y="67794"/>
                    <a:pt x="35782" y="63990"/>
                    <a:pt x="39235" y="56324"/>
                  </a:cubicBezTo>
                  <a:lnTo>
                    <a:pt x="39235" y="38945"/>
                  </a:lnTo>
                  <a:lnTo>
                    <a:pt x="31101" y="38945"/>
                  </a:lnTo>
                  <a:cubicBezTo>
                    <a:pt x="18959" y="38945"/>
                    <a:pt x="12903" y="44036"/>
                    <a:pt x="12903" y="54218"/>
                  </a:cubicBezTo>
                  <a:cubicBezTo>
                    <a:pt x="12903" y="58607"/>
                    <a:pt x="13868" y="61972"/>
                    <a:pt x="15829" y="64312"/>
                  </a:cubicBezTo>
                  <a:cubicBezTo>
                    <a:pt x="17789" y="66653"/>
                    <a:pt x="20598" y="67794"/>
                    <a:pt x="24226" y="67794"/>
                  </a:cubicBezTo>
                  <a:close/>
                </a:path>
              </a:pathLst>
            </a:custGeom>
            <a:solidFill>
              <a:srgbClr val="1D1D1D"/>
            </a:solidFill>
            <a:ln w="2922"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FC457DDF-BA9B-F968-B0FB-A6818EDF873C}"/>
                </a:ext>
              </a:extLst>
            </p:cNvPr>
            <p:cNvSpPr/>
            <p:nvPr/>
          </p:nvSpPr>
          <p:spPr>
            <a:xfrm>
              <a:off x="9059089" y="3035053"/>
              <a:ext cx="23962" cy="106767"/>
            </a:xfrm>
            <a:custGeom>
              <a:avLst/>
              <a:gdLst>
                <a:gd name="connsiteX0" fmla="*/ 14570 w 23962"/>
                <a:gd name="connsiteY0" fmla="*/ 106768 h 106767"/>
                <a:gd name="connsiteX1" fmla="*/ 3921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8 h 106767"/>
                <a:gd name="connsiteX6" fmla="*/ 17087 w 23962"/>
                <a:gd name="connsiteY6" fmla="*/ 96410 h 106767"/>
                <a:gd name="connsiteX7" fmla="*/ 21153 w 23962"/>
                <a:gd name="connsiteY7" fmla="*/ 95561 h 106767"/>
                <a:gd name="connsiteX8" fmla="*/ 23963 w 23962"/>
                <a:gd name="connsiteY8" fmla="*/ 10439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65" y="106768"/>
                    <a:pt x="6524" y="105422"/>
                    <a:pt x="3921" y="102701"/>
                  </a:cubicBezTo>
                  <a:cubicBezTo>
                    <a:pt x="1288" y="100009"/>
                    <a:pt x="0" y="96205"/>
                    <a:pt x="0" y="91348"/>
                  </a:cubicBezTo>
                  <a:lnTo>
                    <a:pt x="0" y="1404"/>
                  </a:lnTo>
                  <a:lnTo>
                    <a:pt x="12610" y="0"/>
                  </a:lnTo>
                  <a:lnTo>
                    <a:pt x="12610" y="90938"/>
                  </a:lnTo>
                  <a:cubicBezTo>
                    <a:pt x="12610" y="94566"/>
                    <a:pt x="14102" y="96410"/>
                    <a:pt x="17087" y="96410"/>
                  </a:cubicBezTo>
                  <a:cubicBezTo>
                    <a:pt x="18286" y="96410"/>
                    <a:pt x="19661" y="96117"/>
                    <a:pt x="21153" y="95561"/>
                  </a:cubicBezTo>
                  <a:lnTo>
                    <a:pt x="23963" y="104398"/>
                  </a:lnTo>
                  <a:cubicBezTo>
                    <a:pt x="20949" y="105978"/>
                    <a:pt x="17818"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4BBEF09D-49F9-1BA5-5A2D-4769BEF3D3A7}"/>
                </a:ext>
              </a:extLst>
            </p:cNvPr>
            <p:cNvSpPr/>
            <p:nvPr/>
          </p:nvSpPr>
          <p:spPr>
            <a:xfrm>
              <a:off x="9091565" y="3064487"/>
              <a:ext cx="56204" cy="77332"/>
            </a:xfrm>
            <a:custGeom>
              <a:avLst/>
              <a:gdLst>
                <a:gd name="connsiteX0" fmla="*/ 56204 w 56204"/>
                <a:gd name="connsiteY0" fmla="*/ 36428 h 77332"/>
                <a:gd name="connsiteX1" fmla="*/ 55912 w 56204"/>
                <a:gd name="connsiteY1" fmla="*/ 43012 h 77332"/>
                <a:gd name="connsiteX2" fmla="*/ 13049 w 56204"/>
                <a:gd name="connsiteY2" fmla="*/ 43012 h 77332"/>
                <a:gd name="connsiteX3" fmla="*/ 18228 w 56204"/>
                <a:gd name="connsiteY3" fmla="*/ 61562 h 77332"/>
                <a:gd name="connsiteX4" fmla="*/ 30838 w 56204"/>
                <a:gd name="connsiteY4" fmla="*/ 67238 h 77332"/>
                <a:gd name="connsiteX5" fmla="*/ 39878 w 56204"/>
                <a:gd name="connsiteY5" fmla="*/ 65717 h 77332"/>
                <a:gd name="connsiteX6" fmla="*/ 48217 w 56204"/>
                <a:gd name="connsiteY6" fmla="*/ 60655 h 77332"/>
                <a:gd name="connsiteX7" fmla="*/ 53805 w 56204"/>
                <a:gd name="connsiteY7" fmla="*/ 68087 h 77332"/>
                <a:gd name="connsiteX8" fmla="*/ 30282 w 56204"/>
                <a:gd name="connsiteY8" fmla="*/ 77333 h 77332"/>
                <a:gd name="connsiteX9" fmla="*/ 7929 w 56204"/>
                <a:gd name="connsiteY9" fmla="*/ 67326 h 77332"/>
                <a:gd name="connsiteX10" fmla="*/ 0 w 56204"/>
                <a:gd name="connsiteY10" fmla="*/ 39237 h 77332"/>
                <a:gd name="connsiteX11" fmla="*/ 7578 w 56204"/>
                <a:gd name="connsiteY11" fmla="*/ 10563 h 77332"/>
                <a:gd name="connsiteX12" fmla="*/ 28585 w 56204"/>
                <a:gd name="connsiteY12" fmla="*/ 0 h 77332"/>
                <a:gd name="connsiteX13" fmla="*/ 49036 w 56204"/>
                <a:gd name="connsiteY13" fmla="*/ 9451 h 77332"/>
                <a:gd name="connsiteX14" fmla="*/ 56204 w 56204"/>
                <a:gd name="connsiteY14" fmla="*/ 36428 h 77332"/>
                <a:gd name="connsiteX15" fmla="*/ 44004 w 56204"/>
                <a:gd name="connsiteY15" fmla="*/ 32654 h 77332"/>
                <a:gd name="connsiteX16" fmla="*/ 28731 w 56204"/>
                <a:gd name="connsiteY16" fmla="*/ 9539 h 77332"/>
                <a:gd name="connsiteX17" fmla="*/ 17672 w 56204"/>
                <a:gd name="connsiteY17" fmla="*/ 15332 h 77332"/>
                <a:gd name="connsiteX18" fmla="*/ 13049 w 56204"/>
                <a:gd name="connsiteY18" fmla="*/ 34175 h 77332"/>
                <a:gd name="connsiteX19" fmla="*/ 44004 w 56204"/>
                <a:gd name="connsiteY19" fmla="*/ 34175 h 77332"/>
                <a:gd name="connsiteX20" fmla="*/ 44004 w 56204"/>
                <a:gd name="connsiteY20" fmla="*/ 3265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204" h="77332">
                  <a:moveTo>
                    <a:pt x="56204" y="36428"/>
                  </a:moveTo>
                  <a:cubicBezTo>
                    <a:pt x="56204" y="38388"/>
                    <a:pt x="56087" y="40583"/>
                    <a:pt x="55912" y="43012"/>
                  </a:cubicBezTo>
                  <a:lnTo>
                    <a:pt x="13049" y="43012"/>
                  </a:lnTo>
                  <a:cubicBezTo>
                    <a:pt x="13430" y="51614"/>
                    <a:pt x="15155" y="57787"/>
                    <a:pt x="18228" y="61562"/>
                  </a:cubicBezTo>
                  <a:cubicBezTo>
                    <a:pt x="21300" y="65366"/>
                    <a:pt x="25513" y="67238"/>
                    <a:pt x="30838" y="67238"/>
                  </a:cubicBezTo>
                  <a:cubicBezTo>
                    <a:pt x="34202" y="67238"/>
                    <a:pt x="37216" y="66741"/>
                    <a:pt x="39878" y="65717"/>
                  </a:cubicBezTo>
                  <a:cubicBezTo>
                    <a:pt x="42541" y="64693"/>
                    <a:pt x="45320" y="62996"/>
                    <a:pt x="48217" y="60655"/>
                  </a:cubicBezTo>
                  <a:lnTo>
                    <a:pt x="53805" y="68087"/>
                  </a:lnTo>
                  <a:cubicBezTo>
                    <a:pt x="46900" y="74261"/>
                    <a:pt x="39060" y="77333"/>
                    <a:pt x="30282" y="77333"/>
                  </a:cubicBezTo>
                  <a:cubicBezTo>
                    <a:pt x="20656" y="77333"/>
                    <a:pt x="13195" y="73997"/>
                    <a:pt x="7929" y="67326"/>
                  </a:cubicBezTo>
                  <a:cubicBezTo>
                    <a:pt x="2662" y="60625"/>
                    <a:pt x="0" y="51263"/>
                    <a:pt x="0" y="39237"/>
                  </a:cubicBezTo>
                  <a:cubicBezTo>
                    <a:pt x="0" y="27182"/>
                    <a:pt x="2545" y="17614"/>
                    <a:pt x="7578" y="10563"/>
                  </a:cubicBezTo>
                  <a:cubicBezTo>
                    <a:pt x="12610" y="3511"/>
                    <a:pt x="19632" y="0"/>
                    <a:pt x="28585" y="0"/>
                  </a:cubicBezTo>
                  <a:cubicBezTo>
                    <a:pt x="37450" y="0"/>
                    <a:pt x="44296" y="3160"/>
                    <a:pt x="49036" y="9451"/>
                  </a:cubicBezTo>
                  <a:cubicBezTo>
                    <a:pt x="53805" y="15771"/>
                    <a:pt x="56204" y="24754"/>
                    <a:pt x="56204" y="36428"/>
                  </a:cubicBezTo>
                  <a:close/>
                  <a:moveTo>
                    <a:pt x="44004" y="32654"/>
                  </a:moveTo>
                  <a:cubicBezTo>
                    <a:pt x="44004" y="17234"/>
                    <a:pt x="38913" y="9539"/>
                    <a:pt x="28731" y="9539"/>
                  </a:cubicBezTo>
                  <a:cubicBezTo>
                    <a:pt x="24050" y="9539"/>
                    <a:pt x="20363" y="11470"/>
                    <a:pt x="17672" y="15332"/>
                  </a:cubicBezTo>
                  <a:cubicBezTo>
                    <a:pt x="14951" y="19224"/>
                    <a:pt x="13430" y="25485"/>
                    <a:pt x="13049" y="34175"/>
                  </a:cubicBezTo>
                  <a:lnTo>
                    <a:pt x="44004" y="34175"/>
                  </a:lnTo>
                  <a:lnTo>
                    <a:pt x="44004" y="32654"/>
                  </a:lnTo>
                  <a:close/>
                </a:path>
              </a:pathLst>
            </a:custGeom>
            <a:solidFill>
              <a:srgbClr val="1D1D1D"/>
            </a:solidFill>
            <a:ln w="2922"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1FBCD3BB-4E53-624F-B638-C83283B0A5D9}"/>
                </a:ext>
              </a:extLst>
            </p:cNvPr>
            <p:cNvSpPr/>
            <p:nvPr/>
          </p:nvSpPr>
          <p:spPr>
            <a:xfrm>
              <a:off x="7198114" y="3211721"/>
              <a:ext cx="71740" cy="96410"/>
            </a:xfrm>
            <a:custGeom>
              <a:avLst/>
              <a:gdLst>
                <a:gd name="connsiteX0" fmla="*/ 58282 w 71740"/>
                <a:gd name="connsiteY0" fmla="*/ 96410 h 96410"/>
                <a:gd name="connsiteX1" fmla="*/ 51845 w 71740"/>
                <a:gd name="connsiteY1" fmla="*/ 71891 h 96410"/>
                <a:gd name="connsiteX2" fmla="*/ 19486 w 71740"/>
                <a:gd name="connsiteY2" fmla="*/ 71891 h 96410"/>
                <a:gd name="connsiteX3" fmla="*/ 13049 w 71740"/>
                <a:gd name="connsiteY3" fmla="*/ 96410 h 96410"/>
                <a:gd name="connsiteX4" fmla="*/ 0 w 71740"/>
                <a:gd name="connsiteY4" fmla="*/ 96410 h 96410"/>
                <a:gd name="connsiteX5" fmla="*/ 27883 w 71740"/>
                <a:gd name="connsiteY5" fmla="*/ 0 h 96410"/>
                <a:gd name="connsiteX6" fmla="*/ 43858 w 71740"/>
                <a:gd name="connsiteY6" fmla="*/ 0 h 96410"/>
                <a:gd name="connsiteX7" fmla="*/ 71740 w 71740"/>
                <a:gd name="connsiteY7" fmla="*/ 96410 h 96410"/>
                <a:gd name="connsiteX8" fmla="*/ 58282 w 71740"/>
                <a:gd name="connsiteY8" fmla="*/ 96410 h 96410"/>
                <a:gd name="connsiteX9" fmla="*/ 22148 w 71740"/>
                <a:gd name="connsiteY9" fmla="*/ 61650 h 96410"/>
                <a:gd name="connsiteX10" fmla="*/ 49183 w 71740"/>
                <a:gd name="connsiteY10" fmla="*/ 61650 h 96410"/>
                <a:gd name="connsiteX11" fmla="*/ 35724 w 71740"/>
                <a:gd name="connsiteY11" fmla="*/ 10387 h 96410"/>
                <a:gd name="connsiteX12" fmla="*/ 22148 w 71740"/>
                <a:gd name="connsiteY12" fmla="*/ 61650 h 9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40" h="96410">
                  <a:moveTo>
                    <a:pt x="58282" y="96410"/>
                  </a:moveTo>
                  <a:lnTo>
                    <a:pt x="51845" y="71891"/>
                  </a:lnTo>
                  <a:lnTo>
                    <a:pt x="19486" y="71891"/>
                  </a:lnTo>
                  <a:lnTo>
                    <a:pt x="13049" y="96410"/>
                  </a:lnTo>
                  <a:lnTo>
                    <a:pt x="0" y="96410"/>
                  </a:lnTo>
                  <a:lnTo>
                    <a:pt x="27883" y="0"/>
                  </a:lnTo>
                  <a:lnTo>
                    <a:pt x="43858" y="0"/>
                  </a:lnTo>
                  <a:lnTo>
                    <a:pt x="71740" y="96410"/>
                  </a:lnTo>
                  <a:lnTo>
                    <a:pt x="58282" y="96410"/>
                  </a:lnTo>
                  <a:close/>
                  <a:moveTo>
                    <a:pt x="22148" y="61650"/>
                  </a:moveTo>
                  <a:lnTo>
                    <a:pt x="49183" y="61650"/>
                  </a:lnTo>
                  <a:lnTo>
                    <a:pt x="35724" y="10387"/>
                  </a:lnTo>
                  <a:lnTo>
                    <a:pt x="22148" y="61650"/>
                  </a:lnTo>
                  <a:close/>
                </a:path>
              </a:pathLst>
            </a:custGeom>
            <a:solidFill>
              <a:srgbClr val="1D1D1D"/>
            </a:solidFill>
            <a:ln w="2922"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4FBC495B-F141-1412-BE1E-94DCDA0805B2}"/>
                </a:ext>
              </a:extLst>
            </p:cNvPr>
            <p:cNvSpPr/>
            <p:nvPr/>
          </p:nvSpPr>
          <p:spPr>
            <a:xfrm>
              <a:off x="7282172" y="3232612"/>
              <a:ext cx="56028" cy="105070"/>
            </a:xfrm>
            <a:custGeom>
              <a:avLst/>
              <a:gdLst>
                <a:gd name="connsiteX0" fmla="*/ 31803 w 56028"/>
                <a:gd name="connsiteY0" fmla="*/ 0 h 105070"/>
                <a:gd name="connsiteX1" fmla="*/ 49943 w 56028"/>
                <a:gd name="connsiteY1" fmla="*/ 9948 h 105070"/>
                <a:gd name="connsiteX2" fmla="*/ 56029 w 56028"/>
                <a:gd name="connsiteY2" fmla="*/ 38388 h 105070"/>
                <a:gd name="connsiteX3" fmla="*/ 49241 w 56028"/>
                <a:gd name="connsiteY3" fmla="*/ 66828 h 105070"/>
                <a:gd name="connsiteX4" fmla="*/ 30253 w 56028"/>
                <a:gd name="connsiteY4" fmla="*/ 77333 h 105070"/>
                <a:gd name="connsiteX5" fmla="*/ 12610 w 56028"/>
                <a:gd name="connsiteY5" fmla="*/ 68496 h 105070"/>
                <a:gd name="connsiteX6" fmla="*/ 12610 w 56028"/>
                <a:gd name="connsiteY6" fmla="*/ 103520 h 105070"/>
                <a:gd name="connsiteX7" fmla="*/ 0 w 56028"/>
                <a:gd name="connsiteY7" fmla="*/ 105070 h 105070"/>
                <a:gd name="connsiteX8" fmla="*/ 0 w 56028"/>
                <a:gd name="connsiteY8" fmla="*/ 1814 h 105070"/>
                <a:gd name="connsiteX9" fmla="*/ 11060 w 56028"/>
                <a:gd name="connsiteY9" fmla="*/ 1814 h 105070"/>
                <a:gd name="connsiteX10" fmla="*/ 11762 w 56028"/>
                <a:gd name="connsiteY10" fmla="*/ 11762 h 105070"/>
                <a:gd name="connsiteX11" fmla="*/ 31803 w 56028"/>
                <a:gd name="connsiteY11" fmla="*/ 0 h 105070"/>
                <a:gd name="connsiteX12" fmla="*/ 27327 w 56028"/>
                <a:gd name="connsiteY12" fmla="*/ 67238 h 105070"/>
                <a:gd name="connsiteX13" fmla="*/ 42863 w 56028"/>
                <a:gd name="connsiteY13" fmla="*/ 38505 h 105070"/>
                <a:gd name="connsiteX14" fmla="*/ 39293 w 56028"/>
                <a:gd name="connsiteY14" fmla="*/ 16736 h 105070"/>
                <a:gd name="connsiteX15" fmla="*/ 28439 w 56028"/>
                <a:gd name="connsiteY15" fmla="*/ 9948 h 105070"/>
                <a:gd name="connsiteX16" fmla="*/ 19749 w 56028"/>
                <a:gd name="connsiteY16" fmla="*/ 12874 h 105070"/>
                <a:gd name="connsiteX17" fmla="*/ 12610 w 56028"/>
                <a:gd name="connsiteY17" fmla="*/ 20862 h 105070"/>
                <a:gd name="connsiteX18" fmla="*/ 12610 w 56028"/>
                <a:gd name="connsiteY18" fmla="*/ 58138 h 105070"/>
                <a:gd name="connsiteX19" fmla="*/ 27327 w 56028"/>
                <a:gd name="connsiteY19" fmla="*/ 67238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49" y="0"/>
                    <a:pt x="45876" y="3306"/>
                    <a:pt x="49943" y="9948"/>
                  </a:cubicBezTo>
                  <a:cubicBezTo>
                    <a:pt x="54010" y="16561"/>
                    <a:pt x="56029" y="26041"/>
                    <a:pt x="56029" y="38388"/>
                  </a:cubicBezTo>
                  <a:cubicBezTo>
                    <a:pt x="56029" y="50326"/>
                    <a:pt x="53776" y="59806"/>
                    <a:pt x="49241" y="66828"/>
                  </a:cubicBezTo>
                  <a:cubicBezTo>
                    <a:pt x="44706" y="73822"/>
                    <a:pt x="38386" y="77333"/>
                    <a:pt x="30253" y="77333"/>
                  </a:cubicBezTo>
                  <a:cubicBezTo>
                    <a:pt x="22968" y="77333"/>
                    <a:pt x="17087" y="74377"/>
                    <a:pt x="12610" y="68496"/>
                  </a:cubicBezTo>
                  <a:lnTo>
                    <a:pt x="12610" y="103520"/>
                  </a:lnTo>
                  <a:lnTo>
                    <a:pt x="0" y="105070"/>
                  </a:lnTo>
                  <a:lnTo>
                    <a:pt x="0" y="1814"/>
                  </a:lnTo>
                  <a:lnTo>
                    <a:pt x="11060" y="1814"/>
                  </a:lnTo>
                  <a:lnTo>
                    <a:pt x="11762" y="11762"/>
                  </a:lnTo>
                  <a:cubicBezTo>
                    <a:pt x="16823" y="3920"/>
                    <a:pt x="23494" y="0"/>
                    <a:pt x="31803" y="0"/>
                  </a:cubicBezTo>
                  <a:close/>
                  <a:moveTo>
                    <a:pt x="27327" y="67238"/>
                  </a:moveTo>
                  <a:cubicBezTo>
                    <a:pt x="37684" y="67238"/>
                    <a:pt x="42863" y="57670"/>
                    <a:pt x="42863" y="38505"/>
                  </a:cubicBezTo>
                  <a:cubicBezTo>
                    <a:pt x="42863" y="28528"/>
                    <a:pt x="41692" y="21272"/>
                    <a:pt x="39293" y="16736"/>
                  </a:cubicBezTo>
                  <a:cubicBezTo>
                    <a:pt x="36923" y="12201"/>
                    <a:pt x="33295" y="9948"/>
                    <a:pt x="28439" y="9948"/>
                  </a:cubicBezTo>
                  <a:cubicBezTo>
                    <a:pt x="25162" y="9948"/>
                    <a:pt x="22294" y="10914"/>
                    <a:pt x="19749" y="12874"/>
                  </a:cubicBezTo>
                  <a:cubicBezTo>
                    <a:pt x="17233" y="14834"/>
                    <a:pt x="14863" y="17497"/>
                    <a:pt x="12610" y="20862"/>
                  </a:cubicBezTo>
                  <a:lnTo>
                    <a:pt x="12610" y="58138"/>
                  </a:lnTo>
                  <a:cubicBezTo>
                    <a:pt x="16443" y="64195"/>
                    <a:pt x="21358" y="67238"/>
                    <a:pt x="27327" y="67238"/>
                  </a:cubicBezTo>
                  <a:close/>
                </a:path>
              </a:pathLst>
            </a:custGeom>
            <a:solidFill>
              <a:srgbClr val="1D1D1D"/>
            </a:solidFill>
            <a:ln w="2922"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7027416B-3559-4DAF-FBF8-15E2BA8F2574}"/>
                </a:ext>
              </a:extLst>
            </p:cNvPr>
            <p:cNvSpPr/>
            <p:nvPr/>
          </p:nvSpPr>
          <p:spPr>
            <a:xfrm>
              <a:off x="7355989" y="3203177"/>
              <a:ext cx="23962" cy="106767"/>
            </a:xfrm>
            <a:custGeom>
              <a:avLst/>
              <a:gdLst>
                <a:gd name="connsiteX0" fmla="*/ 14570 w 23962"/>
                <a:gd name="connsiteY0" fmla="*/ 106768 h 106767"/>
                <a:gd name="connsiteX1" fmla="*/ 395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116 w 23962"/>
                <a:gd name="connsiteY6" fmla="*/ 96380 h 106767"/>
                <a:gd name="connsiteX7" fmla="*/ 21153 w 23962"/>
                <a:gd name="connsiteY7" fmla="*/ 95561 h 106767"/>
                <a:gd name="connsiteX8" fmla="*/ 23962 w 23962"/>
                <a:gd name="connsiteY8" fmla="*/ 10436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54" y="105393"/>
                    <a:pt x="3950" y="102701"/>
                  </a:cubicBezTo>
                  <a:cubicBezTo>
                    <a:pt x="1316" y="99979"/>
                    <a:pt x="0" y="96205"/>
                    <a:pt x="0" y="91348"/>
                  </a:cubicBezTo>
                  <a:lnTo>
                    <a:pt x="0" y="1404"/>
                  </a:lnTo>
                  <a:lnTo>
                    <a:pt x="12610" y="0"/>
                  </a:lnTo>
                  <a:lnTo>
                    <a:pt x="12610" y="90939"/>
                  </a:lnTo>
                  <a:cubicBezTo>
                    <a:pt x="12610" y="94567"/>
                    <a:pt x="14102" y="96380"/>
                    <a:pt x="17116" y="96380"/>
                  </a:cubicBezTo>
                  <a:cubicBezTo>
                    <a:pt x="18315" y="96380"/>
                    <a:pt x="19661" y="96118"/>
                    <a:pt x="21153" y="95561"/>
                  </a:cubicBezTo>
                  <a:lnTo>
                    <a:pt x="23962" y="104368"/>
                  </a:lnTo>
                  <a:cubicBezTo>
                    <a:pt x="20978"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50DAEA85-027B-C11F-CB61-EC93D499CD74}"/>
                </a:ext>
              </a:extLst>
            </p:cNvPr>
            <p:cNvSpPr/>
            <p:nvPr/>
          </p:nvSpPr>
          <p:spPr>
            <a:xfrm>
              <a:off x="7391713" y="3199696"/>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5 h 108435"/>
                <a:gd name="connsiteX10" fmla="*/ 2340 w 16530"/>
                <a:gd name="connsiteY10" fmla="*/ 14074 h 108435"/>
                <a:gd name="connsiteX11" fmla="*/ 0 w 16530"/>
                <a:gd name="connsiteY11" fmla="*/ 8251 h 108435"/>
                <a:gd name="connsiteX12" fmla="*/ 2340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1" y="5910"/>
                    <a:pt x="16531" y="8251"/>
                  </a:cubicBezTo>
                  <a:cubicBezTo>
                    <a:pt x="16531" y="10592"/>
                    <a:pt x="15799" y="12523"/>
                    <a:pt x="14307" y="14074"/>
                  </a:cubicBezTo>
                  <a:cubicBezTo>
                    <a:pt x="12815" y="15595"/>
                    <a:pt x="10796" y="16385"/>
                    <a:pt x="8280" y="16385"/>
                  </a:cubicBezTo>
                  <a:cubicBezTo>
                    <a:pt x="5852" y="16385"/>
                    <a:pt x="3862" y="15595"/>
                    <a:pt x="2340" y="14074"/>
                  </a:cubicBezTo>
                  <a:cubicBezTo>
                    <a:pt x="790" y="12523"/>
                    <a:pt x="0" y="10592"/>
                    <a:pt x="0" y="8251"/>
                  </a:cubicBezTo>
                  <a:cubicBezTo>
                    <a:pt x="0" y="5910"/>
                    <a:pt x="790" y="3950"/>
                    <a:pt x="2340"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79627195-3A23-7C12-A53F-C1EAB98D0007}"/>
                </a:ext>
              </a:extLst>
            </p:cNvPr>
            <p:cNvSpPr/>
            <p:nvPr/>
          </p:nvSpPr>
          <p:spPr>
            <a:xfrm>
              <a:off x="7424511" y="3232612"/>
              <a:ext cx="50557" cy="77332"/>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47 w 50557"/>
                <a:gd name="connsiteY4" fmla="*/ 11557 h 77332"/>
                <a:gd name="connsiteX5" fmla="*/ 30662 w 50557"/>
                <a:gd name="connsiteY5" fmla="*/ 10212 h 77332"/>
                <a:gd name="connsiteX6" fmla="*/ 17847 w 50557"/>
                <a:gd name="connsiteY6" fmla="*/ 17234 h 77332"/>
                <a:gd name="connsiteX7" fmla="*/ 13312 w 50557"/>
                <a:gd name="connsiteY7" fmla="*/ 39090 h 77332"/>
                <a:gd name="connsiteX8" fmla="*/ 30662 w 50557"/>
                <a:gd name="connsiteY8" fmla="*/ 66828 h 77332"/>
                <a:gd name="connsiteX9" fmla="*/ 37831 w 50557"/>
                <a:gd name="connsiteY9" fmla="*/ 65482 h 77332"/>
                <a:gd name="connsiteX10" fmla="*/ 44677 w 50557"/>
                <a:gd name="connsiteY10" fmla="*/ 61503 h 77332"/>
                <a:gd name="connsiteX11" fmla="*/ 50558 w 50557"/>
                <a:gd name="connsiteY11" fmla="*/ 69198 h 77332"/>
                <a:gd name="connsiteX12" fmla="*/ 30253 w 50557"/>
                <a:gd name="connsiteY12" fmla="*/ 77333 h 77332"/>
                <a:gd name="connsiteX13" fmla="*/ 8046 w 50557"/>
                <a:gd name="connsiteY13" fmla="*/ 67530 h 77332"/>
                <a:gd name="connsiteX14" fmla="*/ 0 w 50557"/>
                <a:gd name="connsiteY14" fmla="*/ 39207 h 77332"/>
                <a:gd name="connsiteX15" fmla="*/ 3716 w 50557"/>
                <a:gd name="connsiteY15" fmla="*/ 18346 h 77332"/>
                <a:gd name="connsiteX16" fmla="*/ 14219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47"/>
                    <a:pt x="47310" y="5267"/>
                    <a:pt x="50294" y="7988"/>
                  </a:cubicBezTo>
                  <a:lnTo>
                    <a:pt x="44677" y="15537"/>
                  </a:lnTo>
                  <a:cubicBezTo>
                    <a:pt x="42453" y="13781"/>
                    <a:pt x="40200" y="12435"/>
                    <a:pt x="37947" y="11557"/>
                  </a:cubicBezTo>
                  <a:cubicBezTo>
                    <a:pt x="35724" y="10650"/>
                    <a:pt x="33295" y="10212"/>
                    <a:pt x="30662" y="10212"/>
                  </a:cubicBezTo>
                  <a:cubicBezTo>
                    <a:pt x="25162" y="10212"/>
                    <a:pt x="20890" y="12552"/>
                    <a:pt x="17847" y="17234"/>
                  </a:cubicBezTo>
                  <a:cubicBezTo>
                    <a:pt x="14834" y="21886"/>
                    <a:pt x="13312" y="29172"/>
                    <a:pt x="13312" y="39090"/>
                  </a:cubicBezTo>
                  <a:cubicBezTo>
                    <a:pt x="13312" y="57582"/>
                    <a:pt x="19105" y="66828"/>
                    <a:pt x="30662" y="66828"/>
                  </a:cubicBezTo>
                  <a:cubicBezTo>
                    <a:pt x="33295" y="66828"/>
                    <a:pt x="35666" y="66360"/>
                    <a:pt x="37831" y="65482"/>
                  </a:cubicBezTo>
                  <a:cubicBezTo>
                    <a:pt x="39966" y="64604"/>
                    <a:pt x="42249" y="63259"/>
                    <a:pt x="44677" y="61503"/>
                  </a:cubicBezTo>
                  <a:lnTo>
                    <a:pt x="50558" y="69198"/>
                  </a:lnTo>
                  <a:cubicBezTo>
                    <a:pt x="44589" y="74612"/>
                    <a:pt x="37831" y="77333"/>
                    <a:pt x="30253" y="77333"/>
                  </a:cubicBezTo>
                  <a:cubicBezTo>
                    <a:pt x="20832" y="77333"/>
                    <a:pt x="13429" y="74056"/>
                    <a:pt x="8046" y="67530"/>
                  </a:cubicBezTo>
                  <a:cubicBezTo>
                    <a:pt x="2692" y="60976"/>
                    <a:pt x="0" y="51555"/>
                    <a:pt x="0" y="39207"/>
                  </a:cubicBezTo>
                  <a:cubicBezTo>
                    <a:pt x="0" y="31190"/>
                    <a:pt x="1229" y="24227"/>
                    <a:pt x="3716" y="18346"/>
                  </a:cubicBezTo>
                  <a:cubicBezTo>
                    <a:pt x="6173" y="12465"/>
                    <a:pt x="9685" y="7929"/>
                    <a:pt x="14219" y="4769"/>
                  </a:cubicBezTo>
                  <a:cubicBezTo>
                    <a:pt x="18754"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1462B6B2-E729-549E-8AE4-05115AD17996}"/>
                </a:ext>
              </a:extLst>
            </p:cNvPr>
            <p:cNvSpPr/>
            <p:nvPr/>
          </p:nvSpPr>
          <p:spPr>
            <a:xfrm>
              <a:off x="7481798" y="3232612"/>
              <a:ext cx="56877" cy="77332"/>
            </a:xfrm>
            <a:custGeom>
              <a:avLst/>
              <a:gdLst>
                <a:gd name="connsiteX0" fmla="*/ 51698 w 56877"/>
                <a:gd name="connsiteY0" fmla="*/ 58695 h 77332"/>
                <a:gd name="connsiteX1" fmla="*/ 52957 w 56877"/>
                <a:gd name="connsiteY1" fmla="*/ 6533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299 w 56877"/>
                <a:gd name="connsiteY6" fmla="*/ 77333 h 77332"/>
                <a:gd name="connsiteX7" fmla="*/ 5734 w 56877"/>
                <a:gd name="connsiteY7" fmla="*/ 71246 h 77332"/>
                <a:gd name="connsiteX8" fmla="*/ 0 w 56877"/>
                <a:gd name="connsiteY8" fmla="*/ 54920 h 77332"/>
                <a:gd name="connsiteX9" fmla="*/ 7724 w 56877"/>
                <a:gd name="connsiteY9" fmla="*/ 36984 h 77332"/>
                <a:gd name="connsiteX10" fmla="*/ 29696 w 56877"/>
                <a:gd name="connsiteY10" fmla="*/ 30810 h 77332"/>
                <a:gd name="connsiteX11" fmla="*/ 39235 w 56877"/>
                <a:gd name="connsiteY11" fmla="*/ 30810 h 77332"/>
                <a:gd name="connsiteX12" fmla="*/ 39235 w 56877"/>
                <a:gd name="connsiteY12" fmla="*/ 24519 h 77332"/>
                <a:gd name="connsiteX13" fmla="*/ 36075 w 56877"/>
                <a:gd name="connsiteY13" fmla="*/ 13371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8 w 56877"/>
                <a:gd name="connsiteY18" fmla="*/ 23963 h 77332"/>
                <a:gd name="connsiteX19" fmla="*/ 51698 w 56877"/>
                <a:gd name="connsiteY19" fmla="*/ 58695 h 77332"/>
                <a:gd name="connsiteX20" fmla="*/ 2425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2 w 56877"/>
                <a:gd name="connsiteY24" fmla="*/ 54218 h 77332"/>
                <a:gd name="connsiteX25" fmla="*/ 15828 w 56877"/>
                <a:gd name="connsiteY25" fmla="*/ 64283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678"/>
                    <a:pt x="52108" y="63902"/>
                    <a:pt x="52957" y="65336"/>
                  </a:cubicBezTo>
                  <a:cubicBezTo>
                    <a:pt x="53805" y="66799"/>
                    <a:pt x="55122" y="67882"/>
                    <a:pt x="56877" y="68643"/>
                  </a:cubicBezTo>
                  <a:lnTo>
                    <a:pt x="54215" y="77186"/>
                  </a:lnTo>
                  <a:cubicBezTo>
                    <a:pt x="50587" y="76630"/>
                    <a:pt x="47719" y="75519"/>
                    <a:pt x="45671" y="73822"/>
                  </a:cubicBezTo>
                  <a:cubicBezTo>
                    <a:pt x="43623" y="72154"/>
                    <a:pt x="42160" y="69579"/>
                    <a:pt x="41341" y="66126"/>
                  </a:cubicBezTo>
                  <a:cubicBezTo>
                    <a:pt x="36572" y="73587"/>
                    <a:pt x="29901" y="77333"/>
                    <a:pt x="21299" y="77333"/>
                  </a:cubicBezTo>
                  <a:cubicBezTo>
                    <a:pt x="14775" y="77333"/>
                    <a:pt x="9567" y="75285"/>
                    <a:pt x="5734" y="71246"/>
                  </a:cubicBezTo>
                  <a:cubicBezTo>
                    <a:pt x="1931" y="67180"/>
                    <a:pt x="0" y="61737"/>
                    <a:pt x="0" y="54920"/>
                  </a:cubicBezTo>
                  <a:cubicBezTo>
                    <a:pt x="0" y="47049"/>
                    <a:pt x="2574" y="41080"/>
                    <a:pt x="7724" y="36984"/>
                  </a:cubicBezTo>
                  <a:cubicBezTo>
                    <a:pt x="12844" y="32858"/>
                    <a:pt x="20188" y="30810"/>
                    <a:pt x="29696" y="30810"/>
                  </a:cubicBezTo>
                  <a:lnTo>
                    <a:pt x="39235" y="30810"/>
                  </a:lnTo>
                  <a:lnTo>
                    <a:pt x="39235" y="24519"/>
                  </a:lnTo>
                  <a:cubicBezTo>
                    <a:pt x="39235" y="19369"/>
                    <a:pt x="38181" y="15653"/>
                    <a:pt x="36075" y="13371"/>
                  </a:cubicBezTo>
                  <a:cubicBezTo>
                    <a:pt x="33968" y="11089"/>
                    <a:pt x="30545" y="9948"/>
                    <a:pt x="25776" y="9948"/>
                  </a:cubicBezTo>
                  <a:cubicBezTo>
                    <a:pt x="20656" y="9948"/>
                    <a:pt x="14658" y="11235"/>
                    <a:pt x="7841" y="13869"/>
                  </a:cubicBezTo>
                  <a:lnTo>
                    <a:pt x="4769" y="5033"/>
                  </a:lnTo>
                  <a:cubicBezTo>
                    <a:pt x="12990" y="1667"/>
                    <a:pt x="20656" y="0"/>
                    <a:pt x="27736" y="0"/>
                  </a:cubicBezTo>
                  <a:cubicBezTo>
                    <a:pt x="43711" y="0"/>
                    <a:pt x="51698" y="7988"/>
                    <a:pt x="51698" y="23963"/>
                  </a:cubicBezTo>
                  <a:lnTo>
                    <a:pt x="51698" y="58695"/>
                  </a:lnTo>
                  <a:close/>
                  <a:moveTo>
                    <a:pt x="24255" y="67794"/>
                  </a:moveTo>
                  <a:cubicBezTo>
                    <a:pt x="30779" y="67794"/>
                    <a:pt x="35782" y="63961"/>
                    <a:pt x="39235" y="56324"/>
                  </a:cubicBezTo>
                  <a:lnTo>
                    <a:pt x="39235" y="38945"/>
                  </a:lnTo>
                  <a:lnTo>
                    <a:pt x="31101" y="38945"/>
                  </a:lnTo>
                  <a:cubicBezTo>
                    <a:pt x="18959" y="38945"/>
                    <a:pt x="12902" y="44036"/>
                    <a:pt x="12902" y="54218"/>
                  </a:cubicBezTo>
                  <a:cubicBezTo>
                    <a:pt x="12902" y="58607"/>
                    <a:pt x="13868" y="61971"/>
                    <a:pt x="15828" y="64283"/>
                  </a:cubicBezTo>
                  <a:cubicBezTo>
                    <a:pt x="17789" y="66624"/>
                    <a:pt x="20597" y="67794"/>
                    <a:pt x="24255" y="67794"/>
                  </a:cubicBezTo>
                  <a:close/>
                </a:path>
              </a:pathLst>
            </a:custGeom>
            <a:solidFill>
              <a:srgbClr val="1D1D1D"/>
            </a:solidFill>
            <a:ln w="2922"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7F7FCBA8-374D-2FC9-F887-1E1522C97F0C}"/>
                </a:ext>
              </a:extLst>
            </p:cNvPr>
            <p:cNvSpPr/>
            <p:nvPr/>
          </p:nvSpPr>
          <p:spPr>
            <a:xfrm>
              <a:off x="7556201" y="3232759"/>
              <a:ext cx="36543" cy="75372"/>
            </a:xfrm>
            <a:custGeom>
              <a:avLst/>
              <a:gdLst>
                <a:gd name="connsiteX0" fmla="*/ 30253 w 36543"/>
                <a:gd name="connsiteY0" fmla="*/ 0 h 75372"/>
                <a:gd name="connsiteX1" fmla="*/ 36543 w 36543"/>
                <a:gd name="connsiteY1" fmla="*/ 819 h 75372"/>
                <a:gd name="connsiteX2" fmla="*/ 34466 w 36543"/>
                <a:gd name="connsiteY2" fmla="*/ 13020 h 75372"/>
                <a:gd name="connsiteX3" fmla="*/ 28702 w 36543"/>
                <a:gd name="connsiteY3" fmla="*/ 12172 h 75372"/>
                <a:gd name="connsiteX4" fmla="*/ 18696 w 36543"/>
                <a:gd name="connsiteY4" fmla="*/ 17087 h 75372"/>
                <a:gd name="connsiteX5" fmla="*/ 12610 w 36543"/>
                <a:gd name="connsiteY5" fmla="*/ 32068 h 75372"/>
                <a:gd name="connsiteX6" fmla="*/ 12610 w 36543"/>
                <a:gd name="connsiteY6" fmla="*/ 75372 h 75372"/>
                <a:gd name="connsiteX7" fmla="*/ 0 w 36543"/>
                <a:gd name="connsiteY7" fmla="*/ 75372 h 75372"/>
                <a:gd name="connsiteX8" fmla="*/ 0 w 36543"/>
                <a:gd name="connsiteY8" fmla="*/ 1667 h 75372"/>
                <a:gd name="connsiteX9" fmla="*/ 10913 w 36543"/>
                <a:gd name="connsiteY9" fmla="*/ 1667 h 75372"/>
                <a:gd name="connsiteX10" fmla="*/ 11908 w 36543"/>
                <a:gd name="connsiteY10" fmla="*/ 16238 h 75372"/>
                <a:gd name="connsiteX11" fmla="*/ 30253 w 36543"/>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43" h="75372">
                  <a:moveTo>
                    <a:pt x="30253" y="0"/>
                  </a:moveTo>
                  <a:cubicBezTo>
                    <a:pt x="32681" y="0"/>
                    <a:pt x="34788" y="263"/>
                    <a:pt x="36543" y="819"/>
                  </a:cubicBezTo>
                  <a:lnTo>
                    <a:pt x="34466" y="13020"/>
                  </a:lnTo>
                  <a:cubicBezTo>
                    <a:pt x="32681" y="12465"/>
                    <a:pt x="30779" y="12172"/>
                    <a:pt x="28702" y="12172"/>
                  </a:cubicBezTo>
                  <a:cubicBezTo>
                    <a:pt x="24606" y="12172"/>
                    <a:pt x="21271" y="13810"/>
                    <a:pt x="18696" y="17087"/>
                  </a:cubicBezTo>
                  <a:cubicBezTo>
                    <a:pt x="16121" y="20335"/>
                    <a:pt x="14102" y="25338"/>
                    <a:pt x="12610" y="32068"/>
                  </a:cubicBezTo>
                  <a:lnTo>
                    <a:pt x="12610" y="75372"/>
                  </a:lnTo>
                  <a:lnTo>
                    <a:pt x="0" y="75372"/>
                  </a:lnTo>
                  <a:lnTo>
                    <a:pt x="0" y="1667"/>
                  </a:lnTo>
                  <a:lnTo>
                    <a:pt x="10913" y="1667"/>
                  </a:lnTo>
                  <a:lnTo>
                    <a:pt x="11908" y="16238"/>
                  </a:lnTo>
                  <a:cubicBezTo>
                    <a:pt x="15536" y="5413"/>
                    <a:pt x="21651" y="0"/>
                    <a:pt x="30253" y="0"/>
                  </a:cubicBezTo>
                  <a:close/>
                </a:path>
              </a:pathLst>
            </a:custGeom>
            <a:solidFill>
              <a:srgbClr val="1D1D1D"/>
            </a:solidFill>
            <a:ln w="2922"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A5B38442-0274-2E86-A419-47361027E43E}"/>
                </a:ext>
              </a:extLst>
            </p:cNvPr>
            <p:cNvSpPr/>
            <p:nvPr/>
          </p:nvSpPr>
          <p:spPr>
            <a:xfrm>
              <a:off x="7596694" y="3232612"/>
              <a:ext cx="56175" cy="77332"/>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9 w 56175"/>
                <a:gd name="connsiteY3" fmla="*/ 61562 h 77332"/>
                <a:gd name="connsiteX4" fmla="*/ 30809 w 56175"/>
                <a:gd name="connsiteY4" fmla="*/ 67238 h 77332"/>
                <a:gd name="connsiteX5" fmla="*/ 39849 w 56175"/>
                <a:gd name="connsiteY5" fmla="*/ 6568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297 h 77332"/>
                <a:gd name="connsiteX10" fmla="*/ 0 w 56175"/>
                <a:gd name="connsiteY10" fmla="*/ 39207 h 77332"/>
                <a:gd name="connsiteX11" fmla="*/ 7549 w 56175"/>
                <a:gd name="connsiteY11" fmla="*/ 10562 h 77332"/>
                <a:gd name="connsiteX12" fmla="*/ 28556 w 56175"/>
                <a:gd name="connsiteY12" fmla="*/ 0 h 77332"/>
                <a:gd name="connsiteX13" fmla="*/ 49007 w 56175"/>
                <a:gd name="connsiteY13" fmla="*/ 9451 h 77332"/>
                <a:gd name="connsiteX14" fmla="*/ 56175 w 56175"/>
                <a:gd name="connsiteY14" fmla="*/ 36428 h 77332"/>
                <a:gd name="connsiteX15" fmla="*/ 43975 w 56175"/>
                <a:gd name="connsiteY15" fmla="*/ 32624 h 77332"/>
                <a:gd name="connsiteX16" fmla="*/ 28702 w 56175"/>
                <a:gd name="connsiteY16" fmla="*/ 950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58" y="40582"/>
                    <a:pt x="55883" y="43011"/>
                  </a:cubicBezTo>
                  <a:lnTo>
                    <a:pt x="13020" y="43011"/>
                  </a:lnTo>
                  <a:cubicBezTo>
                    <a:pt x="13400" y="51584"/>
                    <a:pt x="15126" y="57787"/>
                    <a:pt x="18199" y="61562"/>
                  </a:cubicBezTo>
                  <a:cubicBezTo>
                    <a:pt x="21271" y="65336"/>
                    <a:pt x="25484" y="67238"/>
                    <a:pt x="30809" y="67238"/>
                  </a:cubicBezTo>
                  <a:cubicBezTo>
                    <a:pt x="34173" y="67238"/>
                    <a:pt x="37187" y="66712"/>
                    <a:pt x="39849" y="65687"/>
                  </a:cubicBezTo>
                  <a:cubicBezTo>
                    <a:pt x="42512" y="64663"/>
                    <a:pt x="45291" y="62996"/>
                    <a:pt x="48188" y="60655"/>
                  </a:cubicBezTo>
                  <a:lnTo>
                    <a:pt x="53776" y="68087"/>
                  </a:lnTo>
                  <a:cubicBezTo>
                    <a:pt x="46871" y="74231"/>
                    <a:pt x="39030" y="77333"/>
                    <a:pt x="30253" y="77333"/>
                  </a:cubicBezTo>
                  <a:cubicBezTo>
                    <a:pt x="20627" y="77333"/>
                    <a:pt x="13166" y="73997"/>
                    <a:pt x="7900" y="67297"/>
                  </a:cubicBezTo>
                  <a:cubicBezTo>
                    <a:pt x="2633" y="60625"/>
                    <a:pt x="0" y="51263"/>
                    <a:pt x="0" y="39207"/>
                  </a:cubicBezTo>
                  <a:cubicBezTo>
                    <a:pt x="0" y="27182"/>
                    <a:pt x="2516" y="17614"/>
                    <a:pt x="7549" y="10562"/>
                  </a:cubicBezTo>
                  <a:cubicBezTo>
                    <a:pt x="12581" y="3511"/>
                    <a:pt x="19603" y="0"/>
                    <a:pt x="28556" y="0"/>
                  </a:cubicBezTo>
                  <a:cubicBezTo>
                    <a:pt x="37421" y="0"/>
                    <a:pt x="44267" y="3130"/>
                    <a:pt x="49007" y="9451"/>
                  </a:cubicBezTo>
                  <a:cubicBezTo>
                    <a:pt x="53776" y="15741"/>
                    <a:pt x="56175" y="24753"/>
                    <a:pt x="56175" y="36428"/>
                  </a:cubicBezTo>
                  <a:close/>
                  <a:moveTo>
                    <a:pt x="43975" y="32624"/>
                  </a:moveTo>
                  <a:cubicBezTo>
                    <a:pt x="43975" y="17234"/>
                    <a:pt x="38884" y="9509"/>
                    <a:pt x="28702" y="9509"/>
                  </a:cubicBezTo>
                  <a:cubicBezTo>
                    <a:pt x="24021" y="9509"/>
                    <a:pt x="20334" y="11469"/>
                    <a:pt x="17643" y="15332"/>
                  </a:cubicBezTo>
                  <a:cubicBezTo>
                    <a:pt x="14922" y="19194"/>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85E82E8C-37ED-B5DF-1109-099BF083A24A}"/>
                </a:ext>
              </a:extLst>
            </p:cNvPr>
            <p:cNvSpPr/>
            <p:nvPr/>
          </p:nvSpPr>
          <p:spPr>
            <a:xfrm>
              <a:off x="7703280" y="3203324"/>
              <a:ext cx="56058" cy="106621"/>
            </a:xfrm>
            <a:custGeom>
              <a:avLst/>
              <a:gdLst>
                <a:gd name="connsiteX0" fmla="*/ 31657 w 56058"/>
                <a:gd name="connsiteY0" fmla="*/ 29289 h 106621"/>
                <a:gd name="connsiteX1" fmla="*/ 49680 w 56058"/>
                <a:gd name="connsiteY1" fmla="*/ 39149 h 106621"/>
                <a:gd name="connsiteX2" fmla="*/ 56058 w 56058"/>
                <a:gd name="connsiteY2" fmla="*/ 67794 h 106621"/>
                <a:gd name="connsiteX3" fmla="*/ 49124 w 56058"/>
                <a:gd name="connsiteY3" fmla="*/ 96175 h 106621"/>
                <a:gd name="connsiteX4" fmla="*/ 30282 w 56058"/>
                <a:gd name="connsiteY4" fmla="*/ 106621 h 106621"/>
                <a:gd name="connsiteX5" fmla="*/ 20042 w 56058"/>
                <a:gd name="connsiteY5" fmla="*/ 104017 h 106621"/>
                <a:gd name="connsiteX6" fmla="*/ 12054 w 56058"/>
                <a:gd name="connsiteY6" fmla="*/ 96673 h 106621"/>
                <a:gd name="connsiteX7" fmla="*/ 11206 w 56058"/>
                <a:gd name="connsiteY7" fmla="*/ 104808 h 106621"/>
                <a:gd name="connsiteX8" fmla="*/ 0 w 56058"/>
                <a:gd name="connsiteY8" fmla="*/ 104808 h 106621"/>
                <a:gd name="connsiteX9" fmla="*/ 0 w 56058"/>
                <a:gd name="connsiteY9" fmla="*/ 1404 h 106621"/>
                <a:gd name="connsiteX10" fmla="*/ 12610 w 56058"/>
                <a:gd name="connsiteY10" fmla="*/ 0 h 106621"/>
                <a:gd name="connsiteX11" fmla="*/ 12610 w 56058"/>
                <a:gd name="connsiteY11" fmla="*/ 40056 h 106621"/>
                <a:gd name="connsiteX12" fmla="*/ 20949 w 56058"/>
                <a:gd name="connsiteY12" fmla="*/ 32156 h 106621"/>
                <a:gd name="connsiteX13" fmla="*/ 31657 w 56058"/>
                <a:gd name="connsiteY13" fmla="*/ 29289 h 106621"/>
                <a:gd name="connsiteX14" fmla="*/ 27327 w 56058"/>
                <a:gd name="connsiteY14" fmla="*/ 96673 h 106621"/>
                <a:gd name="connsiteX15" fmla="*/ 42863 w 56058"/>
                <a:gd name="connsiteY15" fmla="*/ 67794 h 106621"/>
                <a:gd name="connsiteX16" fmla="*/ 39088 w 56058"/>
                <a:gd name="connsiteY16" fmla="*/ 45732 h 106621"/>
                <a:gd name="connsiteX17" fmla="*/ 28292 w 56058"/>
                <a:gd name="connsiteY17" fmla="*/ 39237 h 106621"/>
                <a:gd name="connsiteX18" fmla="*/ 19690 w 56058"/>
                <a:gd name="connsiteY18" fmla="*/ 42163 h 106621"/>
                <a:gd name="connsiteX19" fmla="*/ 12610 w 56058"/>
                <a:gd name="connsiteY19" fmla="*/ 50443 h 106621"/>
                <a:gd name="connsiteX20" fmla="*/ 12610 w 56058"/>
                <a:gd name="connsiteY20" fmla="*/ 86988 h 106621"/>
                <a:gd name="connsiteX21" fmla="*/ 19047 w 56058"/>
                <a:gd name="connsiteY21" fmla="*/ 94010 h 106621"/>
                <a:gd name="connsiteX22" fmla="*/ 27327 w 56058"/>
                <a:gd name="connsiteY22" fmla="*/ 96673 h 1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58" h="106621">
                  <a:moveTo>
                    <a:pt x="31657" y="29289"/>
                  </a:moveTo>
                  <a:cubicBezTo>
                    <a:pt x="39410" y="29289"/>
                    <a:pt x="45408" y="32565"/>
                    <a:pt x="49680" y="39149"/>
                  </a:cubicBezTo>
                  <a:cubicBezTo>
                    <a:pt x="53922" y="45732"/>
                    <a:pt x="56058" y="55300"/>
                    <a:pt x="56058" y="67794"/>
                  </a:cubicBezTo>
                  <a:cubicBezTo>
                    <a:pt x="56058" y="79761"/>
                    <a:pt x="53717" y="89212"/>
                    <a:pt x="49124" y="96175"/>
                  </a:cubicBezTo>
                  <a:cubicBezTo>
                    <a:pt x="44501" y="103140"/>
                    <a:pt x="38211" y="106621"/>
                    <a:pt x="30282" y="106621"/>
                  </a:cubicBezTo>
                  <a:cubicBezTo>
                    <a:pt x="26537" y="106621"/>
                    <a:pt x="23114" y="105743"/>
                    <a:pt x="20042" y="104017"/>
                  </a:cubicBezTo>
                  <a:cubicBezTo>
                    <a:pt x="16970" y="102291"/>
                    <a:pt x="14307" y="99833"/>
                    <a:pt x="12054" y="96673"/>
                  </a:cubicBezTo>
                  <a:lnTo>
                    <a:pt x="11206" y="104808"/>
                  </a:lnTo>
                  <a:lnTo>
                    <a:pt x="0" y="104808"/>
                  </a:lnTo>
                  <a:lnTo>
                    <a:pt x="0" y="1404"/>
                  </a:lnTo>
                  <a:lnTo>
                    <a:pt x="12610" y="0"/>
                  </a:lnTo>
                  <a:lnTo>
                    <a:pt x="12610" y="40056"/>
                  </a:lnTo>
                  <a:cubicBezTo>
                    <a:pt x="14951" y="36691"/>
                    <a:pt x="17730" y="34058"/>
                    <a:pt x="20949" y="32156"/>
                  </a:cubicBezTo>
                  <a:cubicBezTo>
                    <a:pt x="24167" y="30225"/>
                    <a:pt x="27736" y="29289"/>
                    <a:pt x="31657" y="29289"/>
                  </a:cubicBezTo>
                  <a:close/>
                  <a:moveTo>
                    <a:pt x="27327" y="96673"/>
                  </a:moveTo>
                  <a:cubicBezTo>
                    <a:pt x="37684" y="96673"/>
                    <a:pt x="42863" y="87047"/>
                    <a:pt x="42863" y="67794"/>
                  </a:cubicBezTo>
                  <a:cubicBezTo>
                    <a:pt x="42863" y="57436"/>
                    <a:pt x="41605" y="50092"/>
                    <a:pt x="39088" y="45732"/>
                  </a:cubicBezTo>
                  <a:cubicBezTo>
                    <a:pt x="36572" y="41402"/>
                    <a:pt x="32974" y="39237"/>
                    <a:pt x="28292" y="39237"/>
                  </a:cubicBezTo>
                  <a:cubicBezTo>
                    <a:pt x="25045" y="39237"/>
                    <a:pt x="22177" y="40202"/>
                    <a:pt x="19690" y="42163"/>
                  </a:cubicBezTo>
                  <a:cubicBezTo>
                    <a:pt x="17204" y="44123"/>
                    <a:pt x="14863" y="46874"/>
                    <a:pt x="12610" y="50443"/>
                  </a:cubicBezTo>
                  <a:lnTo>
                    <a:pt x="12610" y="86988"/>
                  </a:lnTo>
                  <a:cubicBezTo>
                    <a:pt x="14395" y="89885"/>
                    <a:pt x="16531" y="92226"/>
                    <a:pt x="19047" y="94010"/>
                  </a:cubicBezTo>
                  <a:cubicBezTo>
                    <a:pt x="21592" y="95766"/>
                    <a:pt x="24342" y="96673"/>
                    <a:pt x="27327" y="96673"/>
                  </a:cubicBezTo>
                  <a:close/>
                </a:path>
              </a:pathLst>
            </a:custGeom>
            <a:solidFill>
              <a:srgbClr val="1D1D1D"/>
            </a:solidFill>
            <a:ln w="2922"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EFD1D6E7-2D21-1177-BF3C-656001C9FFAE}"/>
                </a:ext>
              </a:extLst>
            </p:cNvPr>
            <p:cNvSpPr/>
            <p:nvPr/>
          </p:nvSpPr>
          <p:spPr>
            <a:xfrm>
              <a:off x="7770807" y="3232612"/>
              <a:ext cx="56877" cy="77332"/>
            </a:xfrm>
            <a:custGeom>
              <a:avLst/>
              <a:gdLst>
                <a:gd name="connsiteX0" fmla="*/ 51699 w 56877"/>
                <a:gd name="connsiteY0" fmla="*/ 58695 h 77332"/>
                <a:gd name="connsiteX1" fmla="*/ 52957 w 56877"/>
                <a:gd name="connsiteY1" fmla="*/ 6533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6 h 77332"/>
                <a:gd name="connsiteX6" fmla="*/ 21300 w 56877"/>
                <a:gd name="connsiteY6" fmla="*/ 77333 h 77332"/>
                <a:gd name="connsiteX7" fmla="*/ 5764 w 56877"/>
                <a:gd name="connsiteY7" fmla="*/ 71246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1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5 h 77332"/>
                <a:gd name="connsiteX20" fmla="*/ 2425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283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8"/>
                    <a:pt x="52108" y="63902"/>
                    <a:pt x="52957" y="65336"/>
                  </a:cubicBezTo>
                  <a:cubicBezTo>
                    <a:pt x="53805" y="66799"/>
                    <a:pt x="55122" y="67882"/>
                    <a:pt x="56877" y="68643"/>
                  </a:cubicBezTo>
                  <a:lnTo>
                    <a:pt x="54215" y="77186"/>
                  </a:lnTo>
                  <a:cubicBezTo>
                    <a:pt x="50587" y="76630"/>
                    <a:pt x="47720" y="75519"/>
                    <a:pt x="45671" y="73822"/>
                  </a:cubicBezTo>
                  <a:cubicBezTo>
                    <a:pt x="43624" y="72154"/>
                    <a:pt x="42161" y="69579"/>
                    <a:pt x="41341" y="66126"/>
                  </a:cubicBezTo>
                  <a:cubicBezTo>
                    <a:pt x="36572" y="73587"/>
                    <a:pt x="29902" y="77333"/>
                    <a:pt x="21300" y="77333"/>
                  </a:cubicBezTo>
                  <a:cubicBezTo>
                    <a:pt x="14775" y="77333"/>
                    <a:pt x="9567" y="75285"/>
                    <a:pt x="5764" y="71246"/>
                  </a:cubicBezTo>
                  <a:cubicBezTo>
                    <a:pt x="1931" y="67180"/>
                    <a:pt x="0" y="61737"/>
                    <a:pt x="0" y="54920"/>
                  </a:cubicBezTo>
                  <a:cubicBezTo>
                    <a:pt x="0" y="47049"/>
                    <a:pt x="2575" y="41080"/>
                    <a:pt x="7724" y="36984"/>
                  </a:cubicBezTo>
                  <a:cubicBezTo>
                    <a:pt x="12844" y="32858"/>
                    <a:pt x="20188" y="30810"/>
                    <a:pt x="29697" y="30810"/>
                  </a:cubicBezTo>
                  <a:lnTo>
                    <a:pt x="39235" y="30810"/>
                  </a:lnTo>
                  <a:lnTo>
                    <a:pt x="39235" y="24519"/>
                  </a:lnTo>
                  <a:cubicBezTo>
                    <a:pt x="39235" y="19369"/>
                    <a:pt x="38182" y="15653"/>
                    <a:pt x="36075" y="13371"/>
                  </a:cubicBezTo>
                  <a:cubicBezTo>
                    <a:pt x="33968" y="11089"/>
                    <a:pt x="30545" y="9948"/>
                    <a:pt x="25776" y="9948"/>
                  </a:cubicBezTo>
                  <a:cubicBezTo>
                    <a:pt x="20656" y="9948"/>
                    <a:pt x="14658" y="11235"/>
                    <a:pt x="7841" y="13869"/>
                  </a:cubicBezTo>
                  <a:lnTo>
                    <a:pt x="4769" y="5033"/>
                  </a:lnTo>
                  <a:cubicBezTo>
                    <a:pt x="12991" y="1667"/>
                    <a:pt x="20656" y="0"/>
                    <a:pt x="27736" y="0"/>
                  </a:cubicBezTo>
                  <a:cubicBezTo>
                    <a:pt x="43711" y="0"/>
                    <a:pt x="51699" y="7988"/>
                    <a:pt x="51699" y="23963"/>
                  </a:cubicBezTo>
                  <a:lnTo>
                    <a:pt x="51699" y="58695"/>
                  </a:lnTo>
                  <a:close/>
                  <a:moveTo>
                    <a:pt x="24255" y="67794"/>
                  </a:moveTo>
                  <a:cubicBezTo>
                    <a:pt x="30779" y="67794"/>
                    <a:pt x="35782" y="63961"/>
                    <a:pt x="39235" y="56324"/>
                  </a:cubicBezTo>
                  <a:lnTo>
                    <a:pt x="39235" y="38945"/>
                  </a:lnTo>
                  <a:lnTo>
                    <a:pt x="31101" y="38945"/>
                  </a:lnTo>
                  <a:cubicBezTo>
                    <a:pt x="18959" y="38945"/>
                    <a:pt x="12903" y="44036"/>
                    <a:pt x="12903" y="54218"/>
                  </a:cubicBezTo>
                  <a:cubicBezTo>
                    <a:pt x="12903" y="58607"/>
                    <a:pt x="13868" y="61971"/>
                    <a:pt x="15829" y="64283"/>
                  </a:cubicBezTo>
                  <a:cubicBezTo>
                    <a:pt x="17789" y="66624"/>
                    <a:pt x="20598" y="67794"/>
                    <a:pt x="24255" y="67794"/>
                  </a:cubicBezTo>
                  <a:close/>
                </a:path>
              </a:pathLst>
            </a:custGeom>
            <a:solidFill>
              <a:srgbClr val="1D1D1D"/>
            </a:solidFill>
            <a:ln w="2922"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42AE4C53-8F10-EC3E-B249-5B50FE4E200F}"/>
                </a:ext>
              </a:extLst>
            </p:cNvPr>
            <p:cNvSpPr/>
            <p:nvPr/>
          </p:nvSpPr>
          <p:spPr>
            <a:xfrm>
              <a:off x="7835409" y="3215935"/>
              <a:ext cx="44676" cy="94010"/>
            </a:xfrm>
            <a:custGeom>
              <a:avLst/>
              <a:gdLst>
                <a:gd name="connsiteX0" fmla="*/ 44676 w 44676"/>
                <a:gd name="connsiteY0" fmla="*/ 88948 h 94010"/>
                <a:gd name="connsiteX1" fmla="*/ 29141 w 44676"/>
                <a:gd name="connsiteY1" fmla="*/ 94010 h 94010"/>
                <a:gd name="connsiteX2" fmla="*/ 15331 w 44676"/>
                <a:gd name="connsiteY2" fmla="*/ 88831 h 94010"/>
                <a:gd name="connsiteX3" fmla="*/ 10503 w 44676"/>
                <a:gd name="connsiteY3" fmla="*/ 74260 h 94010"/>
                <a:gd name="connsiteX4" fmla="*/ 10503 w 44676"/>
                <a:gd name="connsiteY4" fmla="*/ 28030 h 94010"/>
                <a:gd name="connsiteX5" fmla="*/ 0 w 44676"/>
                <a:gd name="connsiteY5" fmla="*/ 28030 h 94010"/>
                <a:gd name="connsiteX6" fmla="*/ 0 w 44676"/>
                <a:gd name="connsiteY6" fmla="*/ 18491 h 94010"/>
                <a:gd name="connsiteX7" fmla="*/ 10503 w 44676"/>
                <a:gd name="connsiteY7" fmla="*/ 18491 h 94010"/>
                <a:gd name="connsiteX8" fmla="*/ 10503 w 44676"/>
                <a:gd name="connsiteY8" fmla="*/ 1550 h 94010"/>
                <a:gd name="connsiteX9" fmla="*/ 23113 w 44676"/>
                <a:gd name="connsiteY9" fmla="*/ 0 h 94010"/>
                <a:gd name="connsiteX10" fmla="*/ 23113 w 44676"/>
                <a:gd name="connsiteY10" fmla="*/ 18491 h 94010"/>
                <a:gd name="connsiteX11" fmla="*/ 39352 w 44676"/>
                <a:gd name="connsiteY11" fmla="*/ 18491 h 94010"/>
                <a:gd name="connsiteX12" fmla="*/ 37947 w 44676"/>
                <a:gd name="connsiteY12" fmla="*/ 28030 h 94010"/>
                <a:gd name="connsiteX13" fmla="*/ 23113 w 44676"/>
                <a:gd name="connsiteY13" fmla="*/ 28030 h 94010"/>
                <a:gd name="connsiteX14" fmla="*/ 23113 w 44676"/>
                <a:gd name="connsiteY14" fmla="*/ 74114 h 94010"/>
                <a:gd name="connsiteX15" fmla="*/ 31101 w 44676"/>
                <a:gd name="connsiteY15" fmla="*/ 83623 h 94010"/>
                <a:gd name="connsiteX16" fmla="*/ 35490 w 44676"/>
                <a:gd name="connsiteY16" fmla="*/ 82921 h 94010"/>
                <a:gd name="connsiteX17" fmla="*/ 40054 w 44676"/>
                <a:gd name="connsiteY17" fmla="*/ 80844 h 94010"/>
                <a:gd name="connsiteX18" fmla="*/ 44676 w 44676"/>
                <a:gd name="connsiteY18" fmla="*/ 8894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6" y="88948"/>
                  </a:moveTo>
                  <a:cubicBezTo>
                    <a:pt x="39995" y="92313"/>
                    <a:pt x="34817" y="94010"/>
                    <a:pt x="29141" y="94010"/>
                  </a:cubicBezTo>
                  <a:cubicBezTo>
                    <a:pt x="23143" y="94010"/>
                    <a:pt x="18549" y="92284"/>
                    <a:pt x="15331" y="88831"/>
                  </a:cubicBezTo>
                  <a:cubicBezTo>
                    <a:pt x="12113" y="85379"/>
                    <a:pt x="10503" y="80493"/>
                    <a:pt x="10503" y="74260"/>
                  </a:cubicBezTo>
                  <a:lnTo>
                    <a:pt x="10503" y="28030"/>
                  </a:lnTo>
                  <a:lnTo>
                    <a:pt x="0" y="28030"/>
                  </a:lnTo>
                  <a:lnTo>
                    <a:pt x="0" y="18491"/>
                  </a:lnTo>
                  <a:lnTo>
                    <a:pt x="10503" y="18491"/>
                  </a:lnTo>
                  <a:lnTo>
                    <a:pt x="10503" y="1550"/>
                  </a:lnTo>
                  <a:lnTo>
                    <a:pt x="23113" y="0"/>
                  </a:lnTo>
                  <a:lnTo>
                    <a:pt x="23113" y="18491"/>
                  </a:lnTo>
                  <a:lnTo>
                    <a:pt x="39352" y="18491"/>
                  </a:lnTo>
                  <a:lnTo>
                    <a:pt x="37947" y="28030"/>
                  </a:lnTo>
                  <a:lnTo>
                    <a:pt x="23113" y="28030"/>
                  </a:lnTo>
                  <a:lnTo>
                    <a:pt x="23113" y="74114"/>
                  </a:lnTo>
                  <a:cubicBezTo>
                    <a:pt x="23113" y="80463"/>
                    <a:pt x="25776" y="83623"/>
                    <a:pt x="31101" y="83623"/>
                  </a:cubicBezTo>
                  <a:cubicBezTo>
                    <a:pt x="32681" y="83623"/>
                    <a:pt x="34144" y="83389"/>
                    <a:pt x="35490" y="82921"/>
                  </a:cubicBezTo>
                  <a:cubicBezTo>
                    <a:pt x="36865" y="82482"/>
                    <a:pt x="38357" y="81780"/>
                    <a:pt x="40054" y="80844"/>
                  </a:cubicBezTo>
                  <a:lnTo>
                    <a:pt x="44676" y="88948"/>
                  </a:lnTo>
                  <a:close/>
                </a:path>
              </a:pathLst>
            </a:custGeom>
            <a:solidFill>
              <a:srgbClr val="1D1D1D"/>
            </a:solidFill>
            <a:ln w="2922"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4BBC195F-F177-EA75-44A6-089CDF4F2D60}"/>
                </a:ext>
              </a:extLst>
            </p:cNvPr>
            <p:cNvSpPr/>
            <p:nvPr/>
          </p:nvSpPr>
          <p:spPr>
            <a:xfrm>
              <a:off x="7884416" y="3232612"/>
              <a:ext cx="56174" cy="77332"/>
            </a:xfrm>
            <a:custGeom>
              <a:avLst/>
              <a:gdLst>
                <a:gd name="connsiteX0" fmla="*/ 56175 w 56174"/>
                <a:gd name="connsiteY0" fmla="*/ 36428 h 77332"/>
                <a:gd name="connsiteX1" fmla="*/ 55912 w 56174"/>
                <a:gd name="connsiteY1" fmla="*/ 43011 h 77332"/>
                <a:gd name="connsiteX2" fmla="*/ 13049 w 56174"/>
                <a:gd name="connsiteY2" fmla="*/ 43011 h 77332"/>
                <a:gd name="connsiteX3" fmla="*/ 18228 w 56174"/>
                <a:gd name="connsiteY3" fmla="*/ 61562 h 77332"/>
                <a:gd name="connsiteX4" fmla="*/ 30838 w 56174"/>
                <a:gd name="connsiteY4" fmla="*/ 67238 h 77332"/>
                <a:gd name="connsiteX5" fmla="*/ 39878 w 56174"/>
                <a:gd name="connsiteY5" fmla="*/ 65687 h 77332"/>
                <a:gd name="connsiteX6" fmla="*/ 48217 w 56174"/>
                <a:gd name="connsiteY6" fmla="*/ 60655 h 77332"/>
                <a:gd name="connsiteX7" fmla="*/ 53805 w 56174"/>
                <a:gd name="connsiteY7" fmla="*/ 68087 h 77332"/>
                <a:gd name="connsiteX8" fmla="*/ 30282 w 56174"/>
                <a:gd name="connsiteY8" fmla="*/ 77333 h 77332"/>
                <a:gd name="connsiteX9" fmla="*/ 7929 w 56174"/>
                <a:gd name="connsiteY9" fmla="*/ 67297 h 77332"/>
                <a:gd name="connsiteX10" fmla="*/ 0 w 56174"/>
                <a:gd name="connsiteY10" fmla="*/ 39207 h 77332"/>
                <a:gd name="connsiteX11" fmla="*/ 7578 w 56174"/>
                <a:gd name="connsiteY11" fmla="*/ 10562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24 h 77332"/>
                <a:gd name="connsiteX16" fmla="*/ 28731 w 56174"/>
                <a:gd name="connsiteY16" fmla="*/ 9509 h 77332"/>
                <a:gd name="connsiteX17" fmla="*/ 17672 w 56174"/>
                <a:gd name="connsiteY17" fmla="*/ 15332 h 77332"/>
                <a:gd name="connsiteX18" fmla="*/ 13049 w 56174"/>
                <a:gd name="connsiteY18" fmla="*/ 34175 h 77332"/>
                <a:gd name="connsiteX19" fmla="*/ 44004 w 56174"/>
                <a:gd name="connsiteY19" fmla="*/ 34175 h 77332"/>
                <a:gd name="connsiteX20" fmla="*/ 44004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2"/>
                    <a:pt x="55912" y="43011"/>
                  </a:cubicBezTo>
                  <a:lnTo>
                    <a:pt x="13049" y="43011"/>
                  </a:lnTo>
                  <a:cubicBezTo>
                    <a:pt x="13429" y="51584"/>
                    <a:pt x="15155" y="57787"/>
                    <a:pt x="18228" y="61562"/>
                  </a:cubicBezTo>
                  <a:cubicBezTo>
                    <a:pt x="21299" y="65336"/>
                    <a:pt x="25513" y="67238"/>
                    <a:pt x="30838" y="67238"/>
                  </a:cubicBezTo>
                  <a:cubicBezTo>
                    <a:pt x="34202" y="67238"/>
                    <a:pt x="37216" y="66712"/>
                    <a:pt x="39878" y="65687"/>
                  </a:cubicBezTo>
                  <a:cubicBezTo>
                    <a:pt x="42541" y="64663"/>
                    <a:pt x="45320" y="62996"/>
                    <a:pt x="48217" y="60655"/>
                  </a:cubicBezTo>
                  <a:lnTo>
                    <a:pt x="53805" y="68087"/>
                  </a:lnTo>
                  <a:cubicBezTo>
                    <a:pt x="46900" y="74231"/>
                    <a:pt x="39059" y="77333"/>
                    <a:pt x="30282" y="77333"/>
                  </a:cubicBezTo>
                  <a:cubicBezTo>
                    <a:pt x="20656" y="77333"/>
                    <a:pt x="13195" y="73997"/>
                    <a:pt x="7929" y="67297"/>
                  </a:cubicBezTo>
                  <a:cubicBezTo>
                    <a:pt x="2662" y="60625"/>
                    <a:pt x="0" y="51263"/>
                    <a:pt x="0" y="39207"/>
                  </a:cubicBezTo>
                  <a:cubicBezTo>
                    <a:pt x="0" y="27182"/>
                    <a:pt x="2545" y="17614"/>
                    <a:pt x="7578" y="10562"/>
                  </a:cubicBezTo>
                  <a:cubicBezTo>
                    <a:pt x="12610" y="3511"/>
                    <a:pt x="19632" y="0"/>
                    <a:pt x="28585" y="0"/>
                  </a:cubicBezTo>
                  <a:cubicBezTo>
                    <a:pt x="37450" y="0"/>
                    <a:pt x="44296" y="3130"/>
                    <a:pt x="49036" y="9451"/>
                  </a:cubicBezTo>
                  <a:cubicBezTo>
                    <a:pt x="53805" y="15741"/>
                    <a:pt x="56175" y="24753"/>
                    <a:pt x="56175" y="36428"/>
                  </a:cubicBezTo>
                  <a:close/>
                  <a:moveTo>
                    <a:pt x="44004" y="32624"/>
                  </a:moveTo>
                  <a:cubicBezTo>
                    <a:pt x="44004" y="17234"/>
                    <a:pt x="38913" y="9509"/>
                    <a:pt x="28731" y="9509"/>
                  </a:cubicBezTo>
                  <a:cubicBezTo>
                    <a:pt x="24050" y="9509"/>
                    <a:pt x="20363" y="11469"/>
                    <a:pt x="17672" y="15332"/>
                  </a:cubicBezTo>
                  <a:cubicBezTo>
                    <a:pt x="14951" y="19194"/>
                    <a:pt x="13429" y="25485"/>
                    <a:pt x="13049" y="34175"/>
                  </a:cubicBezTo>
                  <a:lnTo>
                    <a:pt x="44004" y="34175"/>
                  </a:lnTo>
                  <a:lnTo>
                    <a:pt x="44004" y="32624"/>
                  </a:lnTo>
                  <a:close/>
                </a:path>
              </a:pathLst>
            </a:custGeom>
            <a:solidFill>
              <a:srgbClr val="1D1D1D"/>
            </a:solidFill>
            <a:ln w="2922"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66941356-120F-F589-2338-2100691D854C}"/>
                </a:ext>
              </a:extLst>
            </p:cNvPr>
            <p:cNvSpPr/>
            <p:nvPr/>
          </p:nvSpPr>
          <p:spPr>
            <a:xfrm>
              <a:off x="7958116" y="3232759"/>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13 w 36572"/>
                <a:gd name="connsiteY9" fmla="*/ 1667 h 75372"/>
                <a:gd name="connsiteX10" fmla="*/ 11908 w 36572"/>
                <a:gd name="connsiteY10" fmla="*/ 1623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6" y="13020"/>
                  </a:lnTo>
                  <a:cubicBezTo>
                    <a:pt x="32681" y="12465"/>
                    <a:pt x="30779" y="12172"/>
                    <a:pt x="28731" y="12172"/>
                  </a:cubicBezTo>
                  <a:cubicBezTo>
                    <a:pt x="24606" y="12172"/>
                    <a:pt x="21271" y="13810"/>
                    <a:pt x="18696" y="17087"/>
                  </a:cubicBezTo>
                  <a:cubicBezTo>
                    <a:pt x="16121" y="20335"/>
                    <a:pt x="14102" y="25338"/>
                    <a:pt x="12610" y="32068"/>
                  </a:cubicBezTo>
                  <a:lnTo>
                    <a:pt x="12610" y="75372"/>
                  </a:lnTo>
                  <a:lnTo>
                    <a:pt x="0" y="75372"/>
                  </a:lnTo>
                  <a:lnTo>
                    <a:pt x="0" y="1667"/>
                  </a:lnTo>
                  <a:lnTo>
                    <a:pt x="10913" y="1667"/>
                  </a:lnTo>
                  <a:lnTo>
                    <a:pt x="11908" y="16238"/>
                  </a:lnTo>
                  <a:cubicBezTo>
                    <a:pt x="15536"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2D366622-9A6F-FD90-145C-F9082C6F742D}"/>
                </a:ext>
              </a:extLst>
            </p:cNvPr>
            <p:cNvSpPr/>
            <p:nvPr/>
          </p:nvSpPr>
          <p:spPr>
            <a:xfrm>
              <a:off x="8005046" y="3199696"/>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80 w 16530"/>
                <a:gd name="connsiteY9" fmla="*/ 16385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69" y="790"/>
                    <a:pt x="14219" y="2370"/>
                  </a:cubicBezTo>
                  <a:cubicBezTo>
                    <a:pt x="15770" y="3950"/>
                    <a:pt x="16531" y="5910"/>
                    <a:pt x="16531" y="8251"/>
                  </a:cubicBezTo>
                  <a:cubicBezTo>
                    <a:pt x="16531" y="10592"/>
                    <a:pt x="15799" y="12523"/>
                    <a:pt x="14278" y="14074"/>
                  </a:cubicBezTo>
                  <a:cubicBezTo>
                    <a:pt x="12786" y="15595"/>
                    <a:pt x="10796" y="16385"/>
                    <a:pt x="8280" y="16385"/>
                  </a:cubicBezTo>
                  <a:cubicBezTo>
                    <a:pt x="5822" y="16385"/>
                    <a:pt x="3862" y="15595"/>
                    <a:pt x="2311" y="14074"/>
                  </a:cubicBezTo>
                  <a:cubicBezTo>
                    <a:pt x="761" y="12523"/>
                    <a:pt x="0" y="10592"/>
                    <a:pt x="0" y="8251"/>
                  </a:cubicBezTo>
                  <a:cubicBezTo>
                    <a:pt x="0" y="5910"/>
                    <a:pt x="761" y="3950"/>
                    <a:pt x="2311" y="2370"/>
                  </a:cubicBezTo>
                  <a:cubicBezTo>
                    <a:pt x="3862" y="790"/>
                    <a:pt x="5822" y="0"/>
                    <a:pt x="8280" y="0"/>
                  </a:cubicBezTo>
                  <a:close/>
                </a:path>
              </a:pathLst>
            </a:custGeom>
            <a:solidFill>
              <a:srgbClr val="1D1D1D"/>
            </a:solidFill>
            <a:ln w="2922"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71BE2297-B637-7EDF-EBF3-72B82CCF8E16}"/>
                </a:ext>
              </a:extLst>
            </p:cNvPr>
            <p:cNvSpPr/>
            <p:nvPr/>
          </p:nvSpPr>
          <p:spPr>
            <a:xfrm>
              <a:off x="8037814" y="3232612"/>
              <a:ext cx="56175" cy="77332"/>
            </a:xfrm>
            <a:custGeom>
              <a:avLst/>
              <a:gdLst>
                <a:gd name="connsiteX0" fmla="*/ 56175 w 56175"/>
                <a:gd name="connsiteY0" fmla="*/ 36428 h 77332"/>
                <a:gd name="connsiteX1" fmla="*/ 55912 w 56175"/>
                <a:gd name="connsiteY1" fmla="*/ 43011 h 77332"/>
                <a:gd name="connsiteX2" fmla="*/ 13049 w 56175"/>
                <a:gd name="connsiteY2" fmla="*/ 43011 h 77332"/>
                <a:gd name="connsiteX3" fmla="*/ 18228 w 56175"/>
                <a:gd name="connsiteY3" fmla="*/ 61562 h 77332"/>
                <a:gd name="connsiteX4" fmla="*/ 30838 w 56175"/>
                <a:gd name="connsiteY4" fmla="*/ 67238 h 77332"/>
                <a:gd name="connsiteX5" fmla="*/ 39878 w 56175"/>
                <a:gd name="connsiteY5" fmla="*/ 65687 h 77332"/>
                <a:gd name="connsiteX6" fmla="*/ 48217 w 56175"/>
                <a:gd name="connsiteY6" fmla="*/ 60655 h 77332"/>
                <a:gd name="connsiteX7" fmla="*/ 53805 w 56175"/>
                <a:gd name="connsiteY7" fmla="*/ 68087 h 77332"/>
                <a:gd name="connsiteX8" fmla="*/ 30282 w 56175"/>
                <a:gd name="connsiteY8" fmla="*/ 77333 h 77332"/>
                <a:gd name="connsiteX9" fmla="*/ 7929 w 56175"/>
                <a:gd name="connsiteY9" fmla="*/ 67297 h 77332"/>
                <a:gd name="connsiteX10" fmla="*/ 0 w 56175"/>
                <a:gd name="connsiteY10" fmla="*/ 39207 h 77332"/>
                <a:gd name="connsiteX11" fmla="*/ 7578 w 56175"/>
                <a:gd name="connsiteY11" fmla="*/ 10562 h 77332"/>
                <a:gd name="connsiteX12" fmla="*/ 28585 w 56175"/>
                <a:gd name="connsiteY12" fmla="*/ 0 h 77332"/>
                <a:gd name="connsiteX13" fmla="*/ 49036 w 56175"/>
                <a:gd name="connsiteY13" fmla="*/ 9451 h 77332"/>
                <a:gd name="connsiteX14" fmla="*/ 56175 w 56175"/>
                <a:gd name="connsiteY14" fmla="*/ 36428 h 77332"/>
                <a:gd name="connsiteX15" fmla="*/ 44004 w 56175"/>
                <a:gd name="connsiteY15" fmla="*/ 32624 h 77332"/>
                <a:gd name="connsiteX16" fmla="*/ 28731 w 56175"/>
                <a:gd name="connsiteY16" fmla="*/ 9509 h 77332"/>
                <a:gd name="connsiteX17" fmla="*/ 17672 w 56175"/>
                <a:gd name="connsiteY17" fmla="*/ 15332 h 77332"/>
                <a:gd name="connsiteX18" fmla="*/ 13049 w 56175"/>
                <a:gd name="connsiteY18" fmla="*/ 34175 h 77332"/>
                <a:gd name="connsiteX19" fmla="*/ 44004 w 56175"/>
                <a:gd name="connsiteY19" fmla="*/ 34175 h 77332"/>
                <a:gd name="connsiteX20" fmla="*/ 44004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2"/>
                    <a:pt x="55912" y="43011"/>
                  </a:cubicBezTo>
                  <a:lnTo>
                    <a:pt x="13049" y="43011"/>
                  </a:lnTo>
                  <a:cubicBezTo>
                    <a:pt x="13400" y="51584"/>
                    <a:pt x="15126" y="57787"/>
                    <a:pt x="18228" y="61562"/>
                  </a:cubicBezTo>
                  <a:cubicBezTo>
                    <a:pt x="21300" y="65336"/>
                    <a:pt x="25513" y="67238"/>
                    <a:pt x="30838" y="67238"/>
                  </a:cubicBezTo>
                  <a:cubicBezTo>
                    <a:pt x="34203" y="67238"/>
                    <a:pt x="37216" y="66712"/>
                    <a:pt x="39878" y="65687"/>
                  </a:cubicBezTo>
                  <a:cubicBezTo>
                    <a:pt x="42541" y="64663"/>
                    <a:pt x="45320" y="62996"/>
                    <a:pt x="48217" y="60655"/>
                  </a:cubicBezTo>
                  <a:lnTo>
                    <a:pt x="53805" y="68087"/>
                  </a:lnTo>
                  <a:cubicBezTo>
                    <a:pt x="46900" y="74231"/>
                    <a:pt x="39059" y="77333"/>
                    <a:pt x="30282" y="77333"/>
                  </a:cubicBezTo>
                  <a:cubicBezTo>
                    <a:pt x="20656" y="77333"/>
                    <a:pt x="13195" y="73997"/>
                    <a:pt x="7929" y="67297"/>
                  </a:cubicBezTo>
                  <a:cubicBezTo>
                    <a:pt x="2663" y="60625"/>
                    <a:pt x="0" y="51263"/>
                    <a:pt x="0" y="39207"/>
                  </a:cubicBezTo>
                  <a:cubicBezTo>
                    <a:pt x="0" y="27182"/>
                    <a:pt x="2545" y="17614"/>
                    <a:pt x="7578" y="10562"/>
                  </a:cubicBezTo>
                  <a:cubicBezTo>
                    <a:pt x="12610" y="3511"/>
                    <a:pt x="19632" y="0"/>
                    <a:pt x="28585" y="0"/>
                  </a:cubicBezTo>
                  <a:cubicBezTo>
                    <a:pt x="37450" y="0"/>
                    <a:pt x="44267" y="3130"/>
                    <a:pt x="49036" y="9451"/>
                  </a:cubicBezTo>
                  <a:cubicBezTo>
                    <a:pt x="53805" y="15741"/>
                    <a:pt x="56175" y="24753"/>
                    <a:pt x="56175" y="36428"/>
                  </a:cubicBezTo>
                  <a:close/>
                  <a:moveTo>
                    <a:pt x="44004" y="32624"/>
                  </a:moveTo>
                  <a:cubicBezTo>
                    <a:pt x="44004" y="17234"/>
                    <a:pt x="38913" y="9509"/>
                    <a:pt x="28731" y="9509"/>
                  </a:cubicBezTo>
                  <a:cubicBezTo>
                    <a:pt x="24050" y="9509"/>
                    <a:pt x="20364" y="11469"/>
                    <a:pt x="17672" y="15332"/>
                  </a:cubicBezTo>
                  <a:cubicBezTo>
                    <a:pt x="14951" y="19194"/>
                    <a:pt x="13400" y="25485"/>
                    <a:pt x="13049" y="34175"/>
                  </a:cubicBezTo>
                  <a:lnTo>
                    <a:pt x="44004" y="34175"/>
                  </a:lnTo>
                  <a:lnTo>
                    <a:pt x="44004" y="32624"/>
                  </a:lnTo>
                  <a:close/>
                </a:path>
              </a:pathLst>
            </a:custGeom>
            <a:solidFill>
              <a:srgbClr val="1D1D1D"/>
            </a:solidFill>
            <a:ln w="2922"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A853F62C-1D77-D71B-384F-A46B3B0E1B25}"/>
                </a:ext>
              </a:extLst>
            </p:cNvPr>
            <p:cNvSpPr/>
            <p:nvPr/>
          </p:nvSpPr>
          <p:spPr>
            <a:xfrm>
              <a:off x="8140246" y="3203177"/>
              <a:ext cx="56584" cy="106767"/>
            </a:xfrm>
            <a:custGeom>
              <a:avLst/>
              <a:gdLst>
                <a:gd name="connsiteX0" fmla="*/ 56585 w 56584"/>
                <a:gd name="connsiteY0" fmla="*/ 1404 h 106767"/>
                <a:gd name="connsiteX1" fmla="*/ 56585 w 56584"/>
                <a:gd name="connsiteY1" fmla="*/ 104954 h 106767"/>
                <a:gd name="connsiteX2" fmla="*/ 45379 w 56584"/>
                <a:gd name="connsiteY2" fmla="*/ 104954 h 106767"/>
                <a:gd name="connsiteX3" fmla="*/ 44530 w 56584"/>
                <a:gd name="connsiteY3" fmla="*/ 95269 h 106767"/>
                <a:gd name="connsiteX4" fmla="*/ 25337 w 56584"/>
                <a:gd name="connsiteY4" fmla="*/ 106768 h 106767"/>
                <a:gd name="connsiteX5" fmla="*/ 6642 w 56584"/>
                <a:gd name="connsiteY5" fmla="*/ 96527 h 106767"/>
                <a:gd name="connsiteX6" fmla="*/ 0 w 56584"/>
                <a:gd name="connsiteY6" fmla="*/ 68380 h 106767"/>
                <a:gd name="connsiteX7" fmla="*/ 3277 w 56584"/>
                <a:gd name="connsiteY7" fmla="*/ 47927 h 106767"/>
                <a:gd name="connsiteX8" fmla="*/ 12581 w 56584"/>
                <a:gd name="connsiteY8" fmla="*/ 34263 h 106767"/>
                <a:gd name="connsiteX9" fmla="*/ 26479 w 56584"/>
                <a:gd name="connsiteY9" fmla="*/ 29435 h 106767"/>
                <a:gd name="connsiteX10" fmla="*/ 43975 w 56584"/>
                <a:gd name="connsiteY10" fmla="*/ 38242 h 106767"/>
                <a:gd name="connsiteX11" fmla="*/ 43975 w 56584"/>
                <a:gd name="connsiteY11" fmla="*/ 0 h 106767"/>
                <a:gd name="connsiteX12" fmla="*/ 56585 w 56584"/>
                <a:gd name="connsiteY12" fmla="*/ 1404 h 106767"/>
                <a:gd name="connsiteX13" fmla="*/ 28292 w 56584"/>
                <a:gd name="connsiteY13" fmla="*/ 96820 h 106767"/>
                <a:gd name="connsiteX14" fmla="*/ 37041 w 56584"/>
                <a:gd name="connsiteY14" fmla="*/ 94010 h 106767"/>
                <a:gd name="connsiteX15" fmla="*/ 43975 w 56584"/>
                <a:gd name="connsiteY15" fmla="*/ 85760 h 106767"/>
                <a:gd name="connsiteX16" fmla="*/ 43975 w 56584"/>
                <a:gd name="connsiteY16" fmla="*/ 48746 h 106767"/>
                <a:gd name="connsiteX17" fmla="*/ 29258 w 56584"/>
                <a:gd name="connsiteY17" fmla="*/ 39383 h 106767"/>
                <a:gd name="connsiteX18" fmla="*/ 17496 w 56584"/>
                <a:gd name="connsiteY18" fmla="*/ 46522 h 106767"/>
                <a:gd name="connsiteX19" fmla="*/ 13283 w 56584"/>
                <a:gd name="connsiteY19" fmla="*/ 68087 h 106767"/>
                <a:gd name="connsiteX20" fmla="*/ 17204 w 56584"/>
                <a:gd name="connsiteY20" fmla="*/ 89797 h 106767"/>
                <a:gd name="connsiteX21" fmla="*/ 28292 w 56584"/>
                <a:gd name="connsiteY21" fmla="*/ 96820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84" h="106767">
                  <a:moveTo>
                    <a:pt x="56585" y="1404"/>
                  </a:moveTo>
                  <a:lnTo>
                    <a:pt x="56585" y="104954"/>
                  </a:lnTo>
                  <a:lnTo>
                    <a:pt x="45379" y="104954"/>
                  </a:lnTo>
                  <a:lnTo>
                    <a:pt x="44530" y="95269"/>
                  </a:lnTo>
                  <a:cubicBezTo>
                    <a:pt x="39761" y="102935"/>
                    <a:pt x="33383" y="106768"/>
                    <a:pt x="25337" y="106768"/>
                  </a:cubicBezTo>
                  <a:cubicBezTo>
                    <a:pt x="17321" y="106768"/>
                    <a:pt x="11089" y="103345"/>
                    <a:pt x="6642" y="96527"/>
                  </a:cubicBezTo>
                  <a:cubicBezTo>
                    <a:pt x="2194" y="89709"/>
                    <a:pt x="0" y="80317"/>
                    <a:pt x="0" y="68380"/>
                  </a:cubicBezTo>
                  <a:cubicBezTo>
                    <a:pt x="0" y="60625"/>
                    <a:pt x="1083" y="53808"/>
                    <a:pt x="3277" y="47927"/>
                  </a:cubicBezTo>
                  <a:cubicBezTo>
                    <a:pt x="5471" y="42046"/>
                    <a:pt x="8573" y="37482"/>
                    <a:pt x="12581" y="34263"/>
                  </a:cubicBezTo>
                  <a:cubicBezTo>
                    <a:pt x="16619" y="31045"/>
                    <a:pt x="21241" y="29435"/>
                    <a:pt x="26479" y="29435"/>
                  </a:cubicBezTo>
                  <a:cubicBezTo>
                    <a:pt x="33471" y="29435"/>
                    <a:pt x="39293" y="32361"/>
                    <a:pt x="43975" y="38242"/>
                  </a:cubicBezTo>
                  <a:lnTo>
                    <a:pt x="43975" y="0"/>
                  </a:lnTo>
                  <a:lnTo>
                    <a:pt x="56585" y="1404"/>
                  </a:lnTo>
                  <a:close/>
                  <a:moveTo>
                    <a:pt x="28292" y="96820"/>
                  </a:moveTo>
                  <a:cubicBezTo>
                    <a:pt x="31657" y="96820"/>
                    <a:pt x="34554" y="95883"/>
                    <a:pt x="37041" y="94010"/>
                  </a:cubicBezTo>
                  <a:cubicBezTo>
                    <a:pt x="39527" y="92138"/>
                    <a:pt x="41839" y="89388"/>
                    <a:pt x="43975" y="85760"/>
                  </a:cubicBezTo>
                  <a:lnTo>
                    <a:pt x="43975" y="48746"/>
                  </a:lnTo>
                  <a:cubicBezTo>
                    <a:pt x="39761" y="42514"/>
                    <a:pt x="34875" y="39383"/>
                    <a:pt x="29258" y="39383"/>
                  </a:cubicBezTo>
                  <a:cubicBezTo>
                    <a:pt x="24313" y="39383"/>
                    <a:pt x="20393" y="41753"/>
                    <a:pt x="17496" y="46522"/>
                  </a:cubicBezTo>
                  <a:cubicBezTo>
                    <a:pt x="14600" y="51292"/>
                    <a:pt x="13195" y="58460"/>
                    <a:pt x="13283" y="68087"/>
                  </a:cubicBezTo>
                  <a:cubicBezTo>
                    <a:pt x="13283" y="77889"/>
                    <a:pt x="14600" y="85145"/>
                    <a:pt x="17204" y="89797"/>
                  </a:cubicBezTo>
                  <a:cubicBezTo>
                    <a:pt x="19837" y="94479"/>
                    <a:pt x="23523" y="96820"/>
                    <a:pt x="28292" y="96820"/>
                  </a:cubicBezTo>
                  <a:close/>
                </a:path>
              </a:pathLst>
            </a:custGeom>
            <a:solidFill>
              <a:srgbClr val="1D1D1D"/>
            </a:solidFill>
            <a:ln w="2922"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D601738B-22BA-354B-5044-8D99E335FC8B}"/>
                </a:ext>
              </a:extLst>
            </p:cNvPr>
            <p:cNvSpPr/>
            <p:nvPr/>
          </p:nvSpPr>
          <p:spPr>
            <a:xfrm>
              <a:off x="8215029" y="3232612"/>
              <a:ext cx="56174" cy="77332"/>
            </a:xfrm>
            <a:custGeom>
              <a:avLst/>
              <a:gdLst>
                <a:gd name="connsiteX0" fmla="*/ 56175 w 56174"/>
                <a:gd name="connsiteY0" fmla="*/ 36428 h 77332"/>
                <a:gd name="connsiteX1" fmla="*/ 55912 w 56174"/>
                <a:gd name="connsiteY1" fmla="*/ 43011 h 77332"/>
                <a:gd name="connsiteX2" fmla="*/ 13049 w 56174"/>
                <a:gd name="connsiteY2" fmla="*/ 43011 h 77332"/>
                <a:gd name="connsiteX3" fmla="*/ 18228 w 56174"/>
                <a:gd name="connsiteY3" fmla="*/ 61562 h 77332"/>
                <a:gd name="connsiteX4" fmla="*/ 30838 w 56174"/>
                <a:gd name="connsiteY4" fmla="*/ 67238 h 77332"/>
                <a:gd name="connsiteX5" fmla="*/ 39878 w 56174"/>
                <a:gd name="connsiteY5" fmla="*/ 65687 h 77332"/>
                <a:gd name="connsiteX6" fmla="*/ 48217 w 56174"/>
                <a:gd name="connsiteY6" fmla="*/ 60655 h 77332"/>
                <a:gd name="connsiteX7" fmla="*/ 53805 w 56174"/>
                <a:gd name="connsiteY7" fmla="*/ 68087 h 77332"/>
                <a:gd name="connsiteX8" fmla="*/ 30282 w 56174"/>
                <a:gd name="connsiteY8" fmla="*/ 77333 h 77332"/>
                <a:gd name="connsiteX9" fmla="*/ 7929 w 56174"/>
                <a:gd name="connsiteY9" fmla="*/ 67297 h 77332"/>
                <a:gd name="connsiteX10" fmla="*/ 0 w 56174"/>
                <a:gd name="connsiteY10" fmla="*/ 39207 h 77332"/>
                <a:gd name="connsiteX11" fmla="*/ 7578 w 56174"/>
                <a:gd name="connsiteY11" fmla="*/ 10562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24 h 77332"/>
                <a:gd name="connsiteX16" fmla="*/ 28731 w 56174"/>
                <a:gd name="connsiteY16" fmla="*/ 9509 h 77332"/>
                <a:gd name="connsiteX17" fmla="*/ 17672 w 56174"/>
                <a:gd name="connsiteY17" fmla="*/ 15332 h 77332"/>
                <a:gd name="connsiteX18" fmla="*/ 13049 w 56174"/>
                <a:gd name="connsiteY18" fmla="*/ 34175 h 77332"/>
                <a:gd name="connsiteX19" fmla="*/ 44004 w 56174"/>
                <a:gd name="connsiteY19" fmla="*/ 34175 h 77332"/>
                <a:gd name="connsiteX20" fmla="*/ 44004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2"/>
                    <a:pt x="55912" y="43011"/>
                  </a:cubicBezTo>
                  <a:lnTo>
                    <a:pt x="13049" y="43011"/>
                  </a:lnTo>
                  <a:cubicBezTo>
                    <a:pt x="13400" y="51584"/>
                    <a:pt x="15126" y="57787"/>
                    <a:pt x="18228" y="61562"/>
                  </a:cubicBezTo>
                  <a:cubicBezTo>
                    <a:pt x="21299" y="65336"/>
                    <a:pt x="25513" y="67238"/>
                    <a:pt x="30838" y="67238"/>
                  </a:cubicBezTo>
                  <a:cubicBezTo>
                    <a:pt x="34202" y="67238"/>
                    <a:pt x="37216" y="66712"/>
                    <a:pt x="39878" y="65687"/>
                  </a:cubicBezTo>
                  <a:cubicBezTo>
                    <a:pt x="42541" y="64663"/>
                    <a:pt x="45320" y="62996"/>
                    <a:pt x="48217" y="60655"/>
                  </a:cubicBezTo>
                  <a:lnTo>
                    <a:pt x="53805" y="68087"/>
                  </a:lnTo>
                  <a:cubicBezTo>
                    <a:pt x="46900" y="74231"/>
                    <a:pt x="39059" y="77333"/>
                    <a:pt x="30282" y="77333"/>
                  </a:cubicBezTo>
                  <a:cubicBezTo>
                    <a:pt x="20656" y="77333"/>
                    <a:pt x="13195" y="73997"/>
                    <a:pt x="7929" y="67297"/>
                  </a:cubicBezTo>
                  <a:cubicBezTo>
                    <a:pt x="2662" y="60625"/>
                    <a:pt x="0" y="51263"/>
                    <a:pt x="0" y="39207"/>
                  </a:cubicBezTo>
                  <a:cubicBezTo>
                    <a:pt x="0" y="27182"/>
                    <a:pt x="2545" y="17614"/>
                    <a:pt x="7578" y="10562"/>
                  </a:cubicBezTo>
                  <a:cubicBezTo>
                    <a:pt x="12610" y="3511"/>
                    <a:pt x="19632" y="0"/>
                    <a:pt x="28585" y="0"/>
                  </a:cubicBezTo>
                  <a:cubicBezTo>
                    <a:pt x="37450" y="0"/>
                    <a:pt x="44267" y="3130"/>
                    <a:pt x="49036" y="9451"/>
                  </a:cubicBezTo>
                  <a:cubicBezTo>
                    <a:pt x="53805" y="15741"/>
                    <a:pt x="56175" y="24753"/>
                    <a:pt x="56175" y="36428"/>
                  </a:cubicBezTo>
                  <a:close/>
                  <a:moveTo>
                    <a:pt x="44004" y="32624"/>
                  </a:moveTo>
                  <a:cubicBezTo>
                    <a:pt x="44004" y="17234"/>
                    <a:pt x="38913" y="9509"/>
                    <a:pt x="28731" y="9509"/>
                  </a:cubicBezTo>
                  <a:cubicBezTo>
                    <a:pt x="24050" y="9509"/>
                    <a:pt x="20363" y="11469"/>
                    <a:pt x="17672" y="15332"/>
                  </a:cubicBezTo>
                  <a:cubicBezTo>
                    <a:pt x="14951" y="19194"/>
                    <a:pt x="13400" y="25485"/>
                    <a:pt x="13049" y="34175"/>
                  </a:cubicBezTo>
                  <a:lnTo>
                    <a:pt x="44004" y="34175"/>
                  </a:lnTo>
                  <a:lnTo>
                    <a:pt x="44004" y="32624"/>
                  </a:lnTo>
                  <a:close/>
                </a:path>
              </a:pathLst>
            </a:custGeom>
            <a:solidFill>
              <a:srgbClr val="1D1D1D"/>
            </a:solidFill>
            <a:ln w="2922"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77D5CCF5-EA50-648C-AC9A-D1A8124EBB67}"/>
                </a:ext>
              </a:extLst>
            </p:cNvPr>
            <p:cNvSpPr/>
            <p:nvPr/>
          </p:nvSpPr>
          <p:spPr>
            <a:xfrm>
              <a:off x="8311844" y="3215935"/>
              <a:ext cx="44676" cy="94010"/>
            </a:xfrm>
            <a:custGeom>
              <a:avLst/>
              <a:gdLst>
                <a:gd name="connsiteX0" fmla="*/ 44677 w 44676"/>
                <a:gd name="connsiteY0" fmla="*/ 88948 h 94010"/>
                <a:gd name="connsiteX1" fmla="*/ 29141 w 44676"/>
                <a:gd name="connsiteY1" fmla="*/ 94010 h 94010"/>
                <a:gd name="connsiteX2" fmla="*/ 15331 w 44676"/>
                <a:gd name="connsiteY2" fmla="*/ 88831 h 94010"/>
                <a:gd name="connsiteX3" fmla="*/ 10503 w 44676"/>
                <a:gd name="connsiteY3" fmla="*/ 74260 h 94010"/>
                <a:gd name="connsiteX4" fmla="*/ 10503 w 44676"/>
                <a:gd name="connsiteY4" fmla="*/ 28030 h 94010"/>
                <a:gd name="connsiteX5" fmla="*/ 0 w 44676"/>
                <a:gd name="connsiteY5" fmla="*/ 28030 h 94010"/>
                <a:gd name="connsiteX6" fmla="*/ 0 w 44676"/>
                <a:gd name="connsiteY6" fmla="*/ 18491 h 94010"/>
                <a:gd name="connsiteX7" fmla="*/ 10503 w 44676"/>
                <a:gd name="connsiteY7" fmla="*/ 18491 h 94010"/>
                <a:gd name="connsiteX8" fmla="*/ 10503 w 44676"/>
                <a:gd name="connsiteY8" fmla="*/ 1550 h 94010"/>
                <a:gd name="connsiteX9" fmla="*/ 23114 w 44676"/>
                <a:gd name="connsiteY9" fmla="*/ 0 h 94010"/>
                <a:gd name="connsiteX10" fmla="*/ 23114 w 44676"/>
                <a:gd name="connsiteY10" fmla="*/ 18491 h 94010"/>
                <a:gd name="connsiteX11" fmla="*/ 39352 w 44676"/>
                <a:gd name="connsiteY11" fmla="*/ 18491 h 94010"/>
                <a:gd name="connsiteX12" fmla="*/ 37977 w 44676"/>
                <a:gd name="connsiteY12" fmla="*/ 28030 h 94010"/>
                <a:gd name="connsiteX13" fmla="*/ 23114 w 44676"/>
                <a:gd name="connsiteY13" fmla="*/ 28030 h 94010"/>
                <a:gd name="connsiteX14" fmla="*/ 23114 w 44676"/>
                <a:gd name="connsiteY14" fmla="*/ 74114 h 94010"/>
                <a:gd name="connsiteX15" fmla="*/ 31101 w 44676"/>
                <a:gd name="connsiteY15" fmla="*/ 83623 h 94010"/>
                <a:gd name="connsiteX16" fmla="*/ 35519 w 44676"/>
                <a:gd name="connsiteY16" fmla="*/ 82921 h 94010"/>
                <a:gd name="connsiteX17" fmla="*/ 40054 w 44676"/>
                <a:gd name="connsiteY17" fmla="*/ 80844 h 94010"/>
                <a:gd name="connsiteX18" fmla="*/ 44677 w 44676"/>
                <a:gd name="connsiteY18" fmla="*/ 8894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48"/>
                  </a:moveTo>
                  <a:cubicBezTo>
                    <a:pt x="40025" y="92313"/>
                    <a:pt x="34846" y="94010"/>
                    <a:pt x="29141" y="94010"/>
                  </a:cubicBezTo>
                  <a:cubicBezTo>
                    <a:pt x="23172" y="94010"/>
                    <a:pt x="18549" y="92284"/>
                    <a:pt x="15331" y="88831"/>
                  </a:cubicBezTo>
                  <a:cubicBezTo>
                    <a:pt x="12113" y="85379"/>
                    <a:pt x="10503" y="80493"/>
                    <a:pt x="10503" y="74260"/>
                  </a:cubicBezTo>
                  <a:lnTo>
                    <a:pt x="10503" y="28030"/>
                  </a:lnTo>
                  <a:lnTo>
                    <a:pt x="0" y="28030"/>
                  </a:lnTo>
                  <a:lnTo>
                    <a:pt x="0" y="18491"/>
                  </a:lnTo>
                  <a:lnTo>
                    <a:pt x="10503" y="18491"/>
                  </a:lnTo>
                  <a:lnTo>
                    <a:pt x="10503" y="1550"/>
                  </a:lnTo>
                  <a:lnTo>
                    <a:pt x="23114" y="0"/>
                  </a:lnTo>
                  <a:lnTo>
                    <a:pt x="23114" y="18491"/>
                  </a:lnTo>
                  <a:lnTo>
                    <a:pt x="39352" y="18491"/>
                  </a:lnTo>
                  <a:lnTo>
                    <a:pt x="37977" y="28030"/>
                  </a:lnTo>
                  <a:lnTo>
                    <a:pt x="23114" y="28030"/>
                  </a:lnTo>
                  <a:lnTo>
                    <a:pt x="23114" y="74114"/>
                  </a:lnTo>
                  <a:cubicBezTo>
                    <a:pt x="23114" y="80463"/>
                    <a:pt x="25776" y="83623"/>
                    <a:pt x="31101" y="83623"/>
                  </a:cubicBezTo>
                  <a:cubicBezTo>
                    <a:pt x="32681" y="83623"/>
                    <a:pt x="34144" y="83389"/>
                    <a:pt x="35519" y="82921"/>
                  </a:cubicBezTo>
                  <a:cubicBezTo>
                    <a:pt x="36865" y="82482"/>
                    <a:pt x="38386" y="81780"/>
                    <a:pt x="40054" y="80844"/>
                  </a:cubicBezTo>
                  <a:lnTo>
                    <a:pt x="44677" y="88948"/>
                  </a:lnTo>
                  <a:close/>
                </a:path>
              </a:pathLst>
            </a:custGeom>
            <a:solidFill>
              <a:srgbClr val="1D1D1D"/>
            </a:solidFill>
            <a:ln w="2922"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1906552C-420F-BCA7-0AEF-AF20585FA4B6}"/>
                </a:ext>
              </a:extLst>
            </p:cNvPr>
            <p:cNvSpPr/>
            <p:nvPr/>
          </p:nvSpPr>
          <p:spPr>
            <a:xfrm>
              <a:off x="8360880" y="3232612"/>
              <a:ext cx="56174" cy="77332"/>
            </a:xfrm>
            <a:custGeom>
              <a:avLst/>
              <a:gdLst>
                <a:gd name="connsiteX0" fmla="*/ 56175 w 56174"/>
                <a:gd name="connsiteY0" fmla="*/ 36428 h 77332"/>
                <a:gd name="connsiteX1" fmla="*/ 55883 w 56174"/>
                <a:gd name="connsiteY1" fmla="*/ 43011 h 77332"/>
                <a:gd name="connsiteX2" fmla="*/ 13020 w 56174"/>
                <a:gd name="connsiteY2" fmla="*/ 43011 h 77332"/>
                <a:gd name="connsiteX3" fmla="*/ 18198 w 56174"/>
                <a:gd name="connsiteY3" fmla="*/ 61562 h 77332"/>
                <a:gd name="connsiteX4" fmla="*/ 30809 w 56174"/>
                <a:gd name="connsiteY4" fmla="*/ 67238 h 77332"/>
                <a:gd name="connsiteX5" fmla="*/ 39849 w 56174"/>
                <a:gd name="connsiteY5" fmla="*/ 65687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297 h 77332"/>
                <a:gd name="connsiteX10" fmla="*/ 0 w 56174"/>
                <a:gd name="connsiteY10" fmla="*/ 39207 h 77332"/>
                <a:gd name="connsiteX11" fmla="*/ 7578 w 56174"/>
                <a:gd name="connsiteY11" fmla="*/ 10562 h 77332"/>
                <a:gd name="connsiteX12" fmla="*/ 28585 w 56174"/>
                <a:gd name="connsiteY12" fmla="*/ 0 h 77332"/>
                <a:gd name="connsiteX13" fmla="*/ 49036 w 56174"/>
                <a:gd name="connsiteY13" fmla="*/ 9451 h 77332"/>
                <a:gd name="connsiteX14" fmla="*/ 56175 w 56174"/>
                <a:gd name="connsiteY14" fmla="*/ 36428 h 77332"/>
                <a:gd name="connsiteX15" fmla="*/ 43975 w 56174"/>
                <a:gd name="connsiteY15" fmla="*/ 32624 h 77332"/>
                <a:gd name="connsiteX16" fmla="*/ 28731 w 56174"/>
                <a:gd name="connsiteY16" fmla="*/ 950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2"/>
                    <a:pt x="55883" y="43011"/>
                  </a:cubicBezTo>
                  <a:lnTo>
                    <a:pt x="13020" y="43011"/>
                  </a:lnTo>
                  <a:cubicBezTo>
                    <a:pt x="13400" y="51584"/>
                    <a:pt x="15126" y="57787"/>
                    <a:pt x="18198" y="61562"/>
                  </a:cubicBezTo>
                  <a:cubicBezTo>
                    <a:pt x="21300" y="65336"/>
                    <a:pt x="25483" y="67238"/>
                    <a:pt x="30809" y="67238"/>
                  </a:cubicBezTo>
                  <a:cubicBezTo>
                    <a:pt x="34173" y="67238"/>
                    <a:pt x="37187" y="66712"/>
                    <a:pt x="39849" y="65687"/>
                  </a:cubicBezTo>
                  <a:cubicBezTo>
                    <a:pt x="42512" y="64663"/>
                    <a:pt x="45291" y="62996"/>
                    <a:pt x="48188" y="60655"/>
                  </a:cubicBezTo>
                  <a:lnTo>
                    <a:pt x="53776" y="68087"/>
                  </a:lnTo>
                  <a:cubicBezTo>
                    <a:pt x="46871" y="74231"/>
                    <a:pt x="39030" y="77333"/>
                    <a:pt x="30253" y="77333"/>
                  </a:cubicBezTo>
                  <a:cubicBezTo>
                    <a:pt x="20627" y="77333"/>
                    <a:pt x="13195" y="73997"/>
                    <a:pt x="7899" y="67297"/>
                  </a:cubicBezTo>
                  <a:cubicBezTo>
                    <a:pt x="2633" y="60625"/>
                    <a:pt x="0" y="51263"/>
                    <a:pt x="0" y="39207"/>
                  </a:cubicBezTo>
                  <a:cubicBezTo>
                    <a:pt x="0" y="27182"/>
                    <a:pt x="2516" y="17614"/>
                    <a:pt x="7578" y="10562"/>
                  </a:cubicBezTo>
                  <a:cubicBezTo>
                    <a:pt x="12610" y="3511"/>
                    <a:pt x="19603" y="0"/>
                    <a:pt x="28585" y="0"/>
                  </a:cubicBezTo>
                  <a:cubicBezTo>
                    <a:pt x="37450" y="0"/>
                    <a:pt x="44267" y="3130"/>
                    <a:pt x="49036" y="9451"/>
                  </a:cubicBezTo>
                  <a:cubicBezTo>
                    <a:pt x="53776" y="15741"/>
                    <a:pt x="56175" y="24753"/>
                    <a:pt x="56175" y="36428"/>
                  </a:cubicBezTo>
                  <a:close/>
                  <a:moveTo>
                    <a:pt x="43975" y="32624"/>
                  </a:moveTo>
                  <a:cubicBezTo>
                    <a:pt x="43975" y="17234"/>
                    <a:pt x="38884" y="9509"/>
                    <a:pt x="28731" y="9509"/>
                  </a:cubicBezTo>
                  <a:cubicBezTo>
                    <a:pt x="24050" y="9509"/>
                    <a:pt x="20363" y="11469"/>
                    <a:pt x="17643" y="15332"/>
                  </a:cubicBezTo>
                  <a:cubicBezTo>
                    <a:pt x="14950" y="19194"/>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7E86C827-54BC-B6BE-3B6E-8D32B00C683B}"/>
                </a:ext>
              </a:extLst>
            </p:cNvPr>
            <p:cNvSpPr/>
            <p:nvPr/>
          </p:nvSpPr>
          <p:spPr>
            <a:xfrm>
              <a:off x="8426446" y="3232612"/>
              <a:ext cx="51815" cy="77332"/>
            </a:xfrm>
            <a:custGeom>
              <a:avLst/>
              <a:gdLst>
                <a:gd name="connsiteX0" fmla="*/ 27181 w 51815"/>
                <a:gd name="connsiteY0" fmla="*/ 0 h 77332"/>
                <a:gd name="connsiteX1" fmla="*/ 49856 w 51815"/>
                <a:gd name="connsiteY1" fmla="*/ 8397 h 77332"/>
                <a:gd name="connsiteX2" fmla="*/ 44530 w 51815"/>
                <a:gd name="connsiteY2" fmla="*/ 15829 h 77332"/>
                <a:gd name="connsiteX3" fmla="*/ 36134 w 51815"/>
                <a:gd name="connsiteY3" fmla="*/ 11206 h 77332"/>
                <a:gd name="connsiteX4" fmla="*/ 27883 w 51815"/>
                <a:gd name="connsiteY4" fmla="*/ 9656 h 77332"/>
                <a:gd name="connsiteX5" fmla="*/ 18843 w 51815"/>
                <a:gd name="connsiteY5" fmla="*/ 12406 h 77332"/>
                <a:gd name="connsiteX6" fmla="*/ 15536 w 51815"/>
                <a:gd name="connsiteY6" fmla="*/ 19897 h 77332"/>
                <a:gd name="connsiteX7" fmla="*/ 18696 w 51815"/>
                <a:gd name="connsiteY7" fmla="*/ 27182 h 77332"/>
                <a:gd name="connsiteX8" fmla="*/ 30662 w 51815"/>
                <a:gd name="connsiteY8" fmla="*/ 32624 h 77332"/>
                <a:gd name="connsiteX9" fmla="*/ 46783 w 51815"/>
                <a:gd name="connsiteY9" fmla="*/ 41168 h 77332"/>
                <a:gd name="connsiteX10" fmla="*/ 51816 w 51815"/>
                <a:gd name="connsiteY10" fmla="*/ 55037 h 77332"/>
                <a:gd name="connsiteX11" fmla="*/ 44268 w 51815"/>
                <a:gd name="connsiteY11" fmla="*/ 71363 h 77332"/>
                <a:gd name="connsiteX12" fmla="*/ 25338 w 51815"/>
                <a:gd name="connsiteY12" fmla="*/ 77333 h 77332"/>
                <a:gd name="connsiteX13" fmla="*/ 0 w 51815"/>
                <a:gd name="connsiteY13" fmla="*/ 67385 h 77332"/>
                <a:gd name="connsiteX14" fmla="*/ 6437 w 51815"/>
                <a:gd name="connsiteY14" fmla="*/ 60362 h 77332"/>
                <a:gd name="connsiteX15" fmla="*/ 25074 w 51815"/>
                <a:gd name="connsiteY15" fmla="*/ 67530 h 77332"/>
                <a:gd name="connsiteX16" fmla="*/ 35022 w 51815"/>
                <a:gd name="connsiteY16" fmla="*/ 64429 h 77332"/>
                <a:gd name="connsiteX17" fmla="*/ 38796 w 51815"/>
                <a:gd name="connsiteY17" fmla="*/ 55885 h 77332"/>
                <a:gd name="connsiteX18" fmla="*/ 37479 w 51815"/>
                <a:gd name="connsiteY18" fmla="*/ 49595 h 77332"/>
                <a:gd name="connsiteX19" fmla="*/ 32711 w 51815"/>
                <a:gd name="connsiteY19" fmla="*/ 45323 h 77332"/>
                <a:gd name="connsiteX20" fmla="*/ 22675 w 51815"/>
                <a:gd name="connsiteY20" fmla="*/ 41314 h 77332"/>
                <a:gd name="connsiteX21" fmla="*/ 7549 w 51815"/>
                <a:gd name="connsiteY21" fmla="*/ 32917 h 77332"/>
                <a:gd name="connsiteX22" fmla="*/ 2926 w 51815"/>
                <a:gd name="connsiteY22" fmla="*/ 20452 h 77332"/>
                <a:gd name="connsiteX23" fmla="*/ 6027 w 51815"/>
                <a:gd name="connsiteY23" fmla="*/ 9948 h 77332"/>
                <a:gd name="connsiteX24" fmla="*/ 14570 w 51815"/>
                <a:gd name="connsiteY24" fmla="*/ 2662 h 77332"/>
                <a:gd name="connsiteX25" fmla="*/ 27181 w 51815"/>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2">
                  <a:moveTo>
                    <a:pt x="27181" y="0"/>
                  </a:moveTo>
                  <a:cubicBezTo>
                    <a:pt x="35666" y="0"/>
                    <a:pt x="43243" y="2809"/>
                    <a:pt x="49856" y="8397"/>
                  </a:cubicBezTo>
                  <a:lnTo>
                    <a:pt x="44530" y="15829"/>
                  </a:lnTo>
                  <a:cubicBezTo>
                    <a:pt x="41546" y="13781"/>
                    <a:pt x="38737" y="12230"/>
                    <a:pt x="36134" y="11206"/>
                  </a:cubicBezTo>
                  <a:cubicBezTo>
                    <a:pt x="33529" y="10182"/>
                    <a:pt x="30779" y="9656"/>
                    <a:pt x="27883" y="9656"/>
                  </a:cubicBezTo>
                  <a:cubicBezTo>
                    <a:pt x="24050" y="9656"/>
                    <a:pt x="21037" y="10562"/>
                    <a:pt x="18843" y="12406"/>
                  </a:cubicBezTo>
                  <a:cubicBezTo>
                    <a:pt x="16648" y="14220"/>
                    <a:pt x="15536" y="16707"/>
                    <a:pt x="15536" y="19897"/>
                  </a:cubicBezTo>
                  <a:cubicBezTo>
                    <a:pt x="15536" y="22968"/>
                    <a:pt x="16590" y="25397"/>
                    <a:pt x="18696" y="27182"/>
                  </a:cubicBezTo>
                  <a:cubicBezTo>
                    <a:pt x="20803" y="28937"/>
                    <a:pt x="24781" y="30781"/>
                    <a:pt x="30662" y="32624"/>
                  </a:cubicBezTo>
                  <a:cubicBezTo>
                    <a:pt x="38035" y="34965"/>
                    <a:pt x="43419" y="37832"/>
                    <a:pt x="46783" y="41168"/>
                  </a:cubicBezTo>
                  <a:cubicBezTo>
                    <a:pt x="50148" y="44533"/>
                    <a:pt x="51816" y="49156"/>
                    <a:pt x="51816" y="55037"/>
                  </a:cubicBezTo>
                  <a:cubicBezTo>
                    <a:pt x="51816" y="61971"/>
                    <a:pt x="49300" y="67414"/>
                    <a:pt x="44268" y="71363"/>
                  </a:cubicBezTo>
                  <a:cubicBezTo>
                    <a:pt x="39206" y="75343"/>
                    <a:pt x="32915" y="77333"/>
                    <a:pt x="25338" y="77333"/>
                  </a:cubicBezTo>
                  <a:cubicBezTo>
                    <a:pt x="15360" y="77333"/>
                    <a:pt x="6905" y="73997"/>
                    <a:pt x="0" y="67385"/>
                  </a:cubicBezTo>
                  <a:lnTo>
                    <a:pt x="6437" y="60362"/>
                  </a:lnTo>
                  <a:cubicBezTo>
                    <a:pt x="12317" y="65132"/>
                    <a:pt x="18520" y="67530"/>
                    <a:pt x="25074" y="67530"/>
                  </a:cubicBezTo>
                  <a:cubicBezTo>
                    <a:pt x="29170" y="67530"/>
                    <a:pt x="32506" y="66477"/>
                    <a:pt x="35022" y="64429"/>
                  </a:cubicBezTo>
                  <a:cubicBezTo>
                    <a:pt x="37538" y="62381"/>
                    <a:pt x="38796" y="59543"/>
                    <a:pt x="38796" y="55885"/>
                  </a:cubicBezTo>
                  <a:cubicBezTo>
                    <a:pt x="38796" y="53281"/>
                    <a:pt x="38357" y="51175"/>
                    <a:pt x="37479" y="49595"/>
                  </a:cubicBezTo>
                  <a:cubicBezTo>
                    <a:pt x="36572" y="47985"/>
                    <a:pt x="34992" y="46581"/>
                    <a:pt x="32711" y="45323"/>
                  </a:cubicBezTo>
                  <a:cubicBezTo>
                    <a:pt x="30429" y="44065"/>
                    <a:pt x="27064" y="42718"/>
                    <a:pt x="22675" y="41314"/>
                  </a:cubicBezTo>
                  <a:cubicBezTo>
                    <a:pt x="15683" y="38973"/>
                    <a:pt x="10650" y="36194"/>
                    <a:pt x="7549" y="32917"/>
                  </a:cubicBezTo>
                  <a:cubicBezTo>
                    <a:pt x="4477" y="29639"/>
                    <a:pt x="2926" y="25485"/>
                    <a:pt x="2926" y="20452"/>
                  </a:cubicBezTo>
                  <a:cubicBezTo>
                    <a:pt x="2926" y="16531"/>
                    <a:pt x="3950" y="13020"/>
                    <a:pt x="6027" y="9948"/>
                  </a:cubicBezTo>
                  <a:cubicBezTo>
                    <a:pt x="8075" y="6846"/>
                    <a:pt x="10913" y="4418"/>
                    <a:pt x="14570" y="2662"/>
                  </a:cubicBezTo>
                  <a:cubicBezTo>
                    <a:pt x="18198" y="878"/>
                    <a:pt x="22412" y="0"/>
                    <a:pt x="27181" y="0"/>
                  </a:cubicBezTo>
                  <a:close/>
                </a:path>
              </a:pathLst>
            </a:custGeom>
            <a:solidFill>
              <a:srgbClr val="1D1D1D"/>
            </a:solidFill>
            <a:ln w="2922"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E8A8E7ED-5900-876A-4BD8-E5F99FEB504F}"/>
                </a:ext>
              </a:extLst>
            </p:cNvPr>
            <p:cNvSpPr/>
            <p:nvPr/>
          </p:nvSpPr>
          <p:spPr>
            <a:xfrm>
              <a:off x="8484582" y="3215935"/>
              <a:ext cx="44676" cy="94010"/>
            </a:xfrm>
            <a:custGeom>
              <a:avLst/>
              <a:gdLst>
                <a:gd name="connsiteX0" fmla="*/ 44677 w 44676"/>
                <a:gd name="connsiteY0" fmla="*/ 88948 h 94010"/>
                <a:gd name="connsiteX1" fmla="*/ 29141 w 44676"/>
                <a:gd name="connsiteY1" fmla="*/ 94010 h 94010"/>
                <a:gd name="connsiteX2" fmla="*/ 15331 w 44676"/>
                <a:gd name="connsiteY2" fmla="*/ 88831 h 94010"/>
                <a:gd name="connsiteX3" fmla="*/ 10503 w 44676"/>
                <a:gd name="connsiteY3" fmla="*/ 74260 h 94010"/>
                <a:gd name="connsiteX4" fmla="*/ 10503 w 44676"/>
                <a:gd name="connsiteY4" fmla="*/ 28030 h 94010"/>
                <a:gd name="connsiteX5" fmla="*/ 0 w 44676"/>
                <a:gd name="connsiteY5" fmla="*/ 28030 h 94010"/>
                <a:gd name="connsiteX6" fmla="*/ 0 w 44676"/>
                <a:gd name="connsiteY6" fmla="*/ 18491 h 94010"/>
                <a:gd name="connsiteX7" fmla="*/ 10503 w 44676"/>
                <a:gd name="connsiteY7" fmla="*/ 18491 h 94010"/>
                <a:gd name="connsiteX8" fmla="*/ 10503 w 44676"/>
                <a:gd name="connsiteY8" fmla="*/ 1550 h 94010"/>
                <a:gd name="connsiteX9" fmla="*/ 23113 w 44676"/>
                <a:gd name="connsiteY9" fmla="*/ 0 h 94010"/>
                <a:gd name="connsiteX10" fmla="*/ 23113 w 44676"/>
                <a:gd name="connsiteY10" fmla="*/ 18491 h 94010"/>
                <a:gd name="connsiteX11" fmla="*/ 39352 w 44676"/>
                <a:gd name="connsiteY11" fmla="*/ 18491 h 94010"/>
                <a:gd name="connsiteX12" fmla="*/ 37947 w 44676"/>
                <a:gd name="connsiteY12" fmla="*/ 28030 h 94010"/>
                <a:gd name="connsiteX13" fmla="*/ 23113 w 44676"/>
                <a:gd name="connsiteY13" fmla="*/ 28030 h 94010"/>
                <a:gd name="connsiteX14" fmla="*/ 23113 w 44676"/>
                <a:gd name="connsiteY14" fmla="*/ 74114 h 94010"/>
                <a:gd name="connsiteX15" fmla="*/ 31101 w 44676"/>
                <a:gd name="connsiteY15" fmla="*/ 83623 h 94010"/>
                <a:gd name="connsiteX16" fmla="*/ 35519 w 44676"/>
                <a:gd name="connsiteY16" fmla="*/ 82921 h 94010"/>
                <a:gd name="connsiteX17" fmla="*/ 40054 w 44676"/>
                <a:gd name="connsiteY17" fmla="*/ 80844 h 94010"/>
                <a:gd name="connsiteX18" fmla="*/ 44677 w 44676"/>
                <a:gd name="connsiteY18" fmla="*/ 8894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48"/>
                  </a:moveTo>
                  <a:cubicBezTo>
                    <a:pt x="40025" y="92313"/>
                    <a:pt x="34817" y="94010"/>
                    <a:pt x="29141" y="94010"/>
                  </a:cubicBezTo>
                  <a:cubicBezTo>
                    <a:pt x="23143" y="94010"/>
                    <a:pt x="18549" y="92284"/>
                    <a:pt x="15331" y="88831"/>
                  </a:cubicBezTo>
                  <a:cubicBezTo>
                    <a:pt x="12112" y="85379"/>
                    <a:pt x="10503" y="80493"/>
                    <a:pt x="10503" y="74260"/>
                  </a:cubicBezTo>
                  <a:lnTo>
                    <a:pt x="10503" y="28030"/>
                  </a:lnTo>
                  <a:lnTo>
                    <a:pt x="0" y="28030"/>
                  </a:lnTo>
                  <a:lnTo>
                    <a:pt x="0" y="18491"/>
                  </a:lnTo>
                  <a:lnTo>
                    <a:pt x="10503" y="18491"/>
                  </a:lnTo>
                  <a:lnTo>
                    <a:pt x="10503" y="1550"/>
                  </a:lnTo>
                  <a:lnTo>
                    <a:pt x="23113" y="0"/>
                  </a:lnTo>
                  <a:lnTo>
                    <a:pt x="23113" y="18491"/>
                  </a:lnTo>
                  <a:lnTo>
                    <a:pt x="39352" y="18491"/>
                  </a:lnTo>
                  <a:lnTo>
                    <a:pt x="37947" y="28030"/>
                  </a:lnTo>
                  <a:lnTo>
                    <a:pt x="23113" y="28030"/>
                  </a:lnTo>
                  <a:lnTo>
                    <a:pt x="23113" y="74114"/>
                  </a:lnTo>
                  <a:cubicBezTo>
                    <a:pt x="23113" y="80463"/>
                    <a:pt x="25776" y="83623"/>
                    <a:pt x="31101" y="83623"/>
                  </a:cubicBezTo>
                  <a:cubicBezTo>
                    <a:pt x="32681" y="83623"/>
                    <a:pt x="34144" y="83389"/>
                    <a:pt x="35519" y="82921"/>
                  </a:cubicBezTo>
                  <a:cubicBezTo>
                    <a:pt x="36864" y="82482"/>
                    <a:pt x="38386" y="81780"/>
                    <a:pt x="40054" y="80844"/>
                  </a:cubicBezTo>
                  <a:lnTo>
                    <a:pt x="44677" y="88948"/>
                  </a:lnTo>
                  <a:close/>
                </a:path>
              </a:pathLst>
            </a:custGeom>
            <a:solidFill>
              <a:srgbClr val="1D1D1D"/>
            </a:solidFill>
            <a:ln w="2922"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3324BBAA-E8BE-AAC5-2E7C-12A0EFD9122D}"/>
                </a:ext>
              </a:extLst>
            </p:cNvPr>
            <p:cNvSpPr/>
            <p:nvPr/>
          </p:nvSpPr>
          <p:spPr>
            <a:xfrm>
              <a:off x="8533618" y="3232612"/>
              <a:ext cx="56174" cy="77332"/>
            </a:xfrm>
            <a:custGeom>
              <a:avLst/>
              <a:gdLst>
                <a:gd name="connsiteX0" fmla="*/ 56175 w 56174"/>
                <a:gd name="connsiteY0" fmla="*/ 36428 h 77332"/>
                <a:gd name="connsiteX1" fmla="*/ 55882 w 56174"/>
                <a:gd name="connsiteY1" fmla="*/ 43011 h 77332"/>
                <a:gd name="connsiteX2" fmla="*/ 13020 w 56174"/>
                <a:gd name="connsiteY2" fmla="*/ 43011 h 77332"/>
                <a:gd name="connsiteX3" fmla="*/ 18198 w 56174"/>
                <a:gd name="connsiteY3" fmla="*/ 61562 h 77332"/>
                <a:gd name="connsiteX4" fmla="*/ 30809 w 56174"/>
                <a:gd name="connsiteY4" fmla="*/ 67238 h 77332"/>
                <a:gd name="connsiteX5" fmla="*/ 39849 w 56174"/>
                <a:gd name="connsiteY5" fmla="*/ 65687 h 77332"/>
                <a:gd name="connsiteX6" fmla="*/ 48188 w 56174"/>
                <a:gd name="connsiteY6" fmla="*/ 60655 h 77332"/>
                <a:gd name="connsiteX7" fmla="*/ 53776 w 56174"/>
                <a:gd name="connsiteY7" fmla="*/ 68087 h 77332"/>
                <a:gd name="connsiteX8" fmla="*/ 30252 w 56174"/>
                <a:gd name="connsiteY8" fmla="*/ 77333 h 77332"/>
                <a:gd name="connsiteX9" fmla="*/ 7899 w 56174"/>
                <a:gd name="connsiteY9" fmla="*/ 67297 h 77332"/>
                <a:gd name="connsiteX10" fmla="*/ 0 w 56174"/>
                <a:gd name="connsiteY10" fmla="*/ 39207 h 77332"/>
                <a:gd name="connsiteX11" fmla="*/ 7548 w 56174"/>
                <a:gd name="connsiteY11" fmla="*/ 10562 h 77332"/>
                <a:gd name="connsiteX12" fmla="*/ 28556 w 56174"/>
                <a:gd name="connsiteY12" fmla="*/ 0 h 77332"/>
                <a:gd name="connsiteX13" fmla="*/ 49036 w 56174"/>
                <a:gd name="connsiteY13" fmla="*/ 9451 h 77332"/>
                <a:gd name="connsiteX14" fmla="*/ 56175 w 56174"/>
                <a:gd name="connsiteY14" fmla="*/ 36428 h 77332"/>
                <a:gd name="connsiteX15" fmla="*/ 43975 w 56174"/>
                <a:gd name="connsiteY15" fmla="*/ 32624 h 77332"/>
                <a:gd name="connsiteX16" fmla="*/ 28702 w 56174"/>
                <a:gd name="connsiteY16" fmla="*/ 950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87" y="40582"/>
                    <a:pt x="55882" y="43011"/>
                  </a:cubicBezTo>
                  <a:lnTo>
                    <a:pt x="13020" y="43011"/>
                  </a:lnTo>
                  <a:cubicBezTo>
                    <a:pt x="13400" y="51584"/>
                    <a:pt x="15126" y="57787"/>
                    <a:pt x="18198" y="61562"/>
                  </a:cubicBezTo>
                  <a:cubicBezTo>
                    <a:pt x="21271" y="65336"/>
                    <a:pt x="25483" y="67238"/>
                    <a:pt x="30809" y="67238"/>
                  </a:cubicBezTo>
                  <a:cubicBezTo>
                    <a:pt x="34173" y="67238"/>
                    <a:pt x="37187" y="66712"/>
                    <a:pt x="39849" y="65687"/>
                  </a:cubicBezTo>
                  <a:cubicBezTo>
                    <a:pt x="42512" y="64663"/>
                    <a:pt x="45291" y="62996"/>
                    <a:pt x="48188" y="60655"/>
                  </a:cubicBezTo>
                  <a:lnTo>
                    <a:pt x="53776" y="68087"/>
                  </a:lnTo>
                  <a:cubicBezTo>
                    <a:pt x="46871" y="74231"/>
                    <a:pt x="39030" y="77333"/>
                    <a:pt x="30252" y="77333"/>
                  </a:cubicBezTo>
                  <a:cubicBezTo>
                    <a:pt x="20627" y="77333"/>
                    <a:pt x="13195" y="73997"/>
                    <a:pt x="7899" y="67297"/>
                  </a:cubicBezTo>
                  <a:cubicBezTo>
                    <a:pt x="2633" y="60625"/>
                    <a:pt x="0" y="51263"/>
                    <a:pt x="0" y="39207"/>
                  </a:cubicBezTo>
                  <a:cubicBezTo>
                    <a:pt x="0" y="27182"/>
                    <a:pt x="2516" y="17614"/>
                    <a:pt x="7548" y="10562"/>
                  </a:cubicBezTo>
                  <a:cubicBezTo>
                    <a:pt x="12610" y="3511"/>
                    <a:pt x="19603" y="0"/>
                    <a:pt x="28556" y="0"/>
                  </a:cubicBezTo>
                  <a:cubicBezTo>
                    <a:pt x="37450" y="0"/>
                    <a:pt x="44267" y="3130"/>
                    <a:pt x="49036" y="9451"/>
                  </a:cubicBezTo>
                  <a:cubicBezTo>
                    <a:pt x="53776" y="15741"/>
                    <a:pt x="56175" y="24753"/>
                    <a:pt x="56175" y="36428"/>
                  </a:cubicBezTo>
                  <a:close/>
                  <a:moveTo>
                    <a:pt x="43975" y="32624"/>
                  </a:moveTo>
                  <a:cubicBezTo>
                    <a:pt x="43975" y="17234"/>
                    <a:pt x="38884" y="9509"/>
                    <a:pt x="28702" y="9509"/>
                  </a:cubicBezTo>
                  <a:cubicBezTo>
                    <a:pt x="24050" y="9509"/>
                    <a:pt x="20363" y="11469"/>
                    <a:pt x="17643" y="15332"/>
                  </a:cubicBezTo>
                  <a:cubicBezTo>
                    <a:pt x="14921" y="19194"/>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D6B36EFE-5D20-0E13-30A2-B40D3FB9D3BF}"/>
                </a:ext>
              </a:extLst>
            </p:cNvPr>
            <p:cNvSpPr/>
            <p:nvPr/>
          </p:nvSpPr>
          <p:spPr>
            <a:xfrm>
              <a:off x="8640204" y="3232612"/>
              <a:ext cx="56057" cy="105070"/>
            </a:xfrm>
            <a:custGeom>
              <a:avLst/>
              <a:gdLst>
                <a:gd name="connsiteX0" fmla="*/ 31804 w 56057"/>
                <a:gd name="connsiteY0" fmla="*/ 0 h 105070"/>
                <a:gd name="connsiteX1" fmla="*/ 49943 w 56057"/>
                <a:gd name="connsiteY1" fmla="*/ 9948 h 105070"/>
                <a:gd name="connsiteX2" fmla="*/ 56058 w 56057"/>
                <a:gd name="connsiteY2" fmla="*/ 38388 h 105070"/>
                <a:gd name="connsiteX3" fmla="*/ 49241 w 56057"/>
                <a:gd name="connsiteY3" fmla="*/ 66828 h 105070"/>
                <a:gd name="connsiteX4" fmla="*/ 30282 w 56057"/>
                <a:gd name="connsiteY4" fmla="*/ 77333 h 105070"/>
                <a:gd name="connsiteX5" fmla="*/ 12610 w 56057"/>
                <a:gd name="connsiteY5" fmla="*/ 68496 h 105070"/>
                <a:gd name="connsiteX6" fmla="*/ 12610 w 56057"/>
                <a:gd name="connsiteY6" fmla="*/ 103520 h 105070"/>
                <a:gd name="connsiteX7" fmla="*/ 0 w 56057"/>
                <a:gd name="connsiteY7" fmla="*/ 105070 h 105070"/>
                <a:gd name="connsiteX8" fmla="*/ 0 w 56057"/>
                <a:gd name="connsiteY8" fmla="*/ 1814 h 105070"/>
                <a:gd name="connsiteX9" fmla="*/ 11089 w 56057"/>
                <a:gd name="connsiteY9" fmla="*/ 1814 h 105070"/>
                <a:gd name="connsiteX10" fmla="*/ 11791 w 56057"/>
                <a:gd name="connsiteY10" fmla="*/ 11762 h 105070"/>
                <a:gd name="connsiteX11" fmla="*/ 31804 w 56057"/>
                <a:gd name="connsiteY11" fmla="*/ 0 h 105070"/>
                <a:gd name="connsiteX12" fmla="*/ 27327 w 56057"/>
                <a:gd name="connsiteY12" fmla="*/ 67238 h 105070"/>
                <a:gd name="connsiteX13" fmla="*/ 42892 w 56057"/>
                <a:gd name="connsiteY13" fmla="*/ 38505 h 105070"/>
                <a:gd name="connsiteX14" fmla="*/ 39322 w 56057"/>
                <a:gd name="connsiteY14" fmla="*/ 16736 h 105070"/>
                <a:gd name="connsiteX15" fmla="*/ 28468 w 56057"/>
                <a:gd name="connsiteY15" fmla="*/ 9948 h 105070"/>
                <a:gd name="connsiteX16" fmla="*/ 19778 w 56057"/>
                <a:gd name="connsiteY16" fmla="*/ 12874 h 105070"/>
                <a:gd name="connsiteX17" fmla="*/ 12610 w 56057"/>
                <a:gd name="connsiteY17" fmla="*/ 20862 h 105070"/>
                <a:gd name="connsiteX18" fmla="*/ 12610 w 56057"/>
                <a:gd name="connsiteY18" fmla="*/ 58138 h 105070"/>
                <a:gd name="connsiteX19" fmla="*/ 27327 w 56057"/>
                <a:gd name="connsiteY19" fmla="*/ 67238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57" h="105070">
                  <a:moveTo>
                    <a:pt x="31804" y="0"/>
                  </a:moveTo>
                  <a:cubicBezTo>
                    <a:pt x="39850" y="0"/>
                    <a:pt x="45905" y="3306"/>
                    <a:pt x="49943" y="9948"/>
                  </a:cubicBezTo>
                  <a:cubicBezTo>
                    <a:pt x="54010" y="16561"/>
                    <a:pt x="56058" y="26041"/>
                    <a:pt x="56058" y="38388"/>
                  </a:cubicBezTo>
                  <a:cubicBezTo>
                    <a:pt x="56058" y="50326"/>
                    <a:pt x="53776" y="59806"/>
                    <a:pt x="49241" y="66828"/>
                  </a:cubicBezTo>
                  <a:cubicBezTo>
                    <a:pt x="44735" y="73822"/>
                    <a:pt x="38387" y="77333"/>
                    <a:pt x="30282" y="77333"/>
                  </a:cubicBezTo>
                  <a:cubicBezTo>
                    <a:pt x="22997" y="77333"/>
                    <a:pt x="17116" y="74377"/>
                    <a:pt x="12610" y="68496"/>
                  </a:cubicBezTo>
                  <a:lnTo>
                    <a:pt x="12610" y="103520"/>
                  </a:lnTo>
                  <a:lnTo>
                    <a:pt x="0" y="105070"/>
                  </a:lnTo>
                  <a:lnTo>
                    <a:pt x="0" y="1814"/>
                  </a:lnTo>
                  <a:lnTo>
                    <a:pt x="11089" y="1814"/>
                  </a:lnTo>
                  <a:lnTo>
                    <a:pt x="11791" y="11762"/>
                  </a:lnTo>
                  <a:cubicBezTo>
                    <a:pt x="16823" y="3920"/>
                    <a:pt x="23494" y="0"/>
                    <a:pt x="31804" y="0"/>
                  </a:cubicBezTo>
                  <a:close/>
                  <a:moveTo>
                    <a:pt x="27327" y="67238"/>
                  </a:moveTo>
                  <a:cubicBezTo>
                    <a:pt x="37684" y="67238"/>
                    <a:pt x="42892" y="57670"/>
                    <a:pt x="42892" y="38505"/>
                  </a:cubicBezTo>
                  <a:cubicBezTo>
                    <a:pt x="42892" y="28528"/>
                    <a:pt x="41692" y="21272"/>
                    <a:pt x="39322" y="16736"/>
                  </a:cubicBezTo>
                  <a:cubicBezTo>
                    <a:pt x="36924" y="12201"/>
                    <a:pt x="33296" y="9948"/>
                    <a:pt x="28468" y="9948"/>
                  </a:cubicBezTo>
                  <a:cubicBezTo>
                    <a:pt x="25191" y="9948"/>
                    <a:pt x="22295" y="10914"/>
                    <a:pt x="19778" y="12874"/>
                  </a:cubicBezTo>
                  <a:cubicBezTo>
                    <a:pt x="17233" y="14834"/>
                    <a:pt x="14863" y="17497"/>
                    <a:pt x="12610" y="20862"/>
                  </a:cubicBezTo>
                  <a:lnTo>
                    <a:pt x="12610" y="58138"/>
                  </a:lnTo>
                  <a:cubicBezTo>
                    <a:pt x="16443" y="64195"/>
                    <a:pt x="21358" y="67238"/>
                    <a:pt x="27327" y="67238"/>
                  </a:cubicBezTo>
                  <a:close/>
                </a:path>
              </a:pathLst>
            </a:custGeom>
            <a:solidFill>
              <a:srgbClr val="1D1D1D"/>
            </a:solidFill>
            <a:ln w="2922"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2430DA19-2406-9256-67D1-CC035F1CF55D}"/>
                </a:ext>
              </a:extLst>
            </p:cNvPr>
            <p:cNvSpPr/>
            <p:nvPr/>
          </p:nvSpPr>
          <p:spPr>
            <a:xfrm>
              <a:off x="8710277" y="3232612"/>
              <a:ext cx="56174" cy="77332"/>
            </a:xfrm>
            <a:custGeom>
              <a:avLst/>
              <a:gdLst>
                <a:gd name="connsiteX0" fmla="*/ 56175 w 56174"/>
                <a:gd name="connsiteY0" fmla="*/ 36428 h 77332"/>
                <a:gd name="connsiteX1" fmla="*/ 55883 w 56174"/>
                <a:gd name="connsiteY1" fmla="*/ 43011 h 77332"/>
                <a:gd name="connsiteX2" fmla="*/ 13020 w 56174"/>
                <a:gd name="connsiteY2" fmla="*/ 43011 h 77332"/>
                <a:gd name="connsiteX3" fmla="*/ 18198 w 56174"/>
                <a:gd name="connsiteY3" fmla="*/ 61562 h 77332"/>
                <a:gd name="connsiteX4" fmla="*/ 30809 w 56174"/>
                <a:gd name="connsiteY4" fmla="*/ 67238 h 77332"/>
                <a:gd name="connsiteX5" fmla="*/ 39850 w 56174"/>
                <a:gd name="connsiteY5" fmla="*/ 65687 h 77332"/>
                <a:gd name="connsiteX6" fmla="*/ 48188 w 56174"/>
                <a:gd name="connsiteY6" fmla="*/ 60655 h 77332"/>
                <a:gd name="connsiteX7" fmla="*/ 53776 w 56174"/>
                <a:gd name="connsiteY7" fmla="*/ 68087 h 77332"/>
                <a:gd name="connsiteX8" fmla="*/ 30253 w 56174"/>
                <a:gd name="connsiteY8" fmla="*/ 77333 h 77332"/>
                <a:gd name="connsiteX9" fmla="*/ 7899 w 56174"/>
                <a:gd name="connsiteY9" fmla="*/ 67297 h 77332"/>
                <a:gd name="connsiteX10" fmla="*/ 0 w 56174"/>
                <a:gd name="connsiteY10" fmla="*/ 39207 h 77332"/>
                <a:gd name="connsiteX11" fmla="*/ 7549 w 56174"/>
                <a:gd name="connsiteY11" fmla="*/ 10562 h 77332"/>
                <a:gd name="connsiteX12" fmla="*/ 28556 w 56174"/>
                <a:gd name="connsiteY12" fmla="*/ 0 h 77332"/>
                <a:gd name="connsiteX13" fmla="*/ 49007 w 56174"/>
                <a:gd name="connsiteY13" fmla="*/ 9451 h 77332"/>
                <a:gd name="connsiteX14" fmla="*/ 56175 w 56174"/>
                <a:gd name="connsiteY14" fmla="*/ 36428 h 77332"/>
                <a:gd name="connsiteX15" fmla="*/ 43975 w 56174"/>
                <a:gd name="connsiteY15" fmla="*/ 32624 h 77332"/>
                <a:gd name="connsiteX16" fmla="*/ 28702 w 56174"/>
                <a:gd name="connsiteY16" fmla="*/ 9509 h 77332"/>
                <a:gd name="connsiteX17" fmla="*/ 17643 w 56174"/>
                <a:gd name="connsiteY17" fmla="*/ 15332 h 77332"/>
                <a:gd name="connsiteX18" fmla="*/ 13020 w 56174"/>
                <a:gd name="connsiteY18" fmla="*/ 34175 h 77332"/>
                <a:gd name="connsiteX19" fmla="*/ 43975 w 56174"/>
                <a:gd name="connsiteY19" fmla="*/ 34175 h 77332"/>
                <a:gd name="connsiteX20" fmla="*/ 43975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8"/>
                    <a:pt x="56059" y="40582"/>
                    <a:pt x="55883" y="43011"/>
                  </a:cubicBezTo>
                  <a:lnTo>
                    <a:pt x="13020" y="43011"/>
                  </a:lnTo>
                  <a:cubicBezTo>
                    <a:pt x="13400" y="51584"/>
                    <a:pt x="15127" y="57787"/>
                    <a:pt x="18198" y="61562"/>
                  </a:cubicBezTo>
                  <a:cubicBezTo>
                    <a:pt x="21271" y="65336"/>
                    <a:pt x="25483" y="67238"/>
                    <a:pt x="30809" y="67238"/>
                  </a:cubicBezTo>
                  <a:cubicBezTo>
                    <a:pt x="34174" y="67238"/>
                    <a:pt x="37187" y="66712"/>
                    <a:pt x="39850" y="65687"/>
                  </a:cubicBezTo>
                  <a:cubicBezTo>
                    <a:pt x="42512" y="64663"/>
                    <a:pt x="45291" y="62996"/>
                    <a:pt x="48188" y="60655"/>
                  </a:cubicBezTo>
                  <a:lnTo>
                    <a:pt x="53776" y="68087"/>
                  </a:lnTo>
                  <a:cubicBezTo>
                    <a:pt x="46871" y="74231"/>
                    <a:pt x="39030" y="77333"/>
                    <a:pt x="30253" y="77333"/>
                  </a:cubicBezTo>
                  <a:cubicBezTo>
                    <a:pt x="20627" y="77333"/>
                    <a:pt x="13166" y="73997"/>
                    <a:pt x="7899" y="67297"/>
                  </a:cubicBezTo>
                  <a:cubicBezTo>
                    <a:pt x="2634" y="60625"/>
                    <a:pt x="0" y="51263"/>
                    <a:pt x="0" y="39207"/>
                  </a:cubicBezTo>
                  <a:cubicBezTo>
                    <a:pt x="0" y="27182"/>
                    <a:pt x="2516" y="17614"/>
                    <a:pt x="7549" y="10562"/>
                  </a:cubicBezTo>
                  <a:cubicBezTo>
                    <a:pt x="12581" y="3511"/>
                    <a:pt x="19603" y="0"/>
                    <a:pt x="28556" y="0"/>
                  </a:cubicBezTo>
                  <a:cubicBezTo>
                    <a:pt x="37450" y="0"/>
                    <a:pt x="44268" y="3130"/>
                    <a:pt x="49007" y="9451"/>
                  </a:cubicBezTo>
                  <a:cubicBezTo>
                    <a:pt x="53776" y="15741"/>
                    <a:pt x="56175" y="24753"/>
                    <a:pt x="56175" y="36428"/>
                  </a:cubicBezTo>
                  <a:close/>
                  <a:moveTo>
                    <a:pt x="43975" y="32624"/>
                  </a:moveTo>
                  <a:cubicBezTo>
                    <a:pt x="43975" y="17234"/>
                    <a:pt x="38884" y="9509"/>
                    <a:pt x="28702" y="9509"/>
                  </a:cubicBezTo>
                  <a:cubicBezTo>
                    <a:pt x="24050" y="9509"/>
                    <a:pt x="20334" y="11469"/>
                    <a:pt x="17643" y="15332"/>
                  </a:cubicBezTo>
                  <a:cubicBezTo>
                    <a:pt x="14922" y="19194"/>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F3669A4C-F4CC-DBED-620C-FC591F6151B6}"/>
                </a:ext>
              </a:extLst>
            </p:cNvPr>
            <p:cNvSpPr/>
            <p:nvPr/>
          </p:nvSpPr>
          <p:spPr>
            <a:xfrm>
              <a:off x="8783949" y="3232612"/>
              <a:ext cx="51698" cy="75518"/>
            </a:xfrm>
            <a:custGeom>
              <a:avLst/>
              <a:gdLst>
                <a:gd name="connsiteX0" fmla="*/ 32915 w 51698"/>
                <a:gd name="connsiteY0" fmla="*/ 0 h 75518"/>
                <a:gd name="connsiteX1" fmla="*/ 46725 w 51698"/>
                <a:gd name="connsiteY1" fmla="*/ 5793 h 75518"/>
                <a:gd name="connsiteX2" fmla="*/ 51698 w 51698"/>
                <a:gd name="connsiteY2" fmla="*/ 21857 h 75518"/>
                <a:gd name="connsiteX3" fmla="*/ 51698 w 51698"/>
                <a:gd name="connsiteY3" fmla="*/ 75519 h 75518"/>
                <a:gd name="connsiteX4" fmla="*/ 39088 w 51698"/>
                <a:gd name="connsiteY4" fmla="*/ 75519 h 75518"/>
                <a:gd name="connsiteX5" fmla="*/ 39088 w 51698"/>
                <a:gd name="connsiteY5" fmla="*/ 23378 h 75518"/>
                <a:gd name="connsiteX6" fmla="*/ 36718 w 51698"/>
                <a:gd name="connsiteY6" fmla="*/ 13079 h 75518"/>
                <a:gd name="connsiteX7" fmla="*/ 29433 w 51698"/>
                <a:gd name="connsiteY7" fmla="*/ 9948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7 w 51698"/>
                <a:gd name="connsiteY13" fmla="*/ 1272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795" y="0"/>
                    <a:pt x="43418" y="1931"/>
                    <a:pt x="46725" y="5793"/>
                  </a:cubicBezTo>
                  <a:cubicBezTo>
                    <a:pt x="50031" y="9685"/>
                    <a:pt x="51698" y="15039"/>
                    <a:pt x="51698" y="21857"/>
                  </a:cubicBezTo>
                  <a:lnTo>
                    <a:pt x="51698" y="75519"/>
                  </a:lnTo>
                  <a:lnTo>
                    <a:pt x="39088" y="75519"/>
                  </a:lnTo>
                  <a:lnTo>
                    <a:pt x="39088" y="23378"/>
                  </a:lnTo>
                  <a:cubicBezTo>
                    <a:pt x="39088" y="18638"/>
                    <a:pt x="38298" y="15185"/>
                    <a:pt x="36718" y="13079"/>
                  </a:cubicBezTo>
                  <a:cubicBezTo>
                    <a:pt x="35109" y="11002"/>
                    <a:pt x="32681" y="9948"/>
                    <a:pt x="29433" y="9948"/>
                  </a:cubicBezTo>
                  <a:cubicBezTo>
                    <a:pt x="23260" y="9948"/>
                    <a:pt x="17642" y="14337"/>
                    <a:pt x="12610" y="23115"/>
                  </a:cubicBezTo>
                  <a:lnTo>
                    <a:pt x="12610" y="75519"/>
                  </a:lnTo>
                  <a:lnTo>
                    <a:pt x="0" y="75519"/>
                  </a:lnTo>
                  <a:lnTo>
                    <a:pt x="0" y="1814"/>
                  </a:lnTo>
                  <a:lnTo>
                    <a:pt x="10942" y="1814"/>
                  </a:lnTo>
                  <a:lnTo>
                    <a:pt x="11907" y="12727"/>
                  </a:lnTo>
                  <a:cubicBezTo>
                    <a:pt x="17613" y="4242"/>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74C0C98A-B8D1-4CC4-8F30-23E618B86338}"/>
                </a:ext>
              </a:extLst>
            </p:cNvPr>
            <p:cNvSpPr/>
            <p:nvPr/>
          </p:nvSpPr>
          <p:spPr>
            <a:xfrm>
              <a:off x="8847964" y="3215935"/>
              <a:ext cx="44706" cy="94010"/>
            </a:xfrm>
            <a:custGeom>
              <a:avLst/>
              <a:gdLst>
                <a:gd name="connsiteX0" fmla="*/ 44706 w 44706"/>
                <a:gd name="connsiteY0" fmla="*/ 88948 h 94010"/>
                <a:gd name="connsiteX1" fmla="*/ 29141 w 44706"/>
                <a:gd name="connsiteY1" fmla="*/ 94010 h 94010"/>
                <a:gd name="connsiteX2" fmla="*/ 15360 w 44706"/>
                <a:gd name="connsiteY2" fmla="*/ 88831 h 94010"/>
                <a:gd name="connsiteX3" fmla="*/ 10504 w 44706"/>
                <a:gd name="connsiteY3" fmla="*/ 74260 h 94010"/>
                <a:gd name="connsiteX4" fmla="*/ 10504 w 44706"/>
                <a:gd name="connsiteY4" fmla="*/ 28030 h 94010"/>
                <a:gd name="connsiteX5" fmla="*/ 0 w 44706"/>
                <a:gd name="connsiteY5" fmla="*/ 28030 h 94010"/>
                <a:gd name="connsiteX6" fmla="*/ 0 w 44706"/>
                <a:gd name="connsiteY6" fmla="*/ 18491 h 94010"/>
                <a:gd name="connsiteX7" fmla="*/ 10504 w 44706"/>
                <a:gd name="connsiteY7" fmla="*/ 18491 h 94010"/>
                <a:gd name="connsiteX8" fmla="*/ 10504 w 44706"/>
                <a:gd name="connsiteY8" fmla="*/ 1550 h 94010"/>
                <a:gd name="connsiteX9" fmla="*/ 23113 w 44706"/>
                <a:gd name="connsiteY9" fmla="*/ 0 h 94010"/>
                <a:gd name="connsiteX10" fmla="*/ 23113 w 44706"/>
                <a:gd name="connsiteY10" fmla="*/ 18491 h 94010"/>
                <a:gd name="connsiteX11" fmla="*/ 39381 w 44706"/>
                <a:gd name="connsiteY11" fmla="*/ 18491 h 94010"/>
                <a:gd name="connsiteX12" fmla="*/ 37977 w 44706"/>
                <a:gd name="connsiteY12" fmla="*/ 28030 h 94010"/>
                <a:gd name="connsiteX13" fmla="*/ 23113 w 44706"/>
                <a:gd name="connsiteY13" fmla="*/ 28030 h 94010"/>
                <a:gd name="connsiteX14" fmla="*/ 23113 w 44706"/>
                <a:gd name="connsiteY14" fmla="*/ 74114 h 94010"/>
                <a:gd name="connsiteX15" fmla="*/ 31101 w 44706"/>
                <a:gd name="connsiteY15" fmla="*/ 83623 h 94010"/>
                <a:gd name="connsiteX16" fmla="*/ 35519 w 44706"/>
                <a:gd name="connsiteY16" fmla="*/ 82921 h 94010"/>
                <a:gd name="connsiteX17" fmla="*/ 40083 w 44706"/>
                <a:gd name="connsiteY17" fmla="*/ 80844 h 94010"/>
                <a:gd name="connsiteX18" fmla="*/ 44706 w 44706"/>
                <a:gd name="connsiteY18" fmla="*/ 8894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706" h="94010">
                  <a:moveTo>
                    <a:pt x="44706" y="88948"/>
                  </a:moveTo>
                  <a:cubicBezTo>
                    <a:pt x="40025" y="92313"/>
                    <a:pt x="34846" y="94010"/>
                    <a:pt x="29141" y="94010"/>
                  </a:cubicBezTo>
                  <a:cubicBezTo>
                    <a:pt x="23172" y="94010"/>
                    <a:pt x="18579" y="92284"/>
                    <a:pt x="15360" y="88831"/>
                  </a:cubicBezTo>
                  <a:cubicBezTo>
                    <a:pt x="12112" y="85379"/>
                    <a:pt x="10504" y="80493"/>
                    <a:pt x="10504" y="74260"/>
                  </a:cubicBezTo>
                  <a:lnTo>
                    <a:pt x="10504" y="28030"/>
                  </a:lnTo>
                  <a:lnTo>
                    <a:pt x="0" y="28030"/>
                  </a:lnTo>
                  <a:lnTo>
                    <a:pt x="0" y="18491"/>
                  </a:lnTo>
                  <a:lnTo>
                    <a:pt x="10504" y="18491"/>
                  </a:lnTo>
                  <a:lnTo>
                    <a:pt x="10504" y="1550"/>
                  </a:lnTo>
                  <a:lnTo>
                    <a:pt x="23113" y="0"/>
                  </a:lnTo>
                  <a:lnTo>
                    <a:pt x="23113" y="18491"/>
                  </a:lnTo>
                  <a:lnTo>
                    <a:pt x="39381" y="18491"/>
                  </a:lnTo>
                  <a:lnTo>
                    <a:pt x="37977" y="28030"/>
                  </a:lnTo>
                  <a:lnTo>
                    <a:pt x="23113" y="28030"/>
                  </a:lnTo>
                  <a:lnTo>
                    <a:pt x="23113" y="74114"/>
                  </a:lnTo>
                  <a:cubicBezTo>
                    <a:pt x="23113" y="80463"/>
                    <a:pt x="25776" y="83623"/>
                    <a:pt x="31101" y="83623"/>
                  </a:cubicBezTo>
                  <a:cubicBezTo>
                    <a:pt x="32681" y="83623"/>
                    <a:pt x="34173" y="83389"/>
                    <a:pt x="35519" y="82921"/>
                  </a:cubicBezTo>
                  <a:cubicBezTo>
                    <a:pt x="36865" y="82482"/>
                    <a:pt x="38387" y="81780"/>
                    <a:pt x="40083" y="80844"/>
                  </a:cubicBezTo>
                  <a:lnTo>
                    <a:pt x="44706" y="88948"/>
                  </a:lnTo>
                  <a:close/>
                </a:path>
              </a:pathLst>
            </a:custGeom>
            <a:solidFill>
              <a:srgbClr val="1D1D1D"/>
            </a:solidFill>
            <a:ln w="2922"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2B22A7AE-394F-5EFD-98F5-CB99C97729C5}"/>
                </a:ext>
              </a:extLst>
            </p:cNvPr>
            <p:cNvSpPr/>
            <p:nvPr/>
          </p:nvSpPr>
          <p:spPr>
            <a:xfrm>
              <a:off x="8903584" y="3232759"/>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5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42 w 36572"/>
                <a:gd name="connsiteY9" fmla="*/ 1667 h 75372"/>
                <a:gd name="connsiteX10" fmla="*/ 11908 w 36572"/>
                <a:gd name="connsiteY10" fmla="*/ 1623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63"/>
                    <a:pt x="36572" y="819"/>
                  </a:cubicBezTo>
                  <a:lnTo>
                    <a:pt x="34466" y="13020"/>
                  </a:lnTo>
                  <a:cubicBezTo>
                    <a:pt x="32681" y="12465"/>
                    <a:pt x="30779" y="12172"/>
                    <a:pt x="28731" y="12172"/>
                  </a:cubicBezTo>
                  <a:cubicBezTo>
                    <a:pt x="24606" y="12172"/>
                    <a:pt x="21271" y="13810"/>
                    <a:pt x="18695" y="17087"/>
                  </a:cubicBezTo>
                  <a:cubicBezTo>
                    <a:pt x="16150" y="20335"/>
                    <a:pt x="14102" y="25338"/>
                    <a:pt x="12610" y="32068"/>
                  </a:cubicBezTo>
                  <a:lnTo>
                    <a:pt x="12610" y="75372"/>
                  </a:lnTo>
                  <a:lnTo>
                    <a:pt x="0" y="75372"/>
                  </a:lnTo>
                  <a:lnTo>
                    <a:pt x="0" y="1667"/>
                  </a:lnTo>
                  <a:lnTo>
                    <a:pt x="10942" y="1667"/>
                  </a:lnTo>
                  <a:lnTo>
                    <a:pt x="11908" y="16238"/>
                  </a:lnTo>
                  <a:cubicBezTo>
                    <a:pt x="15565"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B197879C-9F59-0663-3ABC-3131C54A0F75}"/>
                </a:ext>
              </a:extLst>
            </p:cNvPr>
            <p:cNvSpPr/>
            <p:nvPr/>
          </p:nvSpPr>
          <p:spPr>
            <a:xfrm>
              <a:off x="8951918" y="3234426"/>
              <a:ext cx="51142" cy="75518"/>
            </a:xfrm>
            <a:custGeom>
              <a:avLst/>
              <a:gdLst>
                <a:gd name="connsiteX0" fmla="*/ 51143 w 51142"/>
                <a:gd name="connsiteY0" fmla="*/ 73705 h 75518"/>
                <a:gd name="connsiteX1" fmla="*/ 40200 w 51142"/>
                <a:gd name="connsiteY1" fmla="*/ 73705 h 75518"/>
                <a:gd name="connsiteX2" fmla="*/ 39498 w 51142"/>
                <a:gd name="connsiteY2" fmla="*/ 62616 h 75518"/>
                <a:gd name="connsiteX3" fmla="*/ 18930 w 51142"/>
                <a:gd name="connsiteY3" fmla="*/ 75519 h 75518"/>
                <a:gd name="connsiteX4" fmla="*/ 5032 w 51142"/>
                <a:gd name="connsiteY4" fmla="*/ 69755 h 75518"/>
                <a:gd name="connsiteX5" fmla="*/ 0 w 51142"/>
                <a:gd name="connsiteY5" fmla="*/ 54218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7 h 75518"/>
                <a:gd name="connsiteX10" fmla="*/ 22411 w 51142"/>
                <a:gd name="connsiteY10" fmla="*/ 65571 h 75518"/>
                <a:gd name="connsiteX11" fmla="*/ 38532 w 51142"/>
                <a:gd name="connsiteY11" fmla="*/ 53223 h 75518"/>
                <a:gd name="connsiteX12" fmla="*/ 38532 w 51142"/>
                <a:gd name="connsiteY12" fmla="*/ 0 h 75518"/>
                <a:gd name="connsiteX13" fmla="*/ 51143 w 51142"/>
                <a:gd name="connsiteY13" fmla="*/ 0 h 75518"/>
                <a:gd name="connsiteX14" fmla="*/ 51143 w 51142"/>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705"/>
                  </a:moveTo>
                  <a:lnTo>
                    <a:pt x="40200" y="73705"/>
                  </a:lnTo>
                  <a:lnTo>
                    <a:pt x="39498" y="62616"/>
                  </a:lnTo>
                  <a:cubicBezTo>
                    <a:pt x="34378" y="71218"/>
                    <a:pt x="27502" y="75519"/>
                    <a:pt x="18930" y="75519"/>
                  </a:cubicBezTo>
                  <a:cubicBezTo>
                    <a:pt x="13020" y="75519"/>
                    <a:pt x="8397" y="73588"/>
                    <a:pt x="5032" y="69755"/>
                  </a:cubicBezTo>
                  <a:cubicBezTo>
                    <a:pt x="1697" y="65951"/>
                    <a:pt x="0" y="60743"/>
                    <a:pt x="0" y="54218"/>
                  </a:cubicBezTo>
                  <a:lnTo>
                    <a:pt x="0" y="0"/>
                  </a:lnTo>
                  <a:lnTo>
                    <a:pt x="12610" y="0"/>
                  </a:lnTo>
                  <a:lnTo>
                    <a:pt x="12610" y="53106"/>
                  </a:lnTo>
                  <a:cubicBezTo>
                    <a:pt x="12610" y="57378"/>
                    <a:pt x="13430" y="60538"/>
                    <a:pt x="15068" y="62557"/>
                  </a:cubicBezTo>
                  <a:cubicBezTo>
                    <a:pt x="16706" y="64547"/>
                    <a:pt x="19135" y="65571"/>
                    <a:pt x="22411" y="65571"/>
                  </a:cubicBezTo>
                  <a:cubicBezTo>
                    <a:pt x="28673" y="65571"/>
                    <a:pt x="34056" y="61445"/>
                    <a:pt x="38532" y="53223"/>
                  </a:cubicBezTo>
                  <a:lnTo>
                    <a:pt x="38532" y="0"/>
                  </a:lnTo>
                  <a:lnTo>
                    <a:pt x="51143" y="0"/>
                  </a:lnTo>
                  <a:lnTo>
                    <a:pt x="51143" y="73705"/>
                  </a:lnTo>
                  <a:close/>
                </a:path>
              </a:pathLst>
            </a:custGeom>
            <a:solidFill>
              <a:srgbClr val="1D1D1D"/>
            </a:solidFill>
            <a:ln w="2922"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D3C3BB03-E25D-4F9A-A4B2-93A9109FDF91}"/>
                </a:ext>
              </a:extLst>
            </p:cNvPr>
            <p:cNvSpPr/>
            <p:nvPr/>
          </p:nvSpPr>
          <p:spPr>
            <a:xfrm>
              <a:off x="7200367" y="3383913"/>
              <a:ext cx="51844" cy="77332"/>
            </a:xfrm>
            <a:custGeom>
              <a:avLst/>
              <a:gdLst>
                <a:gd name="connsiteX0" fmla="*/ 27181 w 51844"/>
                <a:gd name="connsiteY0" fmla="*/ 0 h 77332"/>
                <a:gd name="connsiteX1" fmla="*/ 49885 w 51844"/>
                <a:gd name="connsiteY1" fmla="*/ 8397 h 77332"/>
                <a:gd name="connsiteX2" fmla="*/ 44560 w 51844"/>
                <a:gd name="connsiteY2" fmla="*/ 15829 h 77332"/>
                <a:gd name="connsiteX3" fmla="*/ 36133 w 51844"/>
                <a:gd name="connsiteY3" fmla="*/ 11207 h 77332"/>
                <a:gd name="connsiteX4" fmla="*/ 27883 w 51844"/>
                <a:gd name="connsiteY4" fmla="*/ 9656 h 77332"/>
                <a:gd name="connsiteX5" fmla="*/ 18842 w 51844"/>
                <a:gd name="connsiteY5" fmla="*/ 12406 h 77332"/>
                <a:gd name="connsiteX6" fmla="*/ 15536 w 51844"/>
                <a:gd name="connsiteY6" fmla="*/ 19897 h 77332"/>
                <a:gd name="connsiteX7" fmla="*/ 18696 w 51844"/>
                <a:gd name="connsiteY7" fmla="*/ 27182 h 77332"/>
                <a:gd name="connsiteX8" fmla="*/ 30691 w 51844"/>
                <a:gd name="connsiteY8" fmla="*/ 32653 h 77332"/>
                <a:gd name="connsiteX9" fmla="*/ 46783 w 51844"/>
                <a:gd name="connsiteY9" fmla="*/ 41198 h 77332"/>
                <a:gd name="connsiteX10" fmla="*/ 51845 w 51844"/>
                <a:gd name="connsiteY10" fmla="*/ 55066 h 77332"/>
                <a:gd name="connsiteX11" fmla="*/ 44267 w 51844"/>
                <a:gd name="connsiteY11" fmla="*/ 71363 h 77332"/>
                <a:gd name="connsiteX12" fmla="*/ 25367 w 51844"/>
                <a:gd name="connsiteY12" fmla="*/ 77333 h 77332"/>
                <a:gd name="connsiteX13" fmla="*/ 0 w 51844"/>
                <a:gd name="connsiteY13" fmla="*/ 67385 h 77332"/>
                <a:gd name="connsiteX14" fmla="*/ 6437 w 51844"/>
                <a:gd name="connsiteY14" fmla="*/ 60391 h 77332"/>
                <a:gd name="connsiteX15" fmla="*/ 25074 w 51844"/>
                <a:gd name="connsiteY15" fmla="*/ 67531 h 77332"/>
                <a:gd name="connsiteX16" fmla="*/ 35022 w 51844"/>
                <a:gd name="connsiteY16" fmla="*/ 64429 h 77332"/>
                <a:gd name="connsiteX17" fmla="*/ 38796 w 51844"/>
                <a:gd name="connsiteY17" fmla="*/ 55886 h 77332"/>
                <a:gd name="connsiteX18" fmla="*/ 37479 w 51844"/>
                <a:gd name="connsiteY18" fmla="*/ 49595 h 77332"/>
                <a:gd name="connsiteX19" fmla="*/ 32710 w 51844"/>
                <a:gd name="connsiteY19" fmla="*/ 45323 h 77332"/>
                <a:gd name="connsiteX20" fmla="*/ 22704 w 51844"/>
                <a:gd name="connsiteY20" fmla="*/ 41314 h 77332"/>
                <a:gd name="connsiteX21" fmla="*/ 7548 w 51844"/>
                <a:gd name="connsiteY21" fmla="*/ 32917 h 77332"/>
                <a:gd name="connsiteX22" fmla="*/ 2926 w 51844"/>
                <a:gd name="connsiteY22" fmla="*/ 20452 h 77332"/>
                <a:gd name="connsiteX23" fmla="*/ 6027 w 51844"/>
                <a:gd name="connsiteY23" fmla="*/ 9948 h 77332"/>
                <a:gd name="connsiteX24" fmla="*/ 14570 w 51844"/>
                <a:gd name="connsiteY24" fmla="*/ 2662 h 77332"/>
                <a:gd name="connsiteX25" fmla="*/ 27181 w 51844"/>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44" h="77332">
                  <a:moveTo>
                    <a:pt x="27181" y="0"/>
                  </a:moveTo>
                  <a:cubicBezTo>
                    <a:pt x="35666" y="0"/>
                    <a:pt x="43243" y="2809"/>
                    <a:pt x="49885" y="8397"/>
                  </a:cubicBezTo>
                  <a:lnTo>
                    <a:pt x="44560" y="15829"/>
                  </a:lnTo>
                  <a:cubicBezTo>
                    <a:pt x="41546" y="13781"/>
                    <a:pt x="38767" y="12230"/>
                    <a:pt x="36133" y="11207"/>
                  </a:cubicBezTo>
                  <a:cubicBezTo>
                    <a:pt x="33529" y="10182"/>
                    <a:pt x="30779" y="9656"/>
                    <a:pt x="27883" y="9656"/>
                  </a:cubicBezTo>
                  <a:cubicBezTo>
                    <a:pt x="24050" y="9656"/>
                    <a:pt x="21037" y="10562"/>
                    <a:pt x="18842" y="12406"/>
                  </a:cubicBezTo>
                  <a:cubicBezTo>
                    <a:pt x="16648" y="14220"/>
                    <a:pt x="15536" y="16707"/>
                    <a:pt x="15536" y="19897"/>
                  </a:cubicBezTo>
                  <a:cubicBezTo>
                    <a:pt x="15536" y="22969"/>
                    <a:pt x="16589" y="25397"/>
                    <a:pt x="18696" y="27182"/>
                  </a:cubicBezTo>
                  <a:cubicBezTo>
                    <a:pt x="20802" y="28967"/>
                    <a:pt x="24781" y="30781"/>
                    <a:pt x="30691" y="32653"/>
                  </a:cubicBezTo>
                  <a:cubicBezTo>
                    <a:pt x="38065" y="34965"/>
                    <a:pt x="43419" y="37832"/>
                    <a:pt x="46783" y="41198"/>
                  </a:cubicBezTo>
                  <a:cubicBezTo>
                    <a:pt x="50148" y="44562"/>
                    <a:pt x="51845" y="49185"/>
                    <a:pt x="51845" y="55066"/>
                  </a:cubicBezTo>
                  <a:cubicBezTo>
                    <a:pt x="51845" y="61971"/>
                    <a:pt x="49299" y="67414"/>
                    <a:pt x="44267" y="71363"/>
                  </a:cubicBezTo>
                  <a:cubicBezTo>
                    <a:pt x="39235" y="75343"/>
                    <a:pt x="32915" y="77333"/>
                    <a:pt x="25367" y="77333"/>
                  </a:cubicBezTo>
                  <a:cubicBezTo>
                    <a:pt x="15360" y="77333"/>
                    <a:pt x="6905" y="74027"/>
                    <a:pt x="0" y="67385"/>
                  </a:cubicBezTo>
                  <a:lnTo>
                    <a:pt x="6437" y="60391"/>
                  </a:lnTo>
                  <a:cubicBezTo>
                    <a:pt x="12317" y="65132"/>
                    <a:pt x="18549" y="67531"/>
                    <a:pt x="25074" y="67531"/>
                  </a:cubicBezTo>
                  <a:cubicBezTo>
                    <a:pt x="29170" y="67531"/>
                    <a:pt x="32505" y="66507"/>
                    <a:pt x="35022" y="64429"/>
                  </a:cubicBezTo>
                  <a:cubicBezTo>
                    <a:pt x="37538" y="62381"/>
                    <a:pt x="38796" y="59543"/>
                    <a:pt x="38796" y="55886"/>
                  </a:cubicBezTo>
                  <a:cubicBezTo>
                    <a:pt x="38796" y="53281"/>
                    <a:pt x="38357" y="51175"/>
                    <a:pt x="37479" y="49595"/>
                  </a:cubicBezTo>
                  <a:cubicBezTo>
                    <a:pt x="36572" y="48015"/>
                    <a:pt x="34992" y="46581"/>
                    <a:pt x="32710" y="45323"/>
                  </a:cubicBezTo>
                  <a:cubicBezTo>
                    <a:pt x="30428" y="44065"/>
                    <a:pt x="27093" y="42719"/>
                    <a:pt x="22704" y="41314"/>
                  </a:cubicBezTo>
                  <a:cubicBezTo>
                    <a:pt x="15682" y="39003"/>
                    <a:pt x="10650" y="36194"/>
                    <a:pt x="7548" y="32917"/>
                  </a:cubicBezTo>
                  <a:cubicBezTo>
                    <a:pt x="4477" y="29639"/>
                    <a:pt x="2926" y="25485"/>
                    <a:pt x="2926" y="20452"/>
                  </a:cubicBezTo>
                  <a:cubicBezTo>
                    <a:pt x="2926" y="16531"/>
                    <a:pt x="3979" y="13020"/>
                    <a:pt x="6027" y="9948"/>
                  </a:cubicBezTo>
                  <a:cubicBezTo>
                    <a:pt x="8075" y="6876"/>
                    <a:pt x="10913" y="4447"/>
                    <a:pt x="14570" y="2662"/>
                  </a:cubicBezTo>
                  <a:cubicBezTo>
                    <a:pt x="18198" y="878"/>
                    <a:pt x="22412" y="0"/>
                    <a:pt x="27181" y="0"/>
                  </a:cubicBezTo>
                  <a:close/>
                </a:path>
              </a:pathLst>
            </a:custGeom>
            <a:solidFill>
              <a:srgbClr val="1D1D1D"/>
            </a:solidFill>
            <a:ln w="2922"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BE181E55-5950-5292-4520-A2B6F00F49DB}"/>
                </a:ext>
              </a:extLst>
            </p:cNvPr>
            <p:cNvSpPr/>
            <p:nvPr/>
          </p:nvSpPr>
          <p:spPr>
            <a:xfrm>
              <a:off x="7258502" y="3367235"/>
              <a:ext cx="44676" cy="94010"/>
            </a:xfrm>
            <a:custGeom>
              <a:avLst/>
              <a:gdLst>
                <a:gd name="connsiteX0" fmla="*/ 44677 w 44676"/>
                <a:gd name="connsiteY0" fmla="*/ 88978 h 94010"/>
                <a:gd name="connsiteX1" fmla="*/ 29141 w 44676"/>
                <a:gd name="connsiteY1" fmla="*/ 94010 h 94010"/>
                <a:gd name="connsiteX2" fmla="*/ 15331 w 44676"/>
                <a:gd name="connsiteY2" fmla="*/ 88831 h 94010"/>
                <a:gd name="connsiteX3" fmla="*/ 10503 w 44676"/>
                <a:gd name="connsiteY3" fmla="*/ 74260 h 94010"/>
                <a:gd name="connsiteX4" fmla="*/ 10503 w 44676"/>
                <a:gd name="connsiteY4" fmla="*/ 28030 h 94010"/>
                <a:gd name="connsiteX5" fmla="*/ 0 w 44676"/>
                <a:gd name="connsiteY5" fmla="*/ 28030 h 94010"/>
                <a:gd name="connsiteX6" fmla="*/ 0 w 44676"/>
                <a:gd name="connsiteY6" fmla="*/ 18491 h 94010"/>
                <a:gd name="connsiteX7" fmla="*/ 10503 w 44676"/>
                <a:gd name="connsiteY7" fmla="*/ 18491 h 94010"/>
                <a:gd name="connsiteX8" fmla="*/ 10503 w 44676"/>
                <a:gd name="connsiteY8" fmla="*/ 1551 h 94010"/>
                <a:gd name="connsiteX9" fmla="*/ 23114 w 44676"/>
                <a:gd name="connsiteY9" fmla="*/ 0 h 94010"/>
                <a:gd name="connsiteX10" fmla="*/ 23114 w 44676"/>
                <a:gd name="connsiteY10" fmla="*/ 18491 h 94010"/>
                <a:gd name="connsiteX11" fmla="*/ 39352 w 44676"/>
                <a:gd name="connsiteY11" fmla="*/ 18491 h 94010"/>
                <a:gd name="connsiteX12" fmla="*/ 37977 w 44676"/>
                <a:gd name="connsiteY12" fmla="*/ 28030 h 94010"/>
                <a:gd name="connsiteX13" fmla="*/ 23114 w 44676"/>
                <a:gd name="connsiteY13" fmla="*/ 28030 h 94010"/>
                <a:gd name="connsiteX14" fmla="*/ 23114 w 44676"/>
                <a:gd name="connsiteY14" fmla="*/ 74114 h 94010"/>
                <a:gd name="connsiteX15" fmla="*/ 31101 w 44676"/>
                <a:gd name="connsiteY15" fmla="*/ 83652 h 94010"/>
                <a:gd name="connsiteX16" fmla="*/ 35519 w 44676"/>
                <a:gd name="connsiteY16" fmla="*/ 82950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2"/>
                    <a:pt x="34846" y="94010"/>
                    <a:pt x="29141" y="94010"/>
                  </a:cubicBezTo>
                  <a:cubicBezTo>
                    <a:pt x="23172" y="94010"/>
                    <a:pt x="18549" y="92284"/>
                    <a:pt x="15331" y="88831"/>
                  </a:cubicBezTo>
                  <a:cubicBezTo>
                    <a:pt x="12113" y="85379"/>
                    <a:pt x="10503" y="80522"/>
                    <a:pt x="10503" y="74260"/>
                  </a:cubicBezTo>
                  <a:lnTo>
                    <a:pt x="10503" y="28030"/>
                  </a:lnTo>
                  <a:lnTo>
                    <a:pt x="0" y="28030"/>
                  </a:lnTo>
                  <a:lnTo>
                    <a:pt x="0" y="18491"/>
                  </a:lnTo>
                  <a:lnTo>
                    <a:pt x="10503" y="18491"/>
                  </a:lnTo>
                  <a:lnTo>
                    <a:pt x="10503" y="1551"/>
                  </a:lnTo>
                  <a:lnTo>
                    <a:pt x="23114" y="0"/>
                  </a:lnTo>
                  <a:lnTo>
                    <a:pt x="23114" y="18491"/>
                  </a:lnTo>
                  <a:lnTo>
                    <a:pt x="39352" y="18491"/>
                  </a:lnTo>
                  <a:lnTo>
                    <a:pt x="37977" y="28030"/>
                  </a:lnTo>
                  <a:lnTo>
                    <a:pt x="23114" y="28030"/>
                  </a:lnTo>
                  <a:lnTo>
                    <a:pt x="23114" y="74114"/>
                  </a:lnTo>
                  <a:cubicBezTo>
                    <a:pt x="23114" y="80463"/>
                    <a:pt x="25776" y="83652"/>
                    <a:pt x="31101" y="83652"/>
                  </a:cubicBezTo>
                  <a:cubicBezTo>
                    <a:pt x="32681" y="83652"/>
                    <a:pt x="34144" y="83419"/>
                    <a:pt x="35519" y="82950"/>
                  </a:cubicBezTo>
                  <a:cubicBezTo>
                    <a:pt x="36865" y="82482"/>
                    <a:pt x="38386"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4780AF10-6936-D64C-46F9-93AA4672EE5F}"/>
                </a:ext>
              </a:extLst>
            </p:cNvPr>
            <p:cNvSpPr/>
            <p:nvPr/>
          </p:nvSpPr>
          <p:spPr>
            <a:xfrm>
              <a:off x="7307392" y="3383913"/>
              <a:ext cx="56877" cy="77332"/>
            </a:xfrm>
            <a:custGeom>
              <a:avLst/>
              <a:gdLst>
                <a:gd name="connsiteX0" fmla="*/ 51699 w 56877"/>
                <a:gd name="connsiteY0" fmla="*/ 58695 h 77332"/>
                <a:gd name="connsiteX1" fmla="*/ 52957 w 56877"/>
                <a:gd name="connsiteY1" fmla="*/ 65366 h 77332"/>
                <a:gd name="connsiteX2" fmla="*/ 56877 w 56877"/>
                <a:gd name="connsiteY2" fmla="*/ 68643 h 77332"/>
                <a:gd name="connsiteX3" fmla="*/ 54215 w 56877"/>
                <a:gd name="connsiteY3" fmla="*/ 77186 h 77332"/>
                <a:gd name="connsiteX4" fmla="*/ 45672 w 56877"/>
                <a:gd name="connsiteY4" fmla="*/ 73822 h 77332"/>
                <a:gd name="connsiteX5" fmla="*/ 41341 w 56877"/>
                <a:gd name="connsiteY5" fmla="*/ 66127 h 77332"/>
                <a:gd name="connsiteX6" fmla="*/ 21300 w 56877"/>
                <a:gd name="connsiteY6" fmla="*/ 77333 h 77332"/>
                <a:gd name="connsiteX7" fmla="*/ 5735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7 w 56877"/>
                <a:gd name="connsiteY17" fmla="*/ 0 h 77332"/>
                <a:gd name="connsiteX18" fmla="*/ 51699 w 56877"/>
                <a:gd name="connsiteY18" fmla="*/ 23963 h 77332"/>
                <a:gd name="connsiteX19" fmla="*/ 51699 w 56877"/>
                <a:gd name="connsiteY19" fmla="*/ 58695 h 77332"/>
                <a:gd name="connsiteX20" fmla="*/ 24226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9"/>
                    <a:pt x="52108" y="63903"/>
                    <a:pt x="52957" y="65366"/>
                  </a:cubicBezTo>
                  <a:cubicBezTo>
                    <a:pt x="53805" y="66800"/>
                    <a:pt x="55093" y="67911"/>
                    <a:pt x="56877" y="68643"/>
                  </a:cubicBezTo>
                  <a:lnTo>
                    <a:pt x="54215" y="77186"/>
                  </a:lnTo>
                  <a:cubicBezTo>
                    <a:pt x="50587" y="76630"/>
                    <a:pt x="47720" y="75519"/>
                    <a:pt x="45672" y="73822"/>
                  </a:cubicBezTo>
                  <a:cubicBezTo>
                    <a:pt x="43624" y="72154"/>
                    <a:pt x="42161" y="69579"/>
                    <a:pt x="41341" y="66127"/>
                  </a:cubicBezTo>
                  <a:cubicBezTo>
                    <a:pt x="36572" y="73587"/>
                    <a:pt x="29873" y="77333"/>
                    <a:pt x="21300" y="77333"/>
                  </a:cubicBezTo>
                  <a:cubicBezTo>
                    <a:pt x="14746" y="77333"/>
                    <a:pt x="9567" y="75314"/>
                    <a:pt x="5735" y="71247"/>
                  </a:cubicBezTo>
                  <a:cubicBezTo>
                    <a:pt x="1902" y="67180"/>
                    <a:pt x="0" y="61738"/>
                    <a:pt x="0" y="54920"/>
                  </a:cubicBezTo>
                  <a:cubicBezTo>
                    <a:pt x="0" y="47079"/>
                    <a:pt x="2575" y="41110"/>
                    <a:pt x="7695" y="36984"/>
                  </a:cubicBezTo>
                  <a:cubicBezTo>
                    <a:pt x="12844" y="32888"/>
                    <a:pt x="20188" y="30810"/>
                    <a:pt x="29697" y="30810"/>
                  </a:cubicBezTo>
                  <a:lnTo>
                    <a:pt x="39235" y="30810"/>
                  </a:lnTo>
                  <a:lnTo>
                    <a:pt x="39235" y="24519"/>
                  </a:lnTo>
                  <a:cubicBezTo>
                    <a:pt x="39235" y="19369"/>
                    <a:pt x="38182" y="15654"/>
                    <a:pt x="36075" y="13372"/>
                  </a:cubicBezTo>
                  <a:cubicBezTo>
                    <a:pt x="33969" y="11089"/>
                    <a:pt x="30545" y="9948"/>
                    <a:pt x="25776" y="9948"/>
                  </a:cubicBezTo>
                  <a:cubicBezTo>
                    <a:pt x="20627" y="9948"/>
                    <a:pt x="14658" y="11265"/>
                    <a:pt x="7841" y="13869"/>
                  </a:cubicBezTo>
                  <a:lnTo>
                    <a:pt x="4769" y="5033"/>
                  </a:lnTo>
                  <a:cubicBezTo>
                    <a:pt x="12991" y="1668"/>
                    <a:pt x="20627" y="0"/>
                    <a:pt x="27737" y="0"/>
                  </a:cubicBezTo>
                  <a:cubicBezTo>
                    <a:pt x="43711" y="0"/>
                    <a:pt x="51699" y="7988"/>
                    <a:pt x="51699" y="23963"/>
                  </a:cubicBezTo>
                  <a:lnTo>
                    <a:pt x="51699" y="58695"/>
                  </a:lnTo>
                  <a:close/>
                  <a:moveTo>
                    <a:pt x="24226" y="67794"/>
                  </a:moveTo>
                  <a:cubicBezTo>
                    <a:pt x="30779" y="67794"/>
                    <a:pt x="35783" y="63990"/>
                    <a:pt x="39235" y="56324"/>
                  </a:cubicBezTo>
                  <a:lnTo>
                    <a:pt x="39235" y="38945"/>
                  </a:lnTo>
                  <a:lnTo>
                    <a:pt x="31101" y="38945"/>
                  </a:lnTo>
                  <a:cubicBezTo>
                    <a:pt x="18959" y="38945"/>
                    <a:pt x="12903" y="44036"/>
                    <a:pt x="12903" y="54218"/>
                  </a:cubicBezTo>
                  <a:cubicBezTo>
                    <a:pt x="12903" y="58607"/>
                    <a:pt x="13868" y="61971"/>
                    <a:pt x="15829" y="64312"/>
                  </a:cubicBezTo>
                  <a:cubicBezTo>
                    <a:pt x="17789" y="66653"/>
                    <a:pt x="20598" y="67794"/>
                    <a:pt x="24226" y="67794"/>
                  </a:cubicBezTo>
                  <a:close/>
                </a:path>
              </a:pathLst>
            </a:custGeom>
            <a:solidFill>
              <a:srgbClr val="1D1D1D"/>
            </a:solidFill>
            <a:ln w="2922"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AD59EBEA-13C9-B605-CE07-142669CF20C7}"/>
                </a:ext>
              </a:extLst>
            </p:cNvPr>
            <p:cNvSpPr/>
            <p:nvPr/>
          </p:nvSpPr>
          <p:spPr>
            <a:xfrm>
              <a:off x="7381795" y="3354624"/>
              <a:ext cx="56028" cy="106621"/>
            </a:xfrm>
            <a:custGeom>
              <a:avLst/>
              <a:gdLst>
                <a:gd name="connsiteX0" fmla="*/ 31657 w 56028"/>
                <a:gd name="connsiteY0" fmla="*/ 29289 h 106621"/>
                <a:gd name="connsiteX1" fmla="*/ 49651 w 56028"/>
                <a:gd name="connsiteY1" fmla="*/ 39149 h 106621"/>
                <a:gd name="connsiteX2" fmla="*/ 56029 w 56028"/>
                <a:gd name="connsiteY2" fmla="*/ 67823 h 106621"/>
                <a:gd name="connsiteX3" fmla="*/ 49095 w 56028"/>
                <a:gd name="connsiteY3" fmla="*/ 96175 h 106621"/>
                <a:gd name="connsiteX4" fmla="*/ 30253 w 56028"/>
                <a:gd name="connsiteY4" fmla="*/ 106621 h 106621"/>
                <a:gd name="connsiteX5" fmla="*/ 20012 w 56028"/>
                <a:gd name="connsiteY5" fmla="*/ 104017 h 106621"/>
                <a:gd name="connsiteX6" fmla="*/ 12025 w 56028"/>
                <a:gd name="connsiteY6" fmla="*/ 96673 h 106621"/>
                <a:gd name="connsiteX7" fmla="*/ 11206 w 56028"/>
                <a:gd name="connsiteY7" fmla="*/ 104808 h 106621"/>
                <a:gd name="connsiteX8" fmla="*/ 0 w 56028"/>
                <a:gd name="connsiteY8" fmla="*/ 104808 h 106621"/>
                <a:gd name="connsiteX9" fmla="*/ 0 w 56028"/>
                <a:gd name="connsiteY9" fmla="*/ 1404 h 106621"/>
                <a:gd name="connsiteX10" fmla="*/ 12581 w 56028"/>
                <a:gd name="connsiteY10" fmla="*/ 0 h 106621"/>
                <a:gd name="connsiteX11" fmla="*/ 12581 w 56028"/>
                <a:gd name="connsiteY11" fmla="*/ 40085 h 106621"/>
                <a:gd name="connsiteX12" fmla="*/ 20919 w 56028"/>
                <a:gd name="connsiteY12" fmla="*/ 32156 h 106621"/>
                <a:gd name="connsiteX13" fmla="*/ 31657 w 56028"/>
                <a:gd name="connsiteY13" fmla="*/ 29289 h 106621"/>
                <a:gd name="connsiteX14" fmla="*/ 27297 w 56028"/>
                <a:gd name="connsiteY14" fmla="*/ 96673 h 106621"/>
                <a:gd name="connsiteX15" fmla="*/ 42863 w 56028"/>
                <a:gd name="connsiteY15" fmla="*/ 67823 h 106621"/>
                <a:gd name="connsiteX16" fmla="*/ 39059 w 56028"/>
                <a:gd name="connsiteY16" fmla="*/ 45761 h 106621"/>
                <a:gd name="connsiteX17" fmla="*/ 28292 w 56028"/>
                <a:gd name="connsiteY17" fmla="*/ 39237 h 106621"/>
                <a:gd name="connsiteX18" fmla="*/ 19661 w 56028"/>
                <a:gd name="connsiteY18" fmla="*/ 42163 h 106621"/>
                <a:gd name="connsiteX19" fmla="*/ 12581 w 56028"/>
                <a:gd name="connsiteY19" fmla="*/ 50443 h 106621"/>
                <a:gd name="connsiteX20" fmla="*/ 12581 w 56028"/>
                <a:gd name="connsiteY20" fmla="*/ 87018 h 106621"/>
                <a:gd name="connsiteX21" fmla="*/ 19047 w 56028"/>
                <a:gd name="connsiteY21" fmla="*/ 94010 h 106621"/>
                <a:gd name="connsiteX22" fmla="*/ 27297 w 56028"/>
                <a:gd name="connsiteY22" fmla="*/ 96673 h 1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28" h="106621">
                  <a:moveTo>
                    <a:pt x="31657" y="29289"/>
                  </a:moveTo>
                  <a:cubicBezTo>
                    <a:pt x="39410" y="29289"/>
                    <a:pt x="45408" y="32565"/>
                    <a:pt x="49651" y="39149"/>
                  </a:cubicBezTo>
                  <a:cubicBezTo>
                    <a:pt x="53893" y="45761"/>
                    <a:pt x="56029" y="55300"/>
                    <a:pt x="56029" y="67823"/>
                  </a:cubicBezTo>
                  <a:cubicBezTo>
                    <a:pt x="56029" y="79761"/>
                    <a:pt x="53717" y="89212"/>
                    <a:pt x="49095" y="96175"/>
                  </a:cubicBezTo>
                  <a:cubicBezTo>
                    <a:pt x="44472" y="103140"/>
                    <a:pt x="38182" y="106621"/>
                    <a:pt x="30253" y="106621"/>
                  </a:cubicBezTo>
                  <a:cubicBezTo>
                    <a:pt x="26507" y="106621"/>
                    <a:pt x="23114" y="105743"/>
                    <a:pt x="20012" y="104017"/>
                  </a:cubicBezTo>
                  <a:cubicBezTo>
                    <a:pt x="16940" y="102291"/>
                    <a:pt x="14278" y="99862"/>
                    <a:pt x="12025" y="96673"/>
                  </a:cubicBezTo>
                  <a:lnTo>
                    <a:pt x="11206" y="104808"/>
                  </a:lnTo>
                  <a:lnTo>
                    <a:pt x="0" y="104808"/>
                  </a:lnTo>
                  <a:lnTo>
                    <a:pt x="0" y="1404"/>
                  </a:lnTo>
                  <a:lnTo>
                    <a:pt x="12581" y="0"/>
                  </a:lnTo>
                  <a:lnTo>
                    <a:pt x="12581" y="40085"/>
                  </a:lnTo>
                  <a:cubicBezTo>
                    <a:pt x="14921" y="36721"/>
                    <a:pt x="17701" y="34058"/>
                    <a:pt x="20919" y="32156"/>
                  </a:cubicBezTo>
                  <a:cubicBezTo>
                    <a:pt x="24138" y="30255"/>
                    <a:pt x="27736" y="29289"/>
                    <a:pt x="31657" y="29289"/>
                  </a:cubicBezTo>
                  <a:close/>
                  <a:moveTo>
                    <a:pt x="27297" y="96673"/>
                  </a:moveTo>
                  <a:cubicBezTo>
                    <a:pt x="37684" y="96673"/>
                    <a:pt x="42863" y="87047"/>
                    <a:pt x="42863" y="67823"/>
                  </a:cubicBezTo>
                  <a:cubicBezTo>
                    <a:pt x="42863" y="57436"/>
                    <a:pt x="41605" y="50092"/>
                    <a:pt x="39059" y="45761"/>
                  </a:cubicBezTo>
                  <a:cubicBezTo>
                    <a:pt x="36543" y="41402"/>
                    <a:pt x="32944" y="39237"/>
                    <a:pt x="28292" y="39237"/>
                  </a:cubicBezTo>
                  <a:cubicBezTo>
                    <a:pt x="25016" y="39237"/>
                    <a:pt x="22148" y="40202"/>
                    <a:pt x="19661" y="42163"/>
                  </a:cubicBezTo>
                  <a:cubicBezTo>
                    <a:pt x="17204" y="44153"/>
                    <a:pt x="14834" y="46903"/>
                    <a:pt x="12581" y="50443"/>
                  </a:cubicBezTo>
                  <a:lnTo>
                    <a:pt x="12581" y="87018"/>
                  </a:lnTo>
                  <a:cubicBezTo>
                    <a:pt x="14366" y="89914"/>
                    <a:pt x="16531" y="92226"/>
                    <a:pt x="19047" y="94010"/>
                  </a:cubicBezTo>
                  <a:cubicBezTo>
                    <a:pt x="21563" y="95795"/>
                    <a:pt x="24313" y="96673"/>
                    <a:pt x="27297" y="96673"/>
                  </a:cubicBezTo>
                  <a:close/>
                </a:path>
              </a:pathLst>
            </a:custGeom>
            <a:solidFill>
              <a:srgbClr val="1D1D1D"/>
            </a:solidFill>
            <a:ln w="2922"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76FF1E9E-7983-13CA-96ED-5C4EC3D8609F}"/>
                </a:ext>
              </a:extLst>
            </p:cNvPr>
            <p:cNvSpPr/>
            <p:nvPr/>
          </p:nvSpPr>
          <p:spPr>
            <a:xfrm>
              <a:off x="7454354" y="3350996"/>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0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41" y="3950"/>
                    <a:pt x="16530" y="5910"/>
                    <a:pt x="16530" y="8251"/>
                  </a:cubicBezTo>
                  <a:cubicBezTo>
                    <a:pt x="16530" y="10592"/>
                    <a:pt x="15770" y="12523"/>
                    <a:pt x="14278" y="14074"/>
                  </a:cubicBezTo>
                  <a:cubicBezTo>
                    <a:pt x="12786" y="15625"/>
                    <a:pt x="10796" y="16386"/>
                    <a:pt x="8251" y="16386"/>
                  </a:cubicBezTo>
                  <a:cubicBezTo>
                    <a:pt x="5822" y="16386"/>
                    <a:pt x="3862" y="15625"/>
                    <a:pt x="2311" y="14074"/>
                  </a:cubicBezTo>
                  <a:cubicBezTo>
                    <a:pt x="760" y="12523"/>
                    <a:pt x="0" y="10592"/>
                    <a:pt x="0" y="8251"/>
                  </a:cubicBezTo>
                  <a:cubicBezTo>
                    <a:pt x="0" y="5910"/>
                    <a:pt x="760" y="3950"/>
                    <a:pt x="2311" y="2370"/>
                  </a:cubicBezTo>
                  <a:cubicBezTo>
                    <a:pt x="3862"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05937BF2-6DA8-A06B-3E90-70E53DB17E3D}"/>
                </a:ext>
              </a:extLst>
            </p:cNvPr>
            <p:cNvSpPr/>
            <p:nvPr/>
          </p:nvSpPr>
          <p:spPr>
            <a:xfrm>
              <a:off x="7490897" y="3354478"/>
              <a:ext cx="23962" cy="106767"/>
            </a:xfrm>
            <a:custGeom>
              <a:avLst/>
              <a:gdLst>
                <a:gd name="connsiteX0" fmla="*/ 14570 w 23962"/>
                <a:gd name="connsiteY0" fmla="*/ 106768 h 106767"/>
                <a:gd name="connsiteX1" fmla="*/ 395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116 w 23962"/>
                <a:gd name="connsiteY6" fmla="*/ 96410 h 106767"/>
                <a:gd name="connsiteX7" fmla="*/ 21153 w 23962"/>
                <a:gd name="connsiteY7" fmla="*/ 95562 h 106767"/>
                <a:gd name="connsiteX8" fmla="*/ 23962 w 23962"/>
                <a:gd name="connsiteY8" fmla="*/ 10439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54" y="105422"/>
                    <a:pt x="3950" y="102701"/>
                  </a:cubicBezTo>
                  <a:cubicBezTo>
                    <a:pt x="1316" y="100009"/>
                    <a:pt x="0" y="96205"/>
                    <a:pt x="0" y="91348"/>
                  </a:cubicBezTo>
                  <a:lnTo>
                    <a:pt x="0" y="1404"/>
                  </a:lnTo>
                  <a:lnTo>
                    <a:pt x="12610" y="0"/>
                  </a:lnTo>
                  <a:lnTo>
                    <a:pt x="12610" y="90939"/>
                  </a:lnTo>
                  <a:cubicBezTo>
                    <a:pt x="12610" y="94567"/>
                    <a:pt x="14102" y="96410"/>
                    <a:pt x="17116" y="96410"/>
                  </a:cubicBezTo>
                  <a:cubicBezTo>
                    <a:pt x="18315" y="96410"/>
                    <a:pt x="19661" y="96118"/>
                    <a:pt x="21153" y="95562"/>
                  </a:cubicBezTo>
                  <a:lnTo>
                    <a:pt x="23962" y="104398"/>
                  </a:lnTo>
                  <a:cubicBezTo>
                    <a:pt x="20978"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F8E33C00-363E-C471-895B-3DF6E2788982}"/>
                </a:ext>
              </a:extLst>
            </p:cNvPr>
            <p:cNvSpPr/>
            <p:nvPr/>
          </p:nvSpPr>
          <p:spPr>
            <a:xfrm>
              <a:off x="7526621" y="3350996"/>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80 w 16530"/>
                <a:gd name="connsiteY5" fmla="*/ 0 h 108435"/>
                <a:gd name="connsiteX6" fmla="*/ 14219 w 16530"/>
                <a:gd name="connsiteY6" fmla="*/ 2370 h 108435"/>
                <a:gd name="connsiteX7" fmla="*/ 16531 w 16530"/>
                <a:gd name="connsiteY7" fmla="*/ 825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80" y="0"/>
                  </a:moveTo>
                  <a:cubicBezTo>
                    <a:pt x="10708" y="0"/>
                    <a:pt x="12698" y="790"/>
                    <a:pt x="14219" y="2370"/>
                  </a:cubicBezTo>
                  <a:cubicBezTo>
                    <a:pt x="15770" y="3950"/>
                    <a:pt x="16531" y="5910"/>
                    <a:pt x="16531" y="8251"/>
                  </a:cubicBezTo>
                  <a:cubicBezTo>
                    <a:pt x="16531" y="10592"/>
                    <a:pt x="15799" y="12523"/>
                    <a:pt x="14307" y="14074"/>
                  </a:cubicBezTo>
                  <a:cubicBezTo>
                    <a:pt x="12815" y="15625"/>
                    <a:pt x="10796" y="16386"/>
                    <a:pt x="8280" y="16386"/>
                  </a:cubicBezTo>
                  <a:cubicBezTo>
                    <a:pt x="5852" y="16386"/>
                    <a:pt x="3862" y="15625"/>
                    <a:pt x="2311" y="14074"/>
                  </a:cubicBezTo>
                  <a:cubicBezTo>
                    <a:pt x="790" y="12523"/>
                    <a:pt x="0" y="10592"/>
                    <a:pt x="0" y="8251"/>
                  </a:cubicBezTo>
                  <a:cubicBezTo>
                    <a:pt x="0" y="5910"/>
                    <a:pt x="790" y="3950"/>
                    <a:pt x="2311"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2E33E9BB-5DAC-2692-2512-0C8ADE20A158}"/>
                </a:ext>
              </a:extLst>
            </p:cNvPr>
            <p:cNvSpPr/>
            <p:nvPr/>
          </p:nvSpPr>
          <p:spPr>
            <a:xfrm>
              <a:off x="7563896" y="3384059"/>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13 w 36572"/>
                <a:gd name="connsiteY9" fmla="*/ 1667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6" y="13020"/>
                  </a:lnTo>
                  <a:cubicBezTo>
                    <a:pt x="32681" y="12465"/>
                    <a:pt x="30779" y="12172"/>
                    <a:pt x="28731" y="12172"/>
                  </a:cubicBezTo>
                  <a:cubicBezTo>
                    <a:pt x="24606" y="12172"/>
                    <a:pt x="21271" y="13810"/>
                    <a:pt x="18696" y="17087"/>
                  </a:cubicBezTo>
                  <a:cubicBezTo>
                    <a:pt x="16121" y="20364"/>
                    <a:pt x="14102" y="25338"/>
                    <a:pt x="12610" y="32068"/>
                  </a:cubicBezTo>
                  <a:lnTo>
                    <a:pt x="12610" y="75372"/>
                  </a:lnTo>
                  <a:lnTo>
                    <a:pt x="0" y="75372"/>
                  </a:lnTo>
                  <a:lnTo>
                    <a:pt x="0" y="1667"/>
                  </a:lnTo>
                  <a:lnTo>
                    <a:pt x="10913" y="1667"/>
                  </a:lnTo>
                  <a:lnTo>
                    <a:pt x="11908" y="16239"/>
                  </a:lnTo>
                  <a:cubicBezTo>
                    <a:pt x="15536"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5A935C55-EC0C-C027-1D56-A00CE3602546}"/>
                </a:ext>
              </a:extLst>
            </p:cNvPr>
            <p:cNvSpPr/>
            <p:nvPr/>
          </p:nvSpPr>
          <p:spPr>
            <a:xfrm>
              <a:off x="7604388" y="3383913"/>
              <a:ext cx="56175" cy="77332"/>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9 w 56175"/>
                <a:gd name="connsiteY3" fmla="*/ 61562 h 77332"/>
                <a:gd name="connsiteX4" fmla="*/ 30809 w 56175"/>
                <a:gd name="connsiteY4" fmla="*/ 67238 h 77332"/>
                <a:gd name="connsiteX5" fmla="*/ 39849 w 56175"/>
                <a:gd name="connsiteY5" fmla="*/ 6571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326 h 77332"/>
                <a:gd name="connsiteX10" fmla="*/ 0 w 56175"/>
                <a:gd name="connsiteY10" fmla="*/ 39237 h 77332"/>
                <a:gd name="connsiteX11" fmla="*/ 7549 w 56175"/>
                <a:gd name="connsiteY11" fmla="*/ 10562 h 77332"/>
                <a:gd name="connsiteX12" fmla="*/ 28585 w 56175"/>
                <a:gd name="connsiteY12" fmla="*/ 0 h 77332"/>
                <a:gd name="connsiteX13" fmla="*/ 49036 w 56175"/>
                <a:gd name="connsiteY13" fmla="*/ 9451 h 77332"/>
                <a:gd name="connsiteX14" fmla="*/ 56175 w 56175"/>
                <a:gd name="connsiteY14" fmla="*/ 36428 h 77332"/>
                <a:gd name="connsiteX15" fmla="*/ 43975 w 56175"/>
                <a:gd name="connsiteY15" fmla="*/ 32653 h 77332"/>
                <a:gd name="connsiteX16" fmla="*/ 28702 w 56175"/>
                <a:gd name="connsiteY16" fmla="*/ 953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53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8"/>
                    <a:pt x="56087" y="40582"/>
                    <a:pt x="55883" y="43011"/>
                  </a:cubicBezTo>
                  <a:lnTo>
                    <a:pt x="13020" y="43011"/>
                  </a:lnTo>
                  <a:cubicBezTo>
                    <a:pt x="13400" y="51613"/>
                    <a:pt x="15126" y="57787"/>
                    <a:pt x="18199" y="61562"/>
                  </a:cubicBezTo>
                  <a:cubicBezTo>
                    <a:pt x="21300" y="65366"/>
                    <a:pt x="25484" y="67238"/>
                    <a:pt x="30809" y="67238"/>
                  </a:cubicBezTo>
                  <a:cubicBezTo>
                    <a:pt x="34173" y="67238"/>
                    <a:pt x="37187" y="66741"/>
                    <a:pt x="39849" y="65717"/>
                  </a:cubicBezTo>
                  <a:cubicBezTo>
                    <a:pt x="42512" y="64664"/>
                    <a:pt x="45291" y="62996"/>
                    <a:pt x="48188" y="60655"/>
                  </a:cubicBezTo>
                  <a:lnTo>
                    <a:pt x="53776" y="68087"/>
                  </a:lnTo>
                  <a:cubicBezTo>
                    <a:pt x="46871" y="74260"/>
                    <a:pt x="39030" y="77333"/>
                    <a:pt x="30253" y="77333"/>
                  </a:cubicBezTo>
                  <a:cubicBezTo>
                    <a:pt x="20627" y="77333"/>
                    <a:pt x="13195" y="73997"/>
                    <a:pt x="7900" y="67326"/>
                  </a:cubicBezTo>
                  <a:cubicBezTo>
                    <a:pt x="2633" y="60625"/>
                    <a:pt x="0" y="51263"/>
                    <a:pt x="0" y="39237"/>
                  </a:cubicBezTo>
                  <a:cubicBezTo>
                    <a:pt x="0" y="27182"/>
                    <a:pt x="2516" y="17614"/>
                    <a:pt x="7549" y="10562"/>
                  </a:cubicBezTo>
                  <a:cubicBezTo>
                    <a:pt x="12610" y="3511"/>
                    <a:pt x="19603" y="0"/>
                    <a:pt x="28585" y="0"/>
                  </a:cubicBezTo>
                  <a:cubicBezTo>
                    <a:pt x="37450" y="0"/>
                    <a:pt x="44267" y="3160"/>
                    <a:pt x="49036" y="9451"/>
                  </a:cubicBezTo>
                  <a:cubicBezTo>
                    <a:pt x="53776" y="15771"/>
                    <a:pt x="56175" y="24753"/>
                    <a:pt x="56175" y="36428"/>
                  </a:cubicBezTo>
                  <a:close/>
                  <a:moveTo>
                    <a:pt x="43975" y="32653"/>
                  </a:moveTo>
                  <a:cubicBezTo>
                    <a:pt x="43975" y="17234"/>
                    <a:pt x="38884" y="9539"/>
                    <a:pt x="28702" y="9539"/>
                  </a:cubicBezTo>
                  <a:cubicBezTo>
                    <a:pt x="24050" y="9539"/>
                    <a:pt x="20364" y="11469"/>
                    <a:pt x="17643" y="15332"/>
                  </a:cubicBezTo>
                  <a:cubicBezTo>
                    <a:pt x="14951" y="19224"/>
                    <a:pt x="13400" y="25485"/>
                    <a:pt x="13020" y="34175"/>
                  </a:cubicBezTo>
                  <a:lnTo>
                    <a:pt x="43975" y="34175"/>
                  </a:lnTo>
                  <a:lnTo>
                    <a:pt x="43975" y="32653"/>
                  </a:lnTo>
                  <a:close/>
                </a:path>
              </a:pathLst>
            </a:custGeom>
            <a:solidFill>
              <a:srgbClr val="1D1D1D"/>
            </a:solidFill>
            <a:ln w="2922"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A2DBF794-149F-E9E6-0D9D-56F6C833998D}"/>
                </a:ext>
              </a:extLst>
            </p:cNvPr>
            <p:cNvSpPr/>
            <p:nvPr/>
          </p:nvSpPr>
          <p:spPr>
            <a:xfrm>
              <a:off x="7671067" y="3383913"/>
              <a:ext cx="56877" cy="77332"/>
            </a:xfrm>
            <a:custGeom>
              <a:avLst/>
              <a:gdLst>
                <a:gd name="connsiteX0" fmla="*/ 51699 w 56877"/>
                <a:gd name="connsiteY0" fmla="*/ 58695 h 77332"/>
                <a:gd name="connsiteX1" fmla="*/ 52957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12 w 56877"/>
                <a:gd name="connsiteY5" fmla="*/ 66127 h 77332"/>
                <a:gd name="connsiteX6" fmla="*/ 21300 w 56877"/>
                <a:gd name="connsiteY6" fmla="*/ 77333 h 77332"/>
                <a:gd name="connsiteX7" fmla="*/ 5734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5 h 77332"/>
                <a:gd name="connsiteX20" fmla="*/ 24226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874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9"/>
                    <a:pt x="52108" y="63903"/>
                    <a:pt x="52957" y="65366"/>
                  </a:cubicBezTo>
                  <a:cubicBezTo>
                    <a:pt x="53805" y="66800"/>
                    <a:pt x="55092" y="67911"/>
                    <a:pt x="56877" y="68643"/>
                  </a:cubicBezTo>
                  <a:lnTo>
                    <a:pt x="54215" y="77186"/>
                  </a:lnTo>
                  <a:cubicBezTo>
                    <a:pt x="50558" y="76630"/>
                    <a:pt x="47720" y="75519"/>
                    <a:pt x="45671" y="73822"/>
                  </a:cubicBezTo>
                  <a:cubicBezTo>
                    <a:pt x="43624" y="72154"/>
                    <a:pt x="42161" y="69579"/>
                    <a:pt x="41312" y="66127"/>
                  </a:cubicBezTo>
                  <a:cubicBezTo>
                    <a:pt x="36572" y="73587"/>
                    <a:pt x="29872" y="77333"/>
                    <a:pt x="21300" y="77333"/>
                  </a:cubicBezTo>
                  <a:cubicBezTo>
                    <a:pt x="14746" y="77333"/>
                    <a:pt x="9567" y="75314"/>
                    <a:pt x="5734" y="71247"/>
                  </a:cubicBezTo>
                  <a:cubicBezTo>
                    <a:pt x="1902" y="67180"/>
                    <a:pt x="0" y="61738"/>
                    <a:pt x="0" y="54920"/>
                  </a:cubicBezTo>
                  <a:cubicBezTo>
                    <a:pt x="0" y="47079"/>
                    <a:pt x="2575" y="41110"/>
                    <a:pt x="7695" y="36984"/>
                  </a:cubicBezTo>
                  <a:cubicBezTo>
                    <a:pt x="12844" y="32888"/>
                    <a:pt x="20159" y="30810"/>
                    <a:pt x="29697" y="30810"/>
                  </a:cubicBezTo>
                  <a:lnTo>
                    <a:pt x="39235" y="30810"/>
                  </a:lnTo>
                  <a:lnTo>
                    <a:pt x="39235" y="24519"/>
                  </a:lnTo>
                  <a:cubicBezTo>
                    <a:pt x="39235" y="19369"/>
                    <a:pt x="38182" y="15654"/>
                    <a:pt x="36075" y="13372"/>
                  </a:cubicBezTo>
                  <a:cubicBezTo>
                    <a:pt x="33968" y="11089"/>
                    <a:pt x="30545" y="9948"/>
                    <a:pt x="25776" y="9948"/>
                  </a:cubicBezTo>
                  <a:cubicBezTo>
                    <a:pt x="20627" y="9948"/>
                    <a:pt x="14658" y="11265"/>
                    <a:pt x="7841" y="13869"/>
                  </a:cubicBezTo>
                  <a:lnTo>
                    <a:pt x="4769" y="5033"/>
                  </a:lnTo>
                  <a:cubicBezTo>
                    <a:pt x="12990" y="1668"/>
                    <a:pt x="20627" y="0"/>
                    <a:pt x="27736" y="0"/>
                  </a:cubicBezTo>
                  <a:cubicBezTo>
                    <a:pt x="43711" y="0"/>
                    <a:pt x="51699" y="7988"/>
                    <a:pt x="51699" y="23963"/>
                  </a:cubicBezTo>
                  <a:lnTo>
                    <a:pt x="51699" y="58695"/>
                  </a:lnTo>
                  <a:close/>
                  <a:moveTo>
                    <a:pt x="24226" y="67794"/>
                  </a:moveTo>
                  <a:cubicBezTo>
                    <a:pt x="30779" y="67794"/>
                    <a:pt x="35753" y="63990"/>
                    <a:pt x="39235" y="56324"/>
                  </a:cubicBezTo>
                  <a:lnTo>
                    <a:pt x="39235" y="38945"/>
                  </a:lnTo>
                  <a:lnTo>
                    <a:pt x="31101" y="38945"/>
                  </a:lnTo>
                  <a:cubicBezTo>
                    <a:pt x="18959" y="38945"/>
                    <a:pt x="12874" y="44036"/>
                    <a:pt x="12874" y="54218"/>
                  </a:cubicBezTo>
                  <a:cubicBezTo>
                    <a:pt x="12874" y="58607"/>
                    <a:pt x="13868" y="61971"/>
                    <a:pt x="15829" y="64312"/>
                  </a:cubicBezTo>
                  <a:cubicBezTo>
                    <a:pt x="17789" y="66653"/>
                    <a:pt x="20598" y="67794"/>
                    <a:pt x="24226" y="67794"/>
                  </a:cubicBezTo>
                  <a:close/>
                </a:path>
              </a:pathLst>
            </a:custGeom>
            <a:solidFill>
              <a:srgbClr val="1D1D1D"/>
            </a:solidFill>
            <a:ln w="2922"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136D85EE-8864-F0F4-8CA6-948BE86128E9}"/>
                </a:ext>
              </a:extLst>
            </p:cNvPr>
            <p:cNvSpPr/>
            <p:nvPr/>
          </p:nvSpPr>
          <p:spPr>
            <a:xfrm>
              <a:off x="7778385" y="3383913"/>
              <a:ext cx="56028" cy="105070"/>
            </a:xfrm>
            <a:custGeom>
              <a:avLst/>
              <a:gdLst>
                <a:gd name="connsiteX0" fmla="*/ 31803 w 56028"/>
                <a:gd name="connsiteY0" fmla="*/ 0 h 105070"/>
                <a:gd name="connsiteX1" fmla="*/ 49943 w 56028"/>
                <a:gd name="connsiteY1" fmla="*/ 9948 h 105070"/>
                <a:gd name="connsiteX2" fmla="*/ 56029 w 56028"/>
                <a:gd name="connsiteY2" fmla="*/ 38388 h 105070"/>
                <a:gd name="connsiteX3" fmla="*/ 49241 w 56028"/>
                <a:gd name="connsiteY3" fmla="*/ 66829 h 105070"/>
                <a:gd name="connsiteX4" fmla="*/ 30253 w 56028"/>
                <a:gd name="connsiteY4" fmla="*/ 77333 h 105070"/>
                <a:gd name="connsiteX5" fmla="*/ 12610 w 56028"/>
                <a:gd name="connsiteY5" fmla="*/ 68496 h 105070"/>
                <a:gd name="connsiteX6" fmla="*/ 12610 w 56028"/>
                <a:gd name="connsiteY6" fmla="*/ 103520 h 105070"/>
                <a:gd name="connsiteX7" fmla="*/ 0 w 56028"/>
                <a:gd name="connsiteY7" fmla="*/ 105070 h 105070"/>
                <a:gd name="connsiteX8" fmla="*/ 0 w 56028"/>
                <a:gd name="connsiteY8" fmla="*/ 1814 h 105070"/>
                <a:gd name="connsiteX9" fmla="*/ 11059 w 56028"/>
                <a:gd name="connsiteY9" fmla="*/ 1814 h 105070"/>
                <a:gd name="connsiteX10" fmla="*/ 11761 w 56028"/>
                <a:gd name="connsiteY10" fmla="*/ 11762 h 105070"/>
                <a:gd name="connsiteX11" fmla="*/ 31803 w 56028"/>
                <a:gd name="connsiteY11" fmla="*/ 0 h 105070"/>
                <a:gd name="connsiteX12" fmla="*/ 27297 w 56028"/>
                <a:gd name="connsiteY12" fmla="*/ 67238 h 105070"/>
                <a:gd name="connsiteX13" fmla="*/ 42862 w 56028"/>
                <a:gd name="connsiteY13" fmla="*/ 38534 h 105070"/>
                <a:gd name="connsiteX14" fmla="*/ 39293 w 56028"/>
                <a:gd name="connsiteY14" fmla="*/ 16736 h 105070"/>
                <a:gd name="connsiteX15" fmla="*/ 28439 w 56028"/>
                <a:gd name="connsiteY15" fmla="*/ 9948 h 105070"/>
                <a:gd name="connsiteX16" fmla="*/ 19749 w 56028"/>
                <a:gd name="connsiteY16" fmla="*/ 12874 h 105070"/>
                <a:gd name="connsiteX17" fmla="*/ 12610 w 56028"/>
                <a:gd name="connsiteY17" fmla="*/ 20862 h 105070"/>
                <a:gd name="connsiteX18" fmla="*/ 12610 w 56028"/>
                <a:gd name="connsiteY18" fmla="*/ 58138 h 105070"/>
                <a:gd name="connsiteX19" fmla="*/ 27297 w 56028"/>
                <a:gd name="connsiteY19" fmla="*/ 67238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20" y="0"/>
                    <a:pt x="45876" y="3306"/>
                    <a:pt x="49943" y="9948"/>
                  </a:cubicBezTo>
                  <a:cubicBezTo>
                    <a:pt x="53981" y="16590"/>
                    <a:pt x="56029" y="26070"/>
                    <a:pt x="56029" y="38388"/>
                  </a:cubicBezTo>
                  <a:cubicBezTo>
                    <a:pt x="56029" y="50326"/>
                    <a:pt x="53776" y="59806"/>
                    <a:pt x="49241" y="66829"/>
                  </a:cubicBezTo>
                  <a:cubicBezTo>
                    <a:pt x="44706" y="73822"/>
                    <a:pt x="38386" y="77333"/>
                    <a:pt x="30253" y="77333"/>
                  </a:cubicBezTo>
                  <a:cubicBezTo>
                    <a:pt x="22967" y="77333"/>
                    <a:pt x="17086" y="74377"/>
                    <a:pt x="12610" y="68496"/>
                  </a:cubicBezTo>
                  <a:lnTo>
                    <a:pt x="12610" y="103520"/>
                  </a:lnTo>
                  <a:lnTo>
                    <a:pt x="0" y="105070"/>
                  </a:lnTo>
                  <a:lnTo>
                    <a:pt x="0" y="1814"/>
                  </a:lnTo>
                  <a:lnTo>
                    <a:pt x="11059" y="1814"/>
                  </a:lnTo>
                  <a:lnTo>
                    <a:pt x="11761" y="11762"/>
                  </a:lnTo>
                  <a:cubicBezTo>
                    <a:pt x="16794" y="3921"/>
                    <a:pt x="23465" y="0"/>
                    <a:pt x="31803" y="0"/>
                  </a:cubicBezTo>
                  <a:close/>
                  <a:moveTo>
                    <a:pt x="27297" y="67238"/>
                  </a:moveTo>
                  <a:cubicBezTo>
                    <a:pt x="37684" y="67238"/>
                    <a:pt x="42862" y="57670"/>
                    <a:pt x="42862" y="38534"/>
                  </a:cubicBezTo>
                  <a:cubicBezTo>
                    <a:pt x="42862" y="28528"/>
                    <a:pt x="41663" y="21272"/>
                    <a:pt x="39293" y="16736"/>
                  </a:cubicBezTo>
                  <a:cubicBezTo>
                    <a:pt x="36894" y="12201"/>
                    <a:pt x="33295" y="9948"/>
                    <a:pt x="28439" y="9948"/>
                  </a:cubicBezTo>
                  <a:cubicBezTo>
                    <a:pt x="25162" y="9948"/>
                    <a:pt x="22265" y="10914"/>
                    <a:pt x="19749" y="12874"/>
                  </a:cubicBezTo>
                  <a:cubicBezTo>
                    <a:pt x="17233" y="14864"/>
                    <a:pt x="14834" y="17497"/>
                    <a:pt x="12610" y="20862"/>
                  </a:cubicBezTo>
                  <a:lnTo>
                    <a:pt x="12610" y="58138"/>
                  </a:lnTo>
                  <a:cubicBezTo>
                    <a:pt x="16414" y="64195"/>
                    <a:pt x="21329" y="67238"/>
                    <a:pt x="27297" y="67238"/>
                  </a:cubicBezTo>
                  <a:close/>
                </a:path>
              </a:pathLst>
            </a:custGeom>
            <a:solidFill>
              <a:srgbClr val="1D1D1D"/>
            </a:solidFill>
            <a:ln w="2922"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67F426D6-6619-9E3D-705B-C6D36F129C13}"/>
                </a:ext>
              </a:extLst>
            </p:cNvPr>
            <p:cNvSpPr/>
            <p:nvPr/>
          </p:nvSpPr>
          <p:spPr>
            <a:xfrm>
              <a:off x="7852905" y="3384059"/>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31 w 36572"/>
                <a:gd name="connsiteY3" fmla="*/ 12172 h 75372"/>
                <a:gd name="connsiteX4" fmla="*/ 18696 w 36572"/>
                <a:gd name="connsiteY4" fmla="*/ 17087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7 h 75372"/>
                <a:gd name="connsiteX9" fmla="*/ 10913 w 36572"/>
                <a:gd name="connsiteY9" fmla="*/ 1667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3"/>
                    <a:pt x="36572" y="819"/>
                  </a:cubicBezTo>
                  <a:lnTo>
                    <a:pt x="34466" y="13020"/>
                  </a:lnTo>
                  <a:cubicBezTo>
                    <a:pt x="32681" y="12465"/>
                    <a:pt x="30779" y="12172"/>
                    <a:pt x="28731" y="12172"/>
                  </a:cubicBezTo>
                  <a:cubicBezTo>
                    <a:pt x="24606" y="12172"/>
                    <a:pt x="21271" y="13810"/>
                    <a:pt x="18696" y="17087"/>
                  </a:cubicBezTo>
                  <a:cubicBezTo>
                    <a:pt x="16121" y="20364"/>
                    <a:pt x="14102" y="25338"/>
                    <a:pt x="12610" y="32068"/>
                  </a:cubicBezTo>
                  <a:lnTo>
                    <a:pt x="12610" y="75372"/>
                  </a:lnTo>
                  <a:lnTo>
                    <a:pt x="0" y="75372"/>
                  </a:lnTo>
                  <a:lnTo>
                    <a:pt x="0" y="1667"/>
                  </a:lnTo>
                  <a:lnTo>
                    <a:pt x="10913" y="1667"/>
                  </a:lnTo>
                  <a:lnTo>
                    <a:pt x="11908" y="16239"/>
                  </a:lnTo>
                  <a:cubicBezTo>
                    <a:pt x="15536" y="5413"/>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B9AEF83B-65FC-C4B3-106B-76F9C5D9CAE1}"/>
                </a:ext>
              </a:extLst>
            </p:cNvPr>
            <p:cNvSpPr/>
            <p:nvPr/>
          </p:nvSpPr>
          <p:spPr>
            <a:xfrm>
              <a:off x="7893398" y="3383913"/>
              <a:ext cx="59949" cy="77332"/>
            </a:xfrm>
            <a:custGeom>
              <a:avLst/>
              <a:gdLst>
                <a:gd name="connsiteX0" fmla="*/ 30106 w 59949"/>
                <a:gd name="connsiteY0" fmla="*/ 0 h 77332"/>
                <a:gd name="connsiteX1" fmla="*/ 52108 w 59949"/>
                <a:gd name="connsiteY1" fmla="*/ 9948 h 77332"/>
                <a:gd name="connsiteX2" fmla="*/ 59949 w 59949"/>
                <a:gd name="connsiteY2" fmla="*/ 38534 h 77332"/>
                <a:gd name="connsiteX3" fmla="*/ 51962 w 59949"/>
                <a:gd name="connsiteY3" fmla="*/ 66887 h 77332"/>
                <a:gd name="connsiteX4" fmla="*/ 29989 w 59949"/>
                <a:gd name="connsiteY4" fmla="*/ 77333 h 77332"/>
                <a:gd name="connsiteX5" fmla="*/ 7899 w 59949"/>
                <a:gd name="connsiteY5" fmla="*/ 67092 h 77332"/>
                <a:gd name="connsiteX6" fmla="*/ 0 w 59949"/>
                <a:gd name="connsiteY6" fmla="*/ 38652 h 77332"/>
                <a:gd name="connsiteX7" fmla="*/ 7987 w 59949"/>
                <a:gd name="connsiteY7" fmla="*/ 10153 h 77332"/>
                <a:gd name="connsiteX8" fmla="*/ 30106 w 59949"/>
                <a:gd name="connsiteY8" fmla="*/ 0 h 77332"/>
                <a:gd name="connsiteX9" fmla="*/ 30106 w 59949"/>
                <a:gd name="connsiteY9" fmla="*/ 10094 h 77332"/>
                <a:gd name="connsiteX10" fmla="*/ 17496 w 59949"/>
                <a:gd name="connsiteY10" fmla="*/ 17029 h 77332"/>
                <a:gd name="connsiteX11" fmla="*/ 13166 w 59949"/>
                <a:gd name="connsiteY11" fmla="*/ 38652 h 77332"/>
                <a:gd name="connsiteX12" fmla="*/ 29989 w 59949"/>
                <a:gd name="connsiteY12" fmla="*/ 67385 h 77332"/>
                <a:gd name="connsiteX13" fmla="*/ 46783 w 59949"/>
                <a:gd name="connsiteY13" fmla="*/ 38534 h 77332"/>
                <a:gd name="connsiteX14" fmla="*/ 42570 w 59949"/>
                <a:gd name="connsiteY14" fmla="*/ 16941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06"/>
                    <a:pt x="52108" y="9948"/>
                  </a:cubicBezTo>
                  <a:cubicBezTo>
                    <a:pt x="57345" y="16590"/>
                    <a:pt x="59949" y="26099"/>
                    <a:pt x="59949" y="38534"/>
                  </a:cubicBezTo>
                  <a:cubicBezTo>
                    <a:pt x="59949" y="50473"/>
                    <a:pt x="57287" y="59923"/>
                    <a:pt x="51962" y="66887"/>
                  </a:cubicBezTo>
                  <a:cubicBezTo>
                    <a:pt x="46637" y="73851"/>
                    <a:pt x="39323" y="77333"/>
                    <a:pt x="29989" y="77333"/>
                  </a:cubicBezTo>
                  <a:cubicBezTo>
                    <a:pt x="20539" y="77333"/>
                    <a:pt x="13195" y="73909"/>
                    <a:pt x="7899" y="67092"/>
                  </a:cubicBezTo>
                  <a:cubicBezTo>
                    <a:pt x="2633" y="60275"/>
                    <a:pt x="0" y="50794"/>
                    <a:pt x="0" y="38652"/>
                  </a:cubicBezTo>
                  <a:cubicBezTo>
                    <a:pt x="0" y="26421"/>
                    <a:pt x="2663" y="16912"/>
                    <a:pt x="7987" y="10153"/>
                  </a:cubicBezTo>
                  <a:cubicBezTo>
                    <a:pt x="13312" y="3394"/>
                    <a:pt x="20686" y="0"/>
                    <a:pt x="30106" y="0"/>
                  </a:cubicBezTo>
                  <a:close/>
                  <a:moveTo>
                    <a:pt x="30106" y="10094"/>
                  </a:moveTo>
                  <a:cubicBezTo>
                    <a:pt x="24606" y="10094"/>
                    <a:pt x="20393" y="12406"/>
                    <a:pt x="17496" y="17029"/>
                  </a:cubicBezTo>
                  <a:cubicBezTo>
                    <a:pt x="14600" y="21652"/>
                    <a:pt x="13166" y="28849"/>
                    <a:pt x="13166" y="38652"/>
                  </a:cubicBezTo>
                  <a:cubicBezTo>
                    <a:pt x="13166" y="57817"/>
                    <a:pt x="18754" y="67385"/>
                    <a:pt x="29989" y="67385"/>
                  </a:cubicBezTo>
                  <a:cubicBezTo>
                    <a:pt x="41195" y="67385"/>
                    <a:pt x="46783" y="57758"/>
                    <a:pt x="46783" y="38534"/>
                  </a:cubicBezTo>
                  <a:cubicBezTo>
                    <a:pt x="46783" y="28733"/>
                    <a:pt x="45379" y="21535"/>
                    <a:pt x="42570" y="16941"/>
                  </a:cubicBezTo>
                  <a:cubicBezTo>
                    <a:pt x="39791" y="12377"/>
                    <a:pt x="35636" y="10094"/>
                    <a:pt x="30106" y="10094"/>
                  </a:cubicBezTo>
                  <a:close/>
                </a:path>
              </a:pathLst>
            </a:custGeom>
            <a:solidFill>
              <a:srgbClr val="1D1D1D"/>
            </a:solidFill>
            <a:ln w="2922"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91ED6BF3-62C1-375E-3FE8-8D367B4F6B55}"/>
                </a:ext>
              </a:extLst>
            </p:cNvPr>
            <p:cNvSpPr/>
            <p:nvPr/>
          </p:nvSpPr>
          <p:spPr>
            <a:xfrm>
              <a:off x="7962036" y="3354478"/>
              <a:ext cx="60095" cy="104953"/>
            </a:xfrm>
            <a:custGeom>
              <a:avLst/>
              <a:gdLst>
                <a:gd name="connsiteX0" fmla="*/ 33471 w 60095"/>
                <a:gd name="connsiteY0" fmla="*/ 0 h 104953"/>
                <a:gd name="connsiteX1" fmla="*/ 53513 w 60095"/>
                <a:gd name="connsiteY1" fmla="*/ 5208 h 104953"/>
                <a:gd name="connsiteX2" fmla="*/ 49592 w 60095"/>
                <a:gd name="connsiteY2" fmla="*/ 13752 h 104953"/>
                <a:gd name="connsiteX3" fmla="*/ 34466 w 60095"/>
                <a:gd name="connsiteY3" fmla="*/ 10094 h 104953"/>
                <a:gd name="connsiteX4" fmla="*/ 25835 w 60095"/>
                <a:gd name="connsiteY4" fmla="*/ 12552 h 104953"/>
                <a:gd name="connsiteX5" fmla="*/ 23260 w 60095"/>
                <a:gd name="connsiteY5" fmla="*/ 20745 h 104953"/>
                <a:gd name="connsiteX6" fmla="*/ 23260 w 60095"/>
                <a:gd name="connsiteY6" fmla="*/ 31249 h 104953"/>
                <a:gd name="connsiteX7" fmla="*/ 60096 w 60095"/>
                <a:gd name="connsiteY7" fmla="*/ 31249 h 104953"/>
                <a:gd name="connsiteX8" fmla="*/ 60096 w 60095"/>
                <a:gd name="connsiteY8" fmla="*/ 104954 h 104953"/>
                <a:gd name="connsiteX9" fmla="*/ 47486 w 60095"/>
                <a:gd name="connsiteY9" fmla="*/ 104954 h 104953"/>
                <a:gd name="connsiteX10" fmla="*/ 47486 w 60095"/>
                <a:gd name="connsiteY10" fmla="*/ 40788 h 104953"/>
                <a:gd name="connsiteX11" fmla="*/ 23260 w 60095"/>
                <a:gd name="connsiteY11" fmla="*/ 40788 h 104953"/>
                <a:gd name="connsiteX12" fmla="*/ 23260 w 60095"/>
                <a:gd name="connsiteY12" fmla="*/ 104954 h 104953"/>
                <a:gd name="connsiteX13" fmla="*/ 10650 w 60095"/>
                <a:gd name="connsiteY13" fmla="*/ 104954 h 104953"/>
                <a:gd name="connsiteX14" fmla="*/ 10650 w 60095"/>
                <a:gd name="connsiteY14" fmla="*/ 40788 h 104953"/>
                <a:gd name="connsiteX15" fmla="*/ 0 w 60095"/>
                <a:gd name="connsiteY15" fmla="*/ 40788 h 104953"/>
                <a:gd name="connsiteX16" fmla="*/ 0 w 60095"/>
                <a:gd name="connsiteY16" fmla="*/ 31249 h 104953"/>
                <a:gd name="connsiteX17" fmla="*/ 10650 w 60095"/>
                <a:gd name="connsiteY17" fmla="*/ 31249 h 104953"/>
                <a:gd name="connsiteX18" fmla="*/ 10650 w 60095"/>
                <a:gd name="connsiteY18" fmla="*/ 20482 h 104953"/>
                <a:gd name="connsiteX19" fmla="*/ 16385 w 60095"/>
                <a:gd name="connsiteY19" fmla="*/ 5618 h 104953"/>
                <a:gd name="connsiteX20" fmla="*/ 33471 w 60095"/>
                <a:gd name="connsiteY20" fmla="*/ 0 h 10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95" h="104953">
                  <a:moveTo>
                    <a:pt x="33471" y="0"/>
                  </a:moveTo>
                  <a:cubicBezTo>
                    <a:pt x="40581" y="0"/>
                    <a:pt x="47252" y="1727"/>
                    <a:pt x="53513" y="5208"/>
                  </a:cubicBezTo>
                  <a:lnTo>
                    <a:pt x="49592" y="13752"/>
                  </a:lnTo>
                  <a:cubicBezTo>
                    <a:pt x="44560" y="11324"/>
                    <a:pt x="39498" y="10094"/>
                    <a:pt x="34466" y="10094"/>
                  </a:cubicBezTo>
                  <a:cubicBezTo>
                    <a:pt x="30458" y="10094"/>
                    <a:pt x="27561" y="10914"/>
                    <a:pt x="25835" y="12552"/>
                  </a:cubicBezTo>
                  <a:cubicBezTo>
                    <a:pt x="24108" y="14191"/>
                    <a:pt x="23260" y="16912"/>
                    <a:pt x="23260" y="20745"/>
                  </a:cubicBezTo>
                  <a:lnTo>
                    <a:pt x="23260" y="31249"/>
                  </a:lnTo>
                  <a:lnTo>
                    <a:pt x="60096" y="31249"/>
                  </a:lnTo>
                  <a:lnTo>
                    <a:pt x="60096" y="104954"/>
                  </a:lnTo>
                  <a:lnTo>
                    <a:pt x="47486" y="104954"/>
                  </a:lnTo>
                  <a:lnTo>
                    <a:pt x="47486" y="40788"/>
                  </a:lnTo>
                  <a:lnTo>
                    <a:pt x="23260" y="40788"/>
                  </a:lnTo>
                  <a:lnTo>
                    <a:pt x="23260" y="104954"/>
                  </a:lnTo>
                  <a:lnTo>
                    <a:pt x="10650" y="104954"/>
                  </a:lnTo>
                  <a:lnTo>
                    <a:pt x="10650" y="40788"/>
                  </a:lnTo>
                  <a:lnTo>
                    <a:pt x="0" y="40788"/>
                  </a:lnTo>
                  <a:lnTo>
                    <a:pt x="0" y="31249"/>
                  </a:lnTo>
                  <a:lnTo>
                    <a:pt x="10650" y="31249"/>
                  </a:lnTo>
                  <a:lnTo>
                    <a:pt x="10650" y="20482"/>
                  </a:lnTo>
                  <a:cubicBezTo>
                    <a:pt x="10650" y="14308"/>
                    <a:pt x="12552" y="9363"/>
                    <a:pt x="16385" y="5618"/>
                  </a:cubicBezTo>
                  <a:cubicBezTo>
                    <a:pt x="20217" y="1873"/>
                    <a:pt x="25923" y="0"/>
                    <a:pt x="33471" y="0"/>
                  </a:cubicBezTo>
                  <a:close/>
                </a:path>
              </a:pathLst>
            </a:custGeom>
            <a:solidFill>
              <a:srgbClr val="1D1D1D"/>
            </a:solidFill>
            <a:ln w="2922"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932B1C92-B0A3-13ED-1B3C-D717CA4340F4}"/>
                </a:ext>
              </a:extLst>
            </p:cNvPr>
            <p:cNvSpPr/>
            <p:nvPr/>
          </p:nvSpPr>
          <p:spPr>
            <a:xfrm>
              <a:off x="8044134" y="3354478"/>
              <a:ext cx="23962" cy="106767"/>
            </a:xfrm>
            <a:custGeom>
              <a:avLst/>
              <a:gdLst>
                <a:gd name="connsiteX0" fmla="*/ 14570 w 23962"/>
                <a:gd name="connsiteY0" fmla="*/ 106768 h 106767"/>
                <a:gd name="connsiteX1" fmla="*/ 392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086 w 23962"/>
                <a:gd name="connsiteY6" fmla="*/ 96410 h 106767"/>
                <a:gd name="connsiteX7" fmla="*/ 21153 w 23962"/>
                <a:gd name="connsiteY7" fmla="*/ 95562 h 106767"/>
                <a:gd name="connsiteX8" fmla="*/ 23962 w 23962"/>
                <a:gd name="connsiteY8" fmla="*/ 10439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24" y="105422"/>
                    <a:pt x="3920" y="102701"/>
                  </a:cubicBezTo>
                  <a:cubicBezTo>
                    <a:pt x="1316" y="100009"/>
                    <a:pt x="0" y="96205"/>
                    <a:pt x="0" y="91348"/>
                  </a:cubicBezTo>
                  <a:lnTo>
                    <a:pt x="0" y="1404"/>
                  </a:lnTo>
                  <a:lnTo>
                    <a:pt x="12610" y="0"/>
                  </a:lnTo>
                  <a:lnTo>
                    <a:pt x="12610" y="90939"/>
                  </a:lnTo>
                  <a:cubicBezTo>
                    <a:pt x="12610" y="94567"/>
                    <a:pt x="14102" y="96410"/>
                    <a:pt x="17086" y="96410"/>
                  </a:cubicBezTo>
                  <a:cubicBezTo>
                    <a:pt x="18286" y="96410"/>
                    <a:pt x="19661" y="96118"/>
                    <a:pt x="21153" y="95562"/>
                  </a:cubicBezTo>
                  <a:lnTo>
                    <a:pt x="23962" y="104398"/>
                  </a:lnTo>
                  <a:cubicBezTo>
                    <a:pt x="20949"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900FF728-2FC7-13DB-6D0F-CA6DFF72CF46}"/>
                </a:ext>
              </a:extLst>
            </p:cNvPr>
            <p:cNvSpPr/>
            <p:nvPr/>
          </p:nvSpPr>
          <p:spPr>
            <a:xfrm>
              <a:off x="8081262" y="3385727"/>
              <a:ext cx="51113" cy="75518"/>
            </a:xfrm>
            <a:custGeom>
              <a:avLst/>
              <a:gdLst>
                <a:gd name="connsiteX0" fmla="*/ 51114 w 51113"/>
                <a:gd name="connsiteY0" fmla="*/ 73705 h 75518"/>
                <a:gd name="connsiteX1" fmla="*/ 40200 w 51113"/>
                <a:gd name="connsiteY1" fmla="*/ 73705 h 75518"/>
                <a:gd name="connsiteX2" fmla="*/ 39498 w 51113"/>
                <a:gd name="connsiteY2" fmla="*/ 62616 h 75518"/>
                <a:gd name="connsiteX3" fmla="*/ 18901 w 51113"/>
                <a:gd name="connsiteY3" fmla="*/ 75519 h 75518"/>
                <a:gd name="connsiteX4" fmla="*/ 5033 w 51113"/>
                <a:gd name="connsiteY4" fmla="*/ 69784 h 75518"/>
                <a:gd name="connsiteX5" fmla="*/ 0 w 51113"/>
                <a:gd name="connsiteY5" fmla="*/ 54218 h 75518"/>
                <a:gd name="connsiteX6" fmla="*/ 0 w 51113"/>
                <a:gd name="connsiteY6" fmla="*/ 0 h 75518"/>
                <a:gd name="connsiteX7" fmla="*/ 12610 w 51113"/>
                <a:gd name="connsiteY7" fmla="*/ 0 h 75518"/>
                <a:gd name="connsiteX8" fmla="*/ 12610 w 51113"/>
                <a:gd name="connsiteY8" fmla="*/ 53106 h 75518"/>
                <a:gd name="connsiteX9" fmla="*/ 15039 w 51113"/>
                <a:gd name="connsiteY9" fmla="*/ 62557 h 75518"/>
                <a:gd name="connsiteX10" fmla="*/ 22412 w 51113"/>
                <a:gd name="connsiteY10" fmla="*/ 65571 h 75518"/>
                <a:gd name="connsiteX11" fmla="*/ 38503 w 51113"/>
                <a:gd name="connsiteY11" fmla="*/ 53253 h 75518"/>
                <a:gd name="connsiteX12" fmla="*/ 38503 w 51113"/>
                <a:gd name="connsiteY12" fmla="*/ 0 h 75518"/>
                <a:gd name="connsiteX13" fmla="*/ 51114 w 51113"/>
                <a:gd name="connsiteY13" fmla="*/ 0 h 75518"/>
                <a:gd name="connsiteX14" fmla="*/ 51114 w 51113"/>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3" h="75518">
                  <a:moveTo>
                    <a:pt x="51114" y="73705"/>
                  </a:moveTo>
                  <a:lnTo>
                    <a:pt x="40200" y="73705"/>
                  </a:lnTo>
                  <a:lnTo>
                    <a:pt x="39498" y="62616"/>
                  </a:lnTo>
                  <a:cubicBezTo>
                    <a:pt x="34349" y="71218"/>
                    <a:pt x="27502" y="75519"/>
                    <a:pt x="18901" y="75519"/>
                  </a:cubicBezTo>
                  <a:cubicBezTo>
                    <a:pt x="13020" y="75519"/>
                    <a:pt x="8397" y="73617"/>
                    <a:pt x="5033" y="69784"/>
                  </a:cubicBezTo>
                  <a:cubicBezTo>
                    <a:pt x="1668" y="65951"/>
                    <a:pt x="0" y="60772"/>
                    <a:pt x="0" y="54218"/>
                  </a:cubicBezTo>
                  <a:lnTo>
                    <a:pt x="0" y="0"/>
                  </a:lnTo>
                  <a:lnTo>
                    <a:pt x="12610" y="0"/>
                  </a:lnTo>
                  <a:lnTo>
                    <a:pt x="12610" y="53106"/>
                  </a:lnTo>
                  <a:cubicBezTo>
                    <a:pt x="12610" y="57407"/>
                    <a:pt x="13430" y="60538"/>
                    <a:pt x="15039" y="62557"/>
                  </a:cubicBezTo>
                  <a:cubicBezTo>
                    <a:pt x="16677" y="64576"/>
                    <a:pt x="19135" y="65571"/>
                    <a:pt x="22412" y="65571"/>
                  </a:cubicBezTo>
                  <a:cubicBezTo>
                    <a:pt x="28673" y="65571"/>
                    <a:pt x="34027" y="61474"/>
                    <a:pt x="38503" y="53253"/>
                  </a:cubicBezTo>
                  <a:lnTo>
                    <a:pt x="38503" y="0"/>
                  </a:lnTo>
                  <a:lnTo>
                    <a:pt x="51114" y="0"/>
                  </a:lnTo>
                  <a:lnTo>
                    <a:pt x="51114" y="73705"/>
                  </a:lnTo>
                  <a:close/>
                </a:path>
              </a:pathLst>
            </a:custGeom>
            <a:solidFill>
              <a:srgbClr val="1D1D1D"/>
            </a:solidFill>
            <a:ln w="2922" cap="flat">
              <a:no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B51848F3-721C-70F5-1F64-82215860A017}"/>
                </a:ext>
              </a:extLst>
            </p:cNvPr>
            <p:cNvSpPr/>
            <p:nvPr/>
          </p:nvSpPr>
          <p:spPr>
            <a:xfrm>
              <a:off x="8154378" y="3354478"/>
              <a:ext cx="23962" cy="106767"/>
            </a:xfrm>
            <a:custGeom>
              <a:avLst/>
              <a:gdLst>
                <a:gd name="connsiteX0" fmla="*/ 14571 w 23962"/>
                <a:gd name="connsiteY0" fmla="*/ 106768 h 106767"/>
                <a:gd name="connsiteX1" fmla="*/ 3921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087 w 23962"/>
                <a:gd name="connsiteY6" fmla="*/ 96410 h 106767"/>
                <a:gd name="connsiteX7" fmla="*/ 21154 w 23962"/>
                <a:gd name="connsiteY7" fmla="*/ 95562 h 106767"/>
                <a:gd name="connsiteX8" fmla="*/ 23962 w 23962"/>
                <a:gd name="connsiteY8" fmla="*/ 104398 h 106767"/>
                <a:gd name="connsiteX9" fmla="*/ 14571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1" y="106768"/>
                  </a:moveTo>
                  <a:cubicBezTo>
                    <a:pt x="10094" y="106768"/>
                    <a:pt x="6554" y="105422"/>
                    <a:pt x="3921" y="102701"/>
                  </a:cubicBezTo>
                  <a:cubicBezTo>
                    <a:pt x="1317" y="100009"/>
                    <a:pt x="0" y="96205"/>
                    <a:pt x="0" y="91348"/>
                  </a:cubicBezTo>
                  <a:lnTo>
                    <a:pt x="0" y="1404"/>
                  </a:lnTo>
                  <a:lnTo>
                    <a:pt x="12610" y="0"/>
                  </a:lnTo>
                  <a:lnTo>
                    <a:pt x="12610" y="90939"/>
                  </a:lnTo>
                  <a:cubicBezTo>
                    <a:pt x="12610" y="94567"/>
                    <a:pt x="14102" y="96410"/>
                    <a:pt x="17087" y="96410"/>
                  </a:cubicBezTo>
                  <a:cubicBezTo>
                    <a:pt x="18315" y="96410"/>
                    <a:pt x="19662" y="96118"/>
                    <a:pt x="21154" y="95562"/>
                  </a:cubicBezTo>
                  <a:lnTo>
                    <a:pt x="23962" y="104398"/>
                  </a:lnTo>
                  <a:cubicBezTo>
                    <a:pt x="20978" y="105978"/>
                    <a:pt x="17848" y="106768"/>
                    <a:pt x="14571" y="106768"/>
                  </a:cubicBezTo>
                  <a:close/>
                </a:path>
              </a:pathLst>
            </a:custGeom>
            <a:solidFill>
              <a:srgbClr val="1D1D1D"/>
            </a:solidFill>
            <a:ln w="2922"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7280A95E-7CD4-F24B-C310-CEAFE9E14C3D}"/>
                </a:ext>
              </a:extLst>
            </p:cNvPr>
            <p:cNvSpPr/>
            <p:nvPr/>
          </p:nvSpPr>
          <p:spPr>
            <a:xfrm>
              <a:off x="8191506" y="3385727"/>
              <a:ext cx="51142" cy="75518"/>
            </a:xfrm>
            <a:custGeom>
              <a:avLst/>
              <a:gdLst>
                <a:gd name="connsiteX0" fmla="*/ 51143 w 51142"/>
                <a:gd name="connsiteY0" fmla="*/ 73705 h 75518"/>
                <a:gd name="connsiteX1" fmla="*/ 40200 w 51142"/>
                <a:gd name="connsiteY1" fmla="*/ 73705 h 75518"/>
                <a:gd name="connsiteX2" fmla="*/ 39498 w 51142"/>
                <a:gd name="connsiteY2" fmla="*/ 62616 h 75518"/>
                <a:gd name="connsiteX3" fmla="*/ 18900 w 51142"/>
                <a:gd name="connsiteY3" fmla="*/ 75519 h 75518"/>
                <a:gd name="connsiteX4" fmla="*/ 5032 w 51142"/>
                <a:gd name="connsiteY4" fmla="*/ 69784 h 75518"/>
                <a:gd name="connsiteX5" fmla="*/ 0 w 51142"/>
                <a:gd name="connsiteY5" fmla="*/ 54218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7 h 75518"/>
                <a:gd name="connsiteX10" fmla="*/ 22412 w 51142"/>
                <a:gd name="connsiteY10" fmla="*/ 65571 h 75518"/>
                <a:gd name="connsiteX11" fmla="*/ 38533 w 51142"/>
                <a:gd name="connsiteY11" fmla="*/ 53253 h 75518"/>
                <a:gd name="connsiteX12" fmla="*/ 38533 w 51142"/>
                <a:gd name="connsiteY12" fmla="*/ 0 h 75518"/>
                <a:gd name="connsiteX13" fmla="*/ 51143 w 51142"/>
                <a:gd name="connsiteY13" fmla="*/ 0 h 75518"/>
                <a:gd name="connsiteX14" fmla="*/ 51143 w 51142"/>
                <a:gd name="connsiteY14" fmla="*/ 7370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705"/>
                  </a:moveTo>
                  <a:lnTo>
                    <a:pt x="40200" y="73705"/>
                  </a:lnTo>
                  <a:lnTo>
                    <a:pt x="39498" y="62616"/>
                  </a:lnTo>
                  <a:cubicBezTo>
                    <a:pt x="34378" y="71218"/>
                    <a:pt x="27502" y="75519"/>
                    <a:pt x="18900" y="75519"/>
                  </a:cubicBezTo>
                  <a:cubicBezTo>
                    <a:pt x="13020" y="75519"/>
                    <a:pt x="8397" y="73617"/>
                    <a:pt x="5032" y="69784"/>
                  </a:cubicBezTo>
                  <a:cubicBezTo>
                    <a:pt x="1668" y="65951"/>
                    <a:pt x="0" y="60772"/>
                    <a:pt x="0" y="54218"/>
                  </a:cubicBezTo>
                  <a:lnTo>
                    <a:pt x="0" y="0"/>
                  </a:lnTo>
                  <a:lnTo>
                    <a:pt x="12610" y="0"/>
                  </a:lnTo>
                  <a:lnTo>
                    <a:pt x="12610" y="53106"/>
                  </a:lnTo>
                  <a:cubicBezTo>
                    <a:pt x="12610" y="57407"/>
                    <a:pt x="13429" y="60538"/>
                    <a:pt x="15068" y="62557"/>
                  </a:cubicBezTo>
                  <a:cubicBezTo>
                    <a:pt x="16677" y="64576"/>
                    <a:pt x="19135" y="65571"/>
                    <a:pt x="22412" y="65571"/>
                  </a:cubicBezTo>
                  <a:cubicBezTo>
                    <a:pt x="28673" y="65571"/>
                    <a:pt x="34027" y="61474"/>
                    <a:pt x="38533" y="53253"/>
                  </a:cubicBezTo>
                  <a:lnTo>
                    <a:pt x="38533" y="0"/>
                  </a:lnTo>
                  <a:lnTo>
                    <a:pt x="51143" y="0"/>
                  </a:lnTo>
                  <a:lnTo>
                    <a:pt x="51143" y="73705"/>
                  </a:lnTo>
                  <a:close/>
                </a:path>
              </a:pathLst>
            </a:custGeom>
            <a:solidFill>
              <a:srgbClr val="1D1D1D"/>
            </a:solidFill>
            <a:ln w="2922"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70A5DA61-FF06-1C82-DBA1-75CC0DAAFA8C}"/>
                </a:ext>
              </a:extLst>
            </p:cNvPr>
            <p:cNvSpPr/>
            <p:nvPr/>
          </p:nvSpPr>
          <p:spPr>
            <a:xfrm>
              <a:off x="8263363" y="3350996"/>
              <a:ext cx="16530" cy="108435"/>
            </a:xfrm>
            <a:custGeom>
              <a:avLst/>
              <a:gdLst>
                <a:gd name="connsiteX0" fmla="*/ 14571 w 16530"/>
                <a:gd name="connsiteY0" fmla="*/ 34731 h 108435"/>
                <a:gd name="connsiteX1" fmla="*/ 14571 w 16530"/>
                <a:gd name="connsiteY1" fmla="*/ 108436 h 108435"/>
                <a:gd name="connsiteX2" fmla="*/ 1960 w 16530"/>
                <a:gd name="connsiteY2" fmla="*/ 108436 h 108435"/>
                <a:gd name="connsiteX3" fmla="*/ 1960 w 16530"/>
                <a:gd name="connsiteY3" fmla="*/ 34731 h 108435"/>
                <a:gd name="connsiteX4" fmla="*/ 14571 w 16530"/>
                <a:gd name="connsiteY4" fmla="*/ 34731 h 108435"/>
                <a:gd name="connsiteX5" fmla="*/ 8280 w 16530"/>
                <a:gd name="connsiteY5" fmla="*/ 0 h 108435"/>
                <a:gd name="connsiteX6" fmla="*/ 14220 w 16530"/>
                <a:gd name="connsiteY6" fmla="*/ 2370 h 108435"/>
                <a:gd name="connsiteX7" fmla="*/ 16531 w 16530"/>
                <a:gd name="connsiteY7" fmla="*/ 8251 h 108435"/>
                <a:gd name="connsiteX8" fmla="*/ 14307 w 16530"/>
                <a:gd name="connsiteY8" fmla="*/ 14074 h 108435"/>
                <a:gd name="connsiteX9" fmla="*/ 8280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80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1" y="34731"/>
                  </a:moveTo>
                  <a:lnTo>
                    <a:pt x="14571" y="108436"/>
                  </a:lnTo>
                  <a:lnTo>
                    <a:pt x="1960" y="108436"/>
                  </a:lnTo>
                  <a:lnTo>
                    <a:pt x="1960" y="34731"/>
                  </a:lnTo>
                  <a:lnTo>
                    <a:pt x="14571" y="34731"/>
                  </a:lnTo>
                  <a:close/>
                  <a:moveTo>
                    <a:pt x="8280" y="0"/>
                  </a:moveTo>
                  <a:cubicBezTo>
                    <a:pt x="10708" y="0"/>
                    <a:pt x="12698" y="790"/>
                    <a:pt x="14220" y="2370"/>
                  </a:cubicBezTo>
                  <a:cubicBezTo>
                    <a:pt x="15770" y="3950"/>
                    <a:pt x="16531" y="5910"/>
                    <a:pt x="16531" y="8251"/>
                  </a:cubicBezTo>
                  <a:cubicBezTo>
                    <a:pt x="16531" y="10592"/>
                    <a:pt x="15799" y="12523"/>
                    <a:pt x="14307" y="14074"/>
                  </a:cubicBezTo>
                  <a:cubicBezTo>
                    <a:pt x="12815" y="15625"/>
                    <a:pt x="10796" y="16386"/>
                    <a:pt x="8280" y="16386"/>
                  </a:cubicBezTo>
                  <a:cubicBezTo>
                    <a:pt x="5852" y="16386"/>
                    <a:pt x="3862" y="15625"/>
                    <a:pt x="2311" y="14074"/>
                  </a:cubicBezTo>
                  <a:cubicBezTo>
                    <a:pt x="790" y="12523"/>
                    <a:pt x="0" y="10592"/>
                    <a:pt x="0" y="8251"/>
                  </a:cubicBezTo>
                  <a:cubicBezTo>
                    <a:pt x="0" y="5910"/>
                    <a:pt x="790" y="3950"/>
                    <a:pt x="2311"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9DA41928-D904-05EC-F005-F78989AF16AD}"/>
                </a:ext>
              </a:extLst>
            </p:cNvPr>
            <p:cNvSpPr/>
            <p:nvPr/>
          </p:nvSpPr>
          <p:spPr>
            <a:xfrm>
              <a:off x="8323459" y="3385727"/>
              <a:ext cx="59832" cy="73705"/>
            </a:xfrm>
            <a:custGeom>
              <a:avLst/>
              <a:gdLst>
                <a:gd name="connsiteX0" fmla="*/ 59832 w 59832"/>
                <a:gd name="connsiteY0" fmla="*/ 0 h 73705"/>
                <a:gd name="connsiteX1" fmla="*/ 37830 w 59832"/>
                <a:gd name="connsiteY1" fmla="*/ 73705 h 73705"/>
                <a:gd name="connsiteX2" fmla="*/ 22704 w 59832"/>
                <a:gd name="connsiteY2" fmla="*/ 73705 h 73705"/>
                <a:gd name="connsiteX3" fmla="*/ 0 w 59832"/>
                <a:gd name="connsiteY3" fmla="*/ 0 h 73705"/>
                <a:gd name="connsiteX4" fmla="*/ 13195 w 59832"/>
                <a:gd name="connsiteY4" fmla="*/ 0 h 73705"/>
                <a:gd name="connsiteX5" fmla="*/ 30282 w 59832"/>
                <a:gd name="connsiteY5" fmla="*/ 63054 h 73705"/>
                <a:gd name="connsiteX6" fmla="*/ 47223 w 59832"/>
                <a:gd name="connsiteY6" fmla="*/ 0 h 7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2" h="73705">
                  <a:moveTo>
                    <a:pt x="59832" y="0"/>
                  </a:moveTo>
                  <a:lnTo>
                    <a:pt x="37830" y="73705"/>
                  </a:lnTo>
                  <a:lnTo>
                    <a:pt x="22704" y="73705"/>
                  </a:lnTo>
                  <a:lnTo>
                    <a:pt x="0" y="0"/>
                  </a:lnTo>
                  <a:lnTo>
                    <a:pt x="13195" y="0"/>
                  </a:lnTo>
                  <a:lnTo>
                    <a:pt x="30282" y="63054"/>
                  </a:lnTo>
                  <a:lnTo>
                    <a:pt x="47223" y="0"/>
                  </a:lnTo>
                  <a:close/>
                </a:path>
              </a:pathLst>
            </a:custGeom>
            <a:solidFill>
              <a:srgbClr val="1D1D1D"/>
            </a:solidFill>
            <a:ln w="2922"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33F187F1-8E6D-4EFD-D449-3AF10C495B39}"/>
                </a:ext>
              </a:extLst>
            </p:cNvPr>
            <p:cNvSpPr/>
            <p:nvPr/>
          </p:nvSpPr>
          <p:spPr>
            <a:xfrm>
              <a:off x="8390840" y="3383913"/>
              <a:ext cx="59978" cy="77332"/>
            </a:xfrm>
            <a:custGeom>
              <a:avLst/>
              <a:gdLst>
                <a:gd name="connsiteX0" fmla="*/ 30136 w 59978"/>
                <a:gd name="connsiteY0" fmla="*/ 0 h 77332"/>
                <a:gd name="connsiteX1" fmla="*/ 52138 w 59978"/>
                <a:gd name="connsiteY1" fmla="*/ 9948 h 77332"/>
                <a:gd name="connsiteX2" fmla="*/ 59979 w 59978"/>
                <a:gd name="connsiteY2" fmla="*/ 38534 h 77332"/>
                <a:gd name="connsiteX3" fmla="*/ 51991 w 59978"/>
                <a:gd name="connsiteY3" fmla="*/ 66887 h 77332"/>
                <a:gd name="connsiteX4" fmla="*/ 29989 w 59978"/>
                <a:gd name="connsiteY4" fmla="*/ 77333 h 77332"/>
                <a:gd name="connsiteX5" fmla="*/ 7929 w 59978"/>
                <a:gd name="connsiteY5" fmla="*/ 67092 h 77332"/>
                <a:gd name="connsiteX6" fmla="*/ 0 w 59978"/>
                <a:gd name="connsiteY6" fmla="*/ 38652 h 77332"/>
                <a:gd name="connsiteX7" fmla="*/ 7987 w 59978"/>
                <a:gd name="connsiteY7" fmla="*/ 10153 h 77332"/>
                <a:gd name="connsiteX8" fmla="*/ 30136 w 59978"/>
                <a:gd name="connsiteY8" fmla="*/ 0 h 77332"/>
                <a:gd name="connsiteX9" fmla="*/ 30136 w 59978"/>
                <a:gd name="connsiteY9" fmla="*/ 10094 h 77332"/>
                <a:gd name="connsiteX10" fmla="*/ 17525 w 59978"/>
                <a:gd name="connsiteY10" fmla="*/ 17029 h 77332"/>
                <a:gd name="connsiteX11" fmla="*/ 13195 w 59978"/>
                <a:gd name="connsiteY11" fmla="*/ 38652 h 77332"/>
                <a:gd name="connsiteX12" fmla="*/ 29989 w 59978"/>
                <a:gd name="connsiteY12" fmla="*/ 67385 h 77332"/>
                <a:gd name="connsiteX13" fmla="*/ 46813 w 59978"/>
                <a:gd name="connsiteY13" fmla="*/ 38534 h 77332"/>
                <a:gd name="connsiteX14" fmla="*/ 42600 w 59978"/>
                <a:gd name="connsiteY14" fmla="*/ 16941 h 77332"/>
                <a:gd name="connsiteX15" fmla="*/ 30136 w 59978"/>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2">
                  <a:moveTo>
                    <a:pt x="30136" y="0"/>
                  </a:moveTo>
                  <a:cubicBezTo>
                    <a:pt x="39557" y="0"/>
                    <a:pt x="46900" y="3306"/>
                    <a:pt x="52138" y="9948"/>
                  </a:cubicBezTo>
                  <a:cubicBezTo>
                    <a:pt x="57346" y="16590"/>
                    <a:pt x="59979" y="26099"/>
                    <a:pt x="59979" y="38534"/>
                  </a:cubicBezTo>
                  <a:cubicBezTo>
                    <a:pt x="59979" y="50473"/>
                    <a:pt x="57316" y="59923"/>
                    <a:pt x="51991" y="66887"/>
                  </a:cubicBezTo>
                  <a:cubicBezTo>
                    <a:pt x="46666" y="73851"/>
                    <a:pt x="39322" y="77333"/>
                    <a:pt x="29989" y="77333"/>
                  </a:cubicBezTo>
                  <a:cubicBezTo>
                    <a:pt x="20568" y="77333"/>
                    <a:pt x="13195" y="73909"/>
                    <a:pt x="7929" y="67092"/>
                  </a:cubicBezTo>
                  <a:cubicBezTo>
                    <a:pt x="2662" y="60275"/>
                    <a:pt x="0" y="50794"/>
                    <a:pt x="0" y="38652"/>
                  </a:cubicBezTo>
                  <a:cubicBezTo>
                    <a:pt x="0" y="26421"/>
                    <a:pt x="2662" y="16912"/>
                    <a:pt x="7987" y="10153"/>
                  </a:cubicBezTo>
                  <a:cubicBezTo>
                    <a:pt x="13312" y="3394"/>
                    <a:pt x="20715" y="0"/>
                    <a:pt x="30136" y="0"/>
                  </a:cubicBezTo>
                  <a:close/>
                  <a:moveTo>
                    <a:pt x="30136" y="10094"/>
                  </a:moveTo>
                  <a:cubicBezTo>
                    <a:pt x="24635" y="10094"/>
                    <a:pt x="20422" y="12406"/>
                    <a:pt x="17525" y="17029"/>
                  </a:cubicBezTo>
                  <a:cubicBezTo>
                    <a:pt x="14629" y="21652"/>
                    <a:pt x="13195" y="28849"/>
                    <a:pt x="13195" y="38652"/>
                  </a:cubicBezTo>
                  <a:cubicBezTo>
                    <a:pt x="13195" y="57817"/>
                    <a:pt x="18783" y="67385"/>
                    <a:pt x="29989" y="67385"/>
                  </a:cubicBezTo>
                  <a:cubicBezTo>
                    <a:pt x="41195" y="67385"/>
                    <a:pt x="46813" y="57758"/>
                    <a:pt x="46813" y="38534"/>
                  </a:cubicBezTo>
                  <a:cubicBezTo>
                    <a:pt x="46813" y="28733"/>
                    <a:pt x="45408" y="21535"/>
                    <a:pt x="42600" y="16941"/>
                  </a:cubicBezTo>
                  <a:cubicBezTo>
                    <a:pt x="39791" y="12377"/>
                    <a:pt x="35636" y="10094"/>
                    <a:pt x="30136" y="10094"/>
                  </a:cubicBezTo>
                  <a:close/>
                </a:path>
              </a:pathLst>
            </a:custGeom>
            <a:solidFill>
              <a:srgbClr val="1D1D1D"/>
            </a:solidFill>
            <a:ln w="2922"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B703712A-D00C-1B92-9374-183B91EA15D8}"/>
                </a:ext>
              </a:extLst>
            </p:cNvPr>
            <p:cNvSpPr/>
            <p:nvPr/>
          </p:nvSpPr>
          <p:spPr>
            <a:xfrm>
              <a:off x="8464540" y="3383913"/>
              <a:ext cx="50557" cy="77332"/>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77 w 50557"/>
                <a:gd name="connsiteY4" fmla="*/ 11557 h 77332"/>
                <a:gd name="connsiteX5" fmla="*/ 30691 w 50557"/>
                <a:gd name="connsiteY5" fmla="*/ 10212 h 77332"/>
                <a:gd name="connsiteX6" fmla="*/ 17848 w 50557"/>
                <a:gd name="connsiteY6" fmla="*/ 17234 h 77332"/>
                <a:gd name="connsiteX7" fmla="*/ 13312 w 50557"/>
                <a:gd name="connsiteY7" fmla="*/ 39090 h 77332"/>
                <a:gd name="connsiteX8" fmla="*/ 30691 w 50557"/>
                <a:gd name="connsiteY8" fmla="*/ 66829 h 77332"/>
                <a:gd name="connsiteX9" fmla="*/ 37830 w 50557"/>
                <a:gd name="connsiteY9" fmla="*/ 65482 h 77332"/>
                <a:gd name="connsiteX10" fmla="*/ 44677 w 50557"/>
                <a:gd name="connsiteY10" fmla="*/ 61503 h 77332"/>
                <a:gd name="connsiteX11" fmla="*/ 50558 w 50557"/>
                <a:gd name="connsiteY11" fmla="*/ 69198 h 77332"/>
                <a:gd name="connsiteX12" fmla="*/ 30253 w 50557"/>
                <a:gd name="connsiteY12" fmla="*/ 77333 h 77332"/>
                <a:gd name="connsiteX13" fmla="*/ 8046 w 50557"/>
                <a:gd name="connsiteY13" fmla="*/ 67531 h 77332"/>
                <a:gd name="connsiteX14" fmla="*/ 0 w 50557"/>
                <a:gd name="connsiteY14" fmla="*/ 39237 h 77332"/>
                <a:gd name="connsiteX15" fmla="*/ 3716 w 50557"/>
                <a:gd name="connsiteY15" fmla="*/ 18346 h 77332"/>
                <a:gd name="connsiteX16" fmla="*/ 14220 w 50557"/>
                <a:gd name="connsiteY16" fmla="*/ 4769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80" y="3277"/>
                    <a:pt x="47310" y="5267"/>
                    <a:pt x="50294" y="7988"/>
                  </a:cubicBezTo>
                  <a:lnTo>
                    <a:pt x="44677" y="15537"/>
                  </a:lnTo>
                  <a:cubicBezTo>
                    <a:pt x="42453" y="13781"/>
                    <a:pt x="40200" y="12435"/>
                    <a:pt x="37977" y="11557"/>
                  </a:cubicBezTo>
                  <a:cubicBezTo>
                    <a:pt x="35724" y="10679"/>
                    <a:pt x="33296" y="10212"/>
                    <a:pt x="30691" y="10212"/>
                  </a:cubicBezTo>
                  <a:cubicBezTo>
                    <a:pt x="25162" y="10212"/>
                    <a:pt x="20891" y="12552"/>
                    <a:pt x="17848" y="17234"/>
                  </a:cubicBezTo>
                  <a:cubicBezTo>
                    <a:pt x="14834" y="21915"/>
                    <a:pt x="13312" y="29172"/>
                    <a:pt x="13312" y="39090"/>
                  </a:cubicBezTo>
                  <a:cubicBezTo>
                    <a:pt x="13312" y="57582"/>
                    <a:pt x="19105" y="66829"/>
                    <a:pt x="30691" y="66829"/>
                  </a:cubicBezTo>
                  <a:cubicBezTo>
                    <a:pt x="33296" y="66829"/>
                    <a:pt x="35665" y="66390"/>
                    <a:pt x="37830" y="65482"/>
                  </a:cubicBezTo>
                  <a:cubicBezTo>
                    <a:pt x="39967" y="64605"/>
                    <a:pt x="42248" y="63288"/>
                    <a:pt x="44677" y="61503"/>
                  </a:cubicBezTo>
                  <a:lnTo>
                    <a:pt x="50558" y="69198"/>
                  </a:lnTo>
                  <a:cubicBezTo>
                    <a:pt x="44589" y="74612"/>
                    <a:pt x="37830" y="77333"/>
                    <a:pt x="30253" y="77333"/>
                  </a:cubicBezTo>
                  <a:cubicBezTo>
                    <a:pt x="20832" y="77333"/>
                    <a:pt x="13430" y="74056"/>
                    <a:pt x="8046" y="67531"/>
                  </a:cubicBezTo>
                  <a:cubicBezTo>
                    <a:pt x="2692" y="60977"/>
                    <a:pt x="0" y="51555"/>
                    <a:pt x="0" y="39237"/>
                  </a:cubicBezTo>
                  <a:cubicBezTo>
                    <a:pt x="0" y="31190"/>
                    <a:pt x="1229" y="24227"/>
                    <a:pt x="3716" y="18346"/>
                  </a:cubicBezTo>
                  <a:cubicBezTo>
                    <a:pt x="6174" y="12465"/>
                    <a:pt x="9685" y="7929"/>
                    <a:pt x="14220" y="4769"/>
                  </a:cubicBezTo>
                  <a:cubicBezTo>
                    <a:pt x="18755"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6693057E-B705-7989-D020-FD8BD2F649FE}"/>
                </a:ext>
              </a:extLst>
            </p:cNvPr>
            <p:cNvSpPr/>
            <p:nvPr/>
          </p:nvSpPr>
          <p:spPr>
            <a:xfrm>
              <a:off x="8521827" y="3383913"/>
              <a:ext cx="56877" cy="77332"/>
            </a:xfrm>
            <a:custGeom>
              <a:avLst/>
              <a:gdLst>
                <a:gd name="connsiteX0" fmla="*/ 51698 w 56877"/>
                <a:gd name="connsiteY0" fmla="*/ 58695 h 77332"/>
                <a:gd name="connsiteX1" fmla="*/ 52956 w 56877"/>
                <a:gd name="connsiteY1" fmla="*/ 65366 h 77332"/>
                <a:gd name="connsiteX2" fmla="*/ 56877 w 56877"/>
                <a:gd name="connsiteY2" fmla="*/ 68643 h 77332"/>
                <a:gd name="connsiteX3" fmla="*/ 54215 w 56877"/>
                <a:gd name="connsiteY3" fmla="*/ 77186 h 77332"/>
                <a:gd name="connsiteX4" fmla="*/ 45671 w 56877"/>
                <a:gd name="connsiteY4" fmla="*/ 73822 h 77332"/>
                <a:gd name="connsiteX5" fmla="*/ 41341 w 56877"/>
                <a:gd name="connsiteY5" fmla="*/ 66127 h 77332"/>
                <a:gd name="connsiteX6" fmla="*/ 21300 w 56877"/>
                <a:gd name="connsiteY6" fmla="*/ 77333 h 77332"/>
                <a:gd name="connsiteX7" fmla="*/ 5764 w 56877"/>
                <a:gd name="connsiteY7" fmla="*/ 71247 h 77332"/>
                <a:gd name="connsiteX8" fmla="*/ 0 w 56877"/>
                <a:gd name="connsiteY8" fmla="*/ 54920 h 77332"/>
                <a:gd name="connsiteX9" fmla="*/ 7724 w 56877"/>
                <a:gd name="connsiteY9" fmla="*/ 36984 h 77332"/>
                <a:gd name="connsiteX10" fmla="*/ 29696 w 56877"/>
                <a:gd name="connsiteY10" fmla="*/ 30810 h 77332"/>
                <a:gd name="connsiteX11" fmla="*/ 39235 w 56877"/>
                <a:gd name="connsiteY11" fmla="*/ 30810 h 77332"/>
                <a:gd name="connsiteX12" fmla="*/ 39235 w 56877"/>
                <a:gd name="connsiteY12" fmla="*/ 24519 h 77332"/>
                <a:gd name="connsiteX13" fmla="*/ 36075 w 56877"/>
                <a:gd name="connsiteY13" fmla="*/ 13372 h 77332"/>
                <a:gd name="connsiteX14" fmla="*/ 25776 w 56877"/>
                <a:gd name="connsiteY14" fmla="*/ 9948 h 77332"/>
                <a:gd name="connsiteX15" fmla="*/ 7870 w 56877"/>
                <a:gd name="connsiteY15" fmla="*/ 13869 h 77332"/>
                <a:gd name="connsiteX16" fmla="*/ 4769 w 56877"/>
                <a:gd name="connsiteY16" fmla="*/ 5033 h 77332"/>
                <a:gd name="connsiteX17" fmla="*/ 27736 w 56877"/>
                <a:gd name="connsiteY17" fmla="*/ 0 h 77332"/>
                <a:gd name="connsiteX18" fmla="*/ 51698 w 56877"/>
                <a:gd name="connsiteY18" fmla="*/ 23963 h 77332"/>
                <a:gd name="connsiteX19" fmla="*/ 51698 w 56877"/>
                <a:gd name="connsiteY19" fmla="*/ 58695 h 77332"/>
                <a:gd name="connsiteX20" fmla="*/ 2425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2 w 56877"/>
                <a:gd name="connsiteY24" fmla="*/ 54218 h 77332"/>
                <a:gd name="connsiteX25" fmla="*/ 15828 w 56877"/>
                <a:gd name="connsiteY25" fmla="*/ 64312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679"/>
                    <a:pt x="52108" y="63903"/>
                    <a:pt x="52956" y="65366"/>
                  </a:cubicBezTo>
                  <a:cubicBezTo>
                    <a:pt x="53805" y="66800"/>
                    <a:pt x="55122" y="67911"/>
                    <a:pt x="56877" y="68643"/>
                  </a:cubicBezTo>
                  <a:lnTo>
                    <a:pt x="54215" y="77186"/>
                  </a:lnTo>
                  <a:cubicBezTo>
                    <a:pt x="50587" y="76630"/>
                    <a:pt x="47720" y="75519"/>
                    <a:pt x="45671" y="73822"/>
                  </a:cubicBezTo>
                  <a:cubicBezTo>
                    <a:pt x="43623" y="72154"/>
                    <a:pt x="42190" y="69579"/>
                    <a:pt x="41341" y="66127"/>
                  </a:cubicBezTo>
                  <a:cubicBezTo>
                    <a:pt x="36572" y="73587"/>
                    <a:pt x="29901" y="77333"/>
                    <a:pt x="21300" y="77333"/>
                  </a:cubicBezTo>
                  <a:cubicBezTo>
                    <a:pt x="14775" y="77333"/>
                    <a:pt x="9597" y="75314"/>
                    <a:pt x="5764" y="71247"/>
                  </a:cubicBezTo>
                  <a:cubicBezTo>
                    <a:pt x="1931" y="67180"/>
                    <a:pt x="0" y="61738"/>
                    <a:pt x="0" y="54920"/>
                  </a:cubicBezTo>
                  <a:cubicBezTo>
                    <a:pt x="0" y="47079"/>
                    <a:pt x="2574" y="41110"/>
                    <a:pt x="7724" y="36984"/>
                  </a:cubicBezTo>
                  <a:cubicBezTo>
                    <a:pt x="12844" y="32888"/>
                    <a:pt x="20188" y="30810"/>
                    <a:pt x="29696" y="30810"/>
                  </a:cubicBezTo>
                  <a:lnTo>
                    <a:pt x="39235" y="30810"/>
                  </a:lnTo>
                  <a:lnTo>
                    <a:pt x="39235" y="24519"/>
                  </a:lnTo>
                  <a:cubicBezTo>
                    <a:pt x="39235" y="19369"/>
                    <a:pt x="38182" y="15654"/>
                    <a:pt x="36075" y="13372"/>
                  </a:cubicBezTo>
                  <a:cubicBezTo>
                    <a:pt x="33968" y="11089"/>
                    <a:pt x="30545" y="9948"/>
                    <a:pt x="25776" y="9948"/>
                  </a:cubicBezTo>
                  <a:cubicBezTo>
                    <a:pt x="20656" y="9948"/>
                    <a:pt x="14688" y="11265"/>
                    <a:pt x="7870" y="13869"/>
                  </a:cubicBezTo>
                  <a:lnTo>
                    <a:pt x="4769" y="5033"/>
                  </a:lnTo>
                  <a:cubicBezTo>
                    <a:pt x="12990" y="1668"/>
                    <a:pt x="20656" y="0"/>
                    <a:pt x="27736" y="0"/>
                  </a:cubicBezTo>
                  <a:cubicBezTo>
                    <a:pt x="43711" y="0"/>
                    <a:pt x="51698" y="7988"/>
                    <a:pt x="51698" y="23963"/>
                  </a:cubicBezTo>
                  <a:lnTo>
                    <a:pt x="51698" y="58695"/>
                  </a:lnTo>
                  <a:close/>
                  <a:moveTo>
                    <a:pt x="24255" y="67794"/>
                  </a:moveTo>
                  <a:cubicBezTo>
                    <a:pt x="30779" y="67794"/>
                    <a:pt x="35782" y="63990"/>
                    <a:pt x="39235" y="56324"/>
                  </a:cubicBezTo>
                  <a:lnTo>
                    <a:pt x="39235" y="38945"/>
                  </a:lnTo>
                  <a:lnTo>
                    <a:pt x="31101" y="38945"/>
                  </a:lnTo>
                  <a:cubicBezTo>
                    <a:pt x="18959" y="38945"/>
                    <a:pt x="12902" y="44036"/>
                    <a:pt x="12902" y="54218"/>
                  </a:cubicBezTo>
                  <a:cubicBezTo>
                    <a:pt x="12902" y="58607"/>
                    <a:pt x="13868" y="61971"/>
                    <a:pt x="15828" y="64312"/>
                  </a:cubicBezTo>
                  <a:cubicBezTo>
                    <a:pt x="17789" y="66653"/>
                    <a:pt x="20598" y="67794"/>
                    <a:pt x="24255" y="67794"/>
                  </a:cubicBezTo>
                  <a:close/>
                </a:path>
              </a:pathLst>
            </a:custGeom>
            <a:solidFill>
              <a:srgbClr val="1D1D1D"/>
            </a:solidFill>
            <a:ln w="2922"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8061319F-6316-F1D9-485C-D592E675D6EE}"/>
                </a:ext>
              </a:extLst>
            </p:cNvPr>
            <p:cNvSpPr/>
            <p:nvPr/>
          </p:nvSpPr>
          <p:spPr>
            <a:xfrm>
              <a:off x="8586429" y="3367235"/>
              <a:ext cx="44676" cy="133364"/>
            </a:xfrm>
            <a:custGeom>
              <a:avLst/>
              <a:gdLst>
                <a:gd name="connsiteX0" fmla="*/ 44676 w 44676"/>
                <a:gd name="connsiteY0" fmla="*/ 88978 h 133364"/>
                <a:gd name="connsiteX1" fmla="*/ 29141 w 44676"/>
                <a:gd name="connsiteY1" fmla="*/ 94010 h 133364"/>
                <a:gd name="connsiteX2" fmla="*/ 15331 w 44676"/>
                <a:gd name="connsiteY2" fmla="*/ 88831 h 133364"/>
                <a:gd name="connsiteX3" fmla="*/ 10503 w 44676"/>
                <a:gd name="connsiteY3" fmla="*/ 74260 h 133364"/>
                <a:gd name="connsiteX4" fmla="*/ 10503 w 44676"/>
                <a:gd name="connsiteY4" fmla="*/ 28030 h 133364"/>
                <a:gd name="connsiteX5" fmla="*/ 0 w 44676"/>
                <a:gd name="connsiteY5" fmla="*/ 28030 h 133364"/>
                <a:gd name="connsiteX6" fmla="*/ 0 w 44676"/>
                <a:gd name="connsiteY6" fmla="*/ 18491 h 133364"/>
                <a:gd name="connsiteX7" fmla="*/ 10503 w 44676"/>
                <a:gd name="connsiteY7" fmla="*/ 18491 h 133364"/>
                <a:gd name="connsiteX8" fmla="*/ 10503 w 44676"/>
                <a:gd name="connsiteY8" fmla="*/ 1551 h 133364"/>
                <a:gd name="connsiteX9" fmla="*/ 23113 w 44676"/>
                <a:gd name="connsiteY9" fmla="*/ 0 h 133364"/>
                <a:gd name="connsiteX10" fmla="*/ 23113 w 44676"/>
                <a:gd name="connsiteY10" fmla="*/ 18491 h 133364"/>
                <a:gd name="connsiteX11" fmla="*/ 39352 w 44676"/>
                <a:gd name="connsiteY11" fmla="*/ 18491 h 133364"/>
                <a:gd name="connsiteX12" fmla="*/ 37947 w 44676"/>
                <a:gd name="connsiteY12" fmla="*/ 28030 h 133364"/>
                <a:gd name="connsiteX13" fmla="*/ 23113 w 44676"/>
                <a:gd name="connsiteY13" fmla="*/ 28030 h 133364"/>
                <a:gd name="connsiteX14" fmla="*/ 23113 w 44676"/>
                <a:gd name="connsiteY14" fmla="*/ 74114 h 133364"/>
                <a:gd name="connsiteX15" fmla="*/ 31101 w 44676"/>
                <a:gd name="connsiteY15" fmla="*/ 83652 h 133364"/>
                <a:gd name="connsiteX16" fmla="*/ 35519 w 44676"/>
                <a:gd name="connsiteY16" fmla="*/ 82950 h 133364"/>
                <a:gd name="connsiteX17" fmla="*/ 40054 w 44676"/>
                <a:gd name="connsiteY17" fmla="*/ 80844 h 133364"/>
                <a:gd name="connsiteX18" fmla="*/ 44676 w 44676"/>
                <a:gd name="connsiteY18" fmla="*/ 88978 h 133364"/>
                <a:gd name="connsiteX19" fmla="*/ 27853 w 44676"/>
                <a:gd name="connsiteY19" fmla="*/ 103257 h 133364"/>
                <a:gd name="connsiteX20" fmla="*/ 33266 w 44676"/>
                <a:gd name="connsiteY20" fmla="*/ 105363 h 133364"/>
                <a:gd name="connsiteX21" fmla="*/ 35284 w 44676"/>
                <a:gd name="connsiteY21" fmla="*/ 110834 h 133364"/>
                <a:gd name="connsiteX22" fmla="*/ 34670 w 44676"/>
                <a:gd name="connsiteY22" fmla="*/ 114755 h 133364"/>
                <a:gd name="connsiteX23" fmla="*/ 32213 w 44676"/>
                <a:gd name="connsiteY23" fmla="*/ 121046 h 133364"/>
                <a:gd name="connsiteX24" fmla="*/ 26888 w 44676"/>
                <a:gd name="connsiteY24" fmla="*/ 133364 h 133364"/>
                <a:gd name="connsiteX25" fmla="*/ 20012 w 44676"/>
                <a:gd name="connsiteY25" fmla="*/ 133364 h 133364"/>
                <a:gd name="connsiteX26" fmla="*/ 24079 w 44676"/>
                <a:gd name="connsiteY26" fmla="*/ 117271 h 133364"/>
                <a:gd name="connsiteX27" fmla="*/ 20451 w 44676"/>
                <a:gd name="connsiteY27" fmla="*/ 110834 h 133364"/>
                <a:gd name="connsiteX28" fmla="*/ 22558 w 44676"/>
                <a:gd name="connsiteY28" fmla="*/ 105422 h 133364"/>
                <a:gd name="connsiteX29" fmla="*/ 27853 w 44676"/>
                <a:gd name="connsiteY29" fmla="*/ 103257 h 1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4676" h="133364">
                  <a:moveTo>
                    <a:pt x="44676" y="88978"/>
                  </a:moveTo>
                  <a:cubicBezTo>
                    <a:pt x="39995" y="92342"/>
                    <a:pt x="34817" y="94010"/>
                    <a:pt x="29141" y="94010"/>
                  </a:cubicBezTo>
                  <a:cubicBezTo>
                    <a:pt x="23143" y="94010"/>
                    <a:pt x="18549" y="92284"/>
                    <a:pt x="15331" y="88831"/>
                  </a:cubicBezTo>
                  <a:cubicBezTo>
                    <a:pt x="12112" y="85379"/>
                    <a:pt x="10503" y="80522"/>
                    <a:pt x="10503" y="74260"/>
                  </a:cubicBezTo>
                  <a:lnTo>
                    <a:pt x="10503" y="28030"/>
                  </a:lnTo>
                  <a:lnTo>
                    <a:pt x="0" y="28030"/>
                  </a:lnTo>
                  <a:lnTo>
                    <a:pt x="0" y="18491"/>
                  </a:lnTo>
                  <a:lnTo>
                    <a:pt x="10503" y="18491"/>
                  </a:lnTo>
                  <a:lnTo>
                    <a:pt x="10503" y="1551"/>
                  </a:lnTo>
                  <a:lnTo>
                    <a:pt x="23113" y="0"/>
                  </a:lnTo>
                  <a:lnTo>
                    <a:pt x="23113" y="18491"/>
                  </a:lnTo>
                  <a:lnTo>
                    <a:pt x="39352" y="18491"/>
                  </a:lnTo>
                  <a:lnTo>
                    <a:pt x="37947" y="28030"/>
                  </a:lnTo>
                  <a:lnTo>
                    <a:pt x="23113" y="28030"/>
                  </a:lnTo>
                  <a:lnTo>
                    <a:pt x="23113" y="74114"/>
                  </a:lnTo>
                  <a:cubicBezTo>
                    <a:pt x="23113" y="80463"/>
                    <a:pt x="25776" y="83652"/>
                    <a:pt x="31101" y="83652"/>
                  </a:cubicBezTo>
                  <a:cubicBezTo>
                    <a:pt x="32681" y="83652"/>
                    <a:pt x="34144" y="83419"/>
                    <a:pt x="35519" y="82950"/>
                  </a:cubicBezTo>
                  <a:cubicBezTo>
                    <a:pt x="36864" y="82482"/>
                    <a:pt x="38386" y="81780"/>
                    <a:pt x="40054" y="80844"/>
                  </a:cubicBezTo>
                  <a:lnTo>
                    <a:pt x="44676" y="88978"/>
                  </a:lnTo>
                  <a:close/>
                  <a:moveTo>
                    <a:pt x="27853" y="103257"/>
                  </a:moveTo>
                  <a:cubicBezTo>
                    <a:pt x="30106" y="103257"/>
                    <a:pt x="31920" y="103959"/>
                    <a:pt x="33266" y="105363"/>
                  </a:cubicBezTo>
                  <a:cubicBezTo>
                    <a:pt x="34612" y="106768"/>
                    <a:pt x="35284" y="108581"/>
                    <a:pt x="35284" y="110834"/>
                  </a:cubicBezTo>
                  <a:cubicBezTo>
                    <a:pt x="35284" y="112035"/>
                    <a:pt x="35080" y="113351"/>
                    <a:pt x="34670" y="114755"/>
                  </a:cubicBezTo>
                  <a:cubicBezTo>
                    <a:pt x="34232" y="116131"/>
                    <a:pt x="33412" y="118237"/>
                    <a:pt x="32213" y="121046"/>
                  </a:cubicBezTo>
                  <a:lnTo>
                    <a:pt x="26888" y="133364"/>
                  </a:lnTo>
                  <a:lnTo>
                    <a:pt x="20012" y="133364"/>
                  </a:lnTo>
                  <a:lnTo>
                    <a:pt x="24079" y="117271"/>
                  </a:lnTo>
                  <a:cubicBezTo>
                    <a:pt x="21651" y="115692"/>
                    <a:pt x="20451" y="113527"/>
                    <a:pt x="20451" y="110834"/>
                  </a:cubicBezTo>
                  <a:cubicBezTo>
                    <a:pt x="20451" y="108669"/>
                    <a:pt x="21153" y="106885"/>
                    <a:pt x="22558" y="105422"/>
                  </a:cubicBezTo>
                  <a:cubicBezTo>
                    <a:pt x="23962" y="103988"/>
                    <a:pt x="25717" y="103257"/>
                    <a:pt x="27853" y="103257"/>
                  </a:cubicBezTo>
                  <a:close/>
                </a:path>
              </a:pathLst>
            </a:custGeom>
            <a:solidFill>
              <a:srgbClr val="1D1D1D"/>
            </a:solidFill>
            <a:ln w="2922"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F2100174-F435-7E90-9485-3649E0497053}"/>
                </a:ext>
              </a:extLst>
            </p:cNvPr>
            <p:cNvSpPr/>
            <p:nvPr/>
          </p:nvSpPr>
          <p:spPr>
            <a:xfrm>
              <a:off x="8640087" y="3350996"/>
              <a:ext cx="16501" cy="108435"/>
            </a:xfrm>
            <a:custGeom>
              <a:avLst/>
              <a:gdLst>
                <a:gd name="connsiteX0" fmla="*/ 14541 w 16501"/>
                <a:gd name="connsiteY0" fmla="*/ 34731 h 108435"/>
                <a:gd name="connsiteX1" fmla="*/ 14541 w 16501"/>
                <a:gd name="connsiteY1" fmla="*/ 108436 h 108435"/>
                <a:gd name="connsiteX2" fmla="*/ 1961 w 16501"/>
                <a:gd name="connsiteY2" fmla="*/ 108436 h 108435"/>
                <a:gd name="connsiteX3" fmla="*/ 1961 w 16501"/>
                <a:gd name="connsiteY3" fmla="*/ 34731 h 108435"/>
                <a:gd name="connsiteX4" fmla="*/ 14541 w 16501"/>
                <a:gd name="connsiteY4" fmla="*/ 34731 h 108435"/>
                <a:gd name="connsiteX5" fmla="*/ 8251 w 16501"/>
                <a:gd name="connsiteY5" fmla="*/ 0 h 108435"/>
                <a:gd name="connsiteX6" fmla="*/ 14220 w 16501"/>
                <a:gd name="connsiteY6" fmla="*/ 2370 h 108435"/>
                <a:gd name="connsiteX7" fmla="*/ 16502 w 16501"/>
                <a:gd name="connsiteY7" fmla="*/ 8251 h 108435"/>
                <a:gd name="connsiteX8" fmla="*/ 14278 w 16501"/>
                <a:gd name="connsiteY8" fmla="*/ 14074 h 108435"/>
                <a:gd name="connsiteX9" fmla="*/ 8251 w 16501"/>
                <a:gd name="connsiteY9" fmla="*/ 16386 h 108435"/>
                <a:gd name="connsiteX10" fmla="*/ 2311 w 16501"/>
                <a:gd name="connsiteY10" fmla="*/ 14074 h 108435"/>
                <a:gd name="connsiteX11" fmla="*/ 0 w 16501"/>
                <a:gd name="connsiteY11" fmla="*/ 8251 h 108435"/>
                <a:gd name="connsiteX12" fmla="*/ 2311 w 16501"/>
                <a:gd name="connsiteY12" fmla="*/ 2370 h 108435"/>
                <a:gd name="connsiteX13" fmla="*/ 8251 w 16501"/>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01" h="108435">
                  <a:moveTo>
                    <a:pt x="14541" y="34731"/>
                  </a:moveTo>
                  <a:lnTo>
                    <a:pt x="14541" y="108436"/>
                  </a:lnTo>
                  <a:lnTo>
                    <a:pt x="1961" y="108436"/>
                  </a:lnTo>
                  <a:lnTo>
                    <a:pt x="1961" y="34731"/>
                  </a:lnTo>
                  <a:lnTo>
                    <a:pt x="14541" y="34731"/>
                  </a:lnTo>
                  <a:close/>
                  <a:moveTo>
                    <a:pt x="8251" y="0"/>
                  </a:moveTo>
                  <a:cubicBezTo>
                    <a:pt x="10680" y="0"/>
                    <a:pt x="12669" y="790"/>
                    <a:pt x="14220" y="2370"/>
                  </a:cubicBezTo>
                  <a:cubicBezTo>
                    <a:pt x="15741" y="3950"/>
                    <a:pt x="16502" y="5910"/>
                    <a:pt x="16502" y="8251"/>
                  </a:cubicBezTo>
                  <a:cubicBezTo>
                    <a:pt x="16502" y="10592"/>
                    <a:pt x="15770" y="12523"/>
                    <a:pt x="14278" y="14074"/>
                  </a:cubicBezTo>
                  <a:cubicBezTo>
                    <a:pt x="12786" y="15625"/>
                    <a:pt x="10767" y="16386"/>
                    <a:pt x="8251" y="16386"/>
                  </a:cubicBezTo>
                  <a:cubicBezTo>
                    <a:pt x="5822" y="16386"/>
                    <a:pt x="3833" y="15625"/>
                    <a:pt x="2311" y="14074"/>
                  </a:cubicBezTo>
                  <a:cubicBezTo>
                    <a:pt x="761" y="12523"/>
                    <a:pt x="0" y="10592"/>
                    <a:pt x="0" y="8251"/>
                  </a:cubicBezTo>
                  <a:cubicBezTo>
                    <a:pt x="0" y="5910"/>
                    <a:pt x="761" y="3950"/>
                    <a:pt x="2311" y="2370"/>
                  </a:cubicBezTo>
                  <a:cubicBezTo>
                    <a:pt x="3833"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E150ABB5-8A07-AE19-2BB8-9789A482E19B}"/>
                </a:ext>
              </a:extLst>
            </p:cNvPr>
            <p:cNvSpPr/>
            <p:nvPr/>
          </p:nvSpPr>
          <p:spPr>
            <a:xfrm>
              <a:off x="8672856" y="3383913"/>
              <a:ext cx="59949" cy="77332"/>
            </a:xfrm>
            <a:custGeom>
              <a:avLst/>
              <a:gdLst>
                <a:gd name="connsiteX0" fmla="*/ 30106 w 59949"/>
                <a:gd name="connsiteY0" fmla="*/ 0 h 77332"/>
                <a:gd name="connsiteX1" fmla="*/ 52108 w 59949"/>
                <a:gd name="connsiteY1" fmla="*/ 9948 h 77332"/>
                <a:gd name="connsiteX2" fmla="*/ 59949 w 59949"/>
                <a:gd name="connsiteY2" fmla="*/ 38534 h 77332"/>
                <a:gd name="connsiteX3" fmla="*/ 51962 w 59949"/>
                <a:gd name="connsiteY3" fmla="*/ 66887 h 77332"/>
                <a:gd name="connsiteX4" fmla="*/ 29989 w 59949"/>
                <a:gd name="connsiteY4" fmla="*/ 77333 h 77332"/>
                <a:gd name="connsiteX5" fmla="*/ 7900 w 59949"/>
                <a:gd name="connsiteY5" fmla="*/ 67092 h 77332"/>
                <a:gd name="connsiteX6" fmla="*/ 0 w 59949"/>
                <a:gd name="connsiteY6" fmla="*/ 38652 h 77332"/>
                <a:gd name="connsiteX7" fmla="*/ 7987 w 59949"/>
                <a:gd name="connsiteY7" fmla="*/ 10153 h 77332"/>
                <a:gd name="connsiteX8" fmla="*/ 30106 w 59949"/>
                <a:gd name="connsiteY8" fmla="*/ 0 h 77332"/>
                <a:gd name="connsiteX9" fmla="*/ 30106 w 59949"/>
                <a:gd name="connsiteY9" fmla="*/ 10094 h 77332"/>
                <a:gd name="connsiteX10" fmla="*/ 17496 w 59949"/>
                <a:gd name="connsiteY10" fmla="*/ 17029 h 77332"/>
                <a:gd name="connsiteX11" fmla="*/ 13166 w 59949"/>
                <a:gd name="connsiteY11" fmla="*/ 38652 h 77332"/>
                <a:gd name="connsiteX12" fmla="*/ 29989 w 59949"/>
                <a:gd name="connsiteY12" fmla="*/ 67385 h 77332"/>
                <a:gd name="connsiteX13" fmla="*/ 46783 w 59949"/>
                <a:gd name="connsiteY13" fmla="*/ 38534 h 77332"/>
                <a:gd name="connsiteX14" fmla="*/ 42600 w 59949"/>
                <a:gd name="connsiteY14" fmla="*/ 16941 h 77332"/>
                <a:gd name="connsiteX15" fmla="*/ 30106 w 59949"/>
                <a:gd name="connsiteY15" fmla="*/ 100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49" h="77332">
                  <a:moveTo>
                    <a:pt x="30106" y="0"/>
                  </a:moveTo>
                  <a:cubicBezTo>
                    <a:pt x="39557" y="0"/>
                    <a:pt x="46871" y="3306"/>
                    <a:pt x="52108" y="9948"/>
                  </a:cubicBezTo>
                  <a:cubicBezTo>
                    <a:pt x="57346" y="16590"/>
                    <a:pt x="59949" y="26099"/>
                    <a:pt x="59949" y="38534"/>
                  </a:cubicBezTo>
                  <a:cubicBezTo>
                    <a:pt x="59949" y="50473"/>
                    <a:pt x="57287" y="59923"/>
                    <a:pt x="51962" y="66887"/>
                  </a:cubicBezTo>
                  <a:cubicBezTo>
                    <a:pt x="46638" y="73851"/>
                    <a:pt x="39323" y="77333"/>
                    <a:pt x="29989" y="77333"/>
                  </a:cubicBezTo>
                  <a:cubicBezTo>
                    <a:pt x="20539" y="77333"/>
                    <a:pt x="13195" y="73909"/>
                    <a:pt x="7900" y="67092"/>
                  </a:cubicBezTo>
                  <a:cubicBezTo>
                    <a:pt x="2634" y="60275"/>
                    <a:pt x="0" y="50794"/>
                    <a:pt x="0" y="38652"/>
                  </a:cubicBezTo>
                  <a:cubicBezTo>
                    <a:pt x="0" y="26421"/>
                    <a:pt x="2663" y="16912"/>
                    <a:pt x="7987" y="10153"/>
                  </a:cubicBezTo>
                  <a:cubicBezTo>
                    <a:pt x="13312" y="3394"/>
                    <a:pt x="20686" y="0"/>
                    <a:pt x="30106" y="0"/>
                  </a:cubicBezTo>
                  <a:close/>
                  <a:moveTo>
                    <a:pt x="30106" y="10094"/>
                  </a:moveTo>
                  <a:cubicBezTo>
                    <a:pt x="24606" y="10094"/>
                    <a:pt x="20393" y="12406"/>
                    <a:pt x="17496" y="17029"/>
                  </a:cubicBezTo>
                  <a:cubicBezTo>
                    <a:pt x="14629" y="21652"/>
                    <a:pt x="13166" y="28849"/>
                    <a:pt x="13166" y="38652"/>
                  </a:cubicBezTo>
                  <a:cubicBezTo>
                    <a:pt x="13166" y="57817"/>
                    <a:pt x="18755" y="67385"/>
                    <a:pt x="29989" y="67385"/>
                  </a:cubicBezTo>
                  <a:cubicBezTo>
                    <a:pt x="41195" y="67385"/>
                    <a:pt x="46783" y="57758"/>
                    <a:pt x="46783" y="38534"/>
                  </a:cubicBezTo>
                  <a:cubicBezTo>
                    <a:pt x="46783" y="28733"/>
                    <a:pt x="45379" y="21535"/>
                    <a:pt x="42600" y="16941"/>
                  </a:cubicBezTo>
                  <a:cubicBezTo>
                    <a:pt x="39791" y="12377"/>
                    <a:pt x="35637" y="10094"/>
                    <a:pt x="30106" y="10094"/>
                  </a:cubicBezTo>
                  <a:close/>
                </a:path>
              </a:pathLst>
            </a:custGeom>
            <a:solidFill>
              <a:srgbClr val="1D1D1D"/>
            </a:solidFill>
            <a:ln w="2922"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0DEDF02B-ADF4-88CB-D236-4BC99559309A}"/>
                </a:ext>
              </a:extLst>
            </p:cNvPr>
            <p:cNvSpPr/>
            <p:nvPr/>
          </p:nvSpPr>
          <p:spPr>
            <a:xfrm>
              <a:off x="8751034" y="3383913"/>
              <a:ext cx="51669" cy="75518"/>
            </a:xfrm>
            <a:custGeom>
              <a:avLst/>
              <a:gdLst>
                <a:gd name="connsiteX0" fmla="*/ 32915 w 51669"/>
                <a:gd name="connsiteY0" fmla="*/ 0 h 75518"/>
                <a:gd name="connsiteX1" fmla="*/ 46695 w 51669"/>
                <a:gd name="connsiteY1" fmla="*/ 5823 h 75518"/>
                <a:gd name="connsiteX2" fmla="*/ 51669 w 51669"/>
                <a:gd name="connsiteY2" fmla="*/ 21857 h 75518"/>
                <a:gd name="connsiteX3" fmla="*/ 51669 w 51669"/>
                <a:gd name="connsiteY3" fmla="*/ 75519 h 75518"/>
                <a:gd name="connsiteX4" fmla="*/ 39088 w 51669"/>
                <a:gd name="connsiteY4" fmla="*/ 75519 h 75518"/>
                <a:gd name="connsiteX5" fmla="*/ 39088 w 51669"/>
                <a:gd name="connsiteY5" fmla="*/ 23408 h 75518"/>
                <a:gd name="connsiteX6" fmla="*/ 36689 w 51669"/>
                <a:gd name="connsiteY6" fmla="*/ 13108 h 75518"/>
                <a:gd name="connsiteX7" fmla="*/ 29404 w 51669"/>
                <a:gd name="connsiteY7" fmla="*/ 9948 h 75518"/>
                <a:gd name="connsiteX8" fmla="*/ 12610 w 51669"/>
                <a:gd name="connsiteY8" fmla="*/ 23115 h 75518"/>
                <a:gd name="connsiteX9" fmla="*/ 12610 w 51669"/>
                <a:gd name="connsiteY9" fmla="*/ 75519 h 75518"/>
                <a:gd name="connsiteX10" fmla="*/ 0 w 51669"/>
                <a:gd name="connsiteY10" fmla="*/ 75519 h 75518"/>
                <a:gd name="connsiteX11" fmla="*/ 0 w 51669"/>
                <a:gd name="connsiteY11" fmla="*/ 1814 h 75518"/>
                <a:gd name="connsiteX12" fmla="*/ 10913 w 51669"/>
                <a:gd name="connsiteY12" fmla="*/ 1814 h 75518"/>
                <a:gd name="connsiteX13" fmla="*/ 11907 w 51669"/>
                <a:gd name="connsiteY13" fmla="*/ 12757 h 75518"/>
                <a:gd name="connsiteX14" fmla="*/ 32915 w 51669"/>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69" h="75518">
                  <a:moveTo>
                    <a:pt x="32915" y="0"/>
                  </a:moveTo>
                  <a:cubicBezTo>
                    <a:pt x="38795" y="0"/>
                    <a:pt x="43389" y="1931"/>
                    <a:pt x="46695" y="5823"/>
                  </a:cubicBezTo>
                  <a:cubicBezTo>
                    <a:pt x="50031" y="9685"/>
                    <a:pt x="51669" y="15039"/>
                    <a:pt x="51669" y="21857"/>
                  </a:cubicBezTo>
                  <a:lnTo>
                    <a:pt x="51669" y="75519"/>
                  </a:lnTo>
                  <a:lnTo>
                    <a:pt x="39088" y="75519"/>
                  </a:lnTo>
                  <a:lnTo>
                    <a:pt x="39088" y="23408"/>
                  </a:lnTo>
                  <a:cubicBezTo>
                    <a:pt x="39088" y="18638"/>
                    <a:pt x="38269" y="15185"/>
                    <a:pt x="36689" y="13108"/>
                  </a:cubicBezTo>
                  <a:cubicBezTo>
                    <a:pt x="35109" y="11002"/>
                    <a:pt x="32681" y="9948"/>
                    <a:pt x="29404" y="9948"/>
                  </a:cubicBezTo>
                  <a:cubicBezTo>
                    <a:pt x="23260" y="9948"/>
                    <a:pt x="17642" y="14337"/>
                    <a:pt x="12610" y="23115"/>
                  </a:cubicBezTo>
                  <a:lnTo>
                    <a:pt x="12610" y="75519"/>
                  </a:lnTo>
                  <a:lnTo>
                    <a:pt x="0" y="75519"/>
                  </a:lnTo>
                  <a:lnTo>
                    <a:pt x="0" y="1814"/>
                  </a:lnTo>
                  <a:lnTo>
                    <a:pt x="10913" y="1814"/>
                  </a:lnTo>
                  <a:lnTo>
                    <a:pt x="11907" y="12757"/>
                  </a:lnTo>
                  <a:cubicBezTo>
                    <a:pt x="17583" y="4242"/>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8642696E-E73C-5AE3-43DF-E8EAD134C553}"/>
                </a:ext>
              </a:extLst>
            </p:cNvPr>
            <p:cNvSpPr/>
            <p:nvPr/>
          </p:nvSpPr>
          <p:spPr>
            <a:xfrm>
              <a:off x="8819116" y="3383913"/>
              <a:ext cx="56877" cy="77332"/>
            </a:xfrm>
            <a:custGeom>
              <a:avLst/>
              <a:gdLst>
                <a:gd name="connsiteX0" fmla="*/ 51699 w 56877"/>
                <a:gd name="connsiteY0" fmla="*/ 58695 h 77332"/>
                <a:gd name="connsiteX1" fmla="*/ 52957 w 56877"/>
                <a:gd name="connsiteY1" fmla="*/ 65366 h 77332"/>
                <a:gd name="connsiteX2" fmla="*/ 56878 w 56877"/>
                <a:gd name="connsiteY2" fmla="*/ 68643 h 77332"/>
                <a:gd name="connsiteX3" fmla="*/ 54215 w 56877"/>
                <a:gd name="connsiteY3" fmla="*/ 77186 h 77332"/>
                <a:gd name="connsiteX4" fmla="*/ 45672 w 56877"/>
                <a:gd name="connsiteY4" fmla="*/ 73822 h 77332"/>
                <a:gd name="connsiteX5" fmla="*/ 41312 w 56877"/>
                <a:gd name="connsiteY5" fmla="*/ 66127 h 77332"/>
                <a:gd name="connsiteX6" fmla="*/ 21271 w 56877"/>
                <a:gd name="connsiteY6" fmla="*/ 77333 h 77332"/>
                <a:gd name="connsiteX7" fmla="*/ 5735 w 56877"/>
                <a:gd name="connsiteY7" fmla="*/ 71247 h 77332"/>
                <a:gd name="connsiteX8" fmla="*/ 0 w 56877"/>
                <a:gd name="connsiteY8" fmla="*/ 54920 h 77332"/>
                <a:gd name="connsiteX9" fmla="*/ 7695 w 56877"/>
                <a:gd name="connsiteY9" fmla="*/ 36984 h 77332"/>
                <a:gd name="connsiteX10" fmla="*/ 29697 w 56877"/>
                <a:gd name="connsiteY10" fmla="*/ 30810 h 77332"/>
                <a:gd name="connsiteX11" fmla="*/ 39206 w 56877"/>
                <a:gd name="connsiteY11" fmla="*/ 30810 h 77332"/>
                <a:gd name="connsiteX12" fmla="*/ 39206 w 56877"/>
                <a:gd name="connsiteY12" fmla="*/ 24519 h 77332"/>
                <a:gd name="connsiteX13" fmla="*/ 36075 w 56877"/>
                <a:gd name="connsiteY13" fmla="*/ 13372 h 77332"/>
                <a:gd name="connsiteX14" fmla="*/ 25776 w 56877"/>
                <a:gd name="connsiteY14" fmla="*/ 9948 h 77332"/>
                <a:gd name="connsiteX15" fmla="*/ 7842 w 56877"/>
                <a:gd name="connsiteY15" fmla="*/ 13869 h 77332"/>
                <a:gd name="connsiteX16" fmla="*/ 4740 w 56877"/>
                <a:gd name="connsiteY16" fmla="*/ 5033 h 77332"/>
                <a:gd name="connsiteX17" fmla="*/ 27737 w 56877"/>
                <a:gd name="connsiteY17" fmla="*/ 0 h 77332"/>
                <a:gd name="connsiteX18" fmla="*/ 51699 w 56877"/>
                <a:gd name="connsiteY18" fmla="*/ 23963 h 77332"/>
                <a:gd name="connsiteX19" fmla="*/ 51699 w 56877"/>
                <a:gd name="connsiteY19" fmla="*/ 58695 h 77332"/>
                <a:gd name="connsiteX20" fmla="*/ 24226 w 56877"/>
                <a:gd name="connsiteY20" fmla="*/ 67794 h 77332"/>
                <a:gd name="connsiteX21" fmla="*/ 39206 w 56877"/>
                <a:gd name="connsiteY21" fmla="*/ 56324 h 77332"/>
                <a:gd name="connsiteX22" fmla="*/ 39206 w 56877"/>
                <a:gd name="connsiteY22" fmla="*/ 38945 h 77332"/>
                <a:gd name="connsiteX23" fmla="*/ 31101 w 56877"/>
                <a:gd name="connsiteY23" fmla="*/ 38945 h 77332"/>
                <a:gd name="connsiteX24" fmla="*/ 12874 w 56877"/>
                <a:gd name="connsiteY24" fmla="*/ 54218 h 77332"/>
                <a:gd name="connsiteX25" fmla="*/ 15829 w 56877"/>
                <a:gd name="connsiteY25" fmla="*/ 64312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9"/>
                    <a:pt x="52108" y="63903"/>
                    <a:pt x="52957" y="65366"/>
                  </a:cubicBezTo>
                  <a:cubicBezTo>
                    <a:pt x="53776" y="66800"/>
                    <a:pt x="55093" y="67911"/>
                    <a:pt x="56878" y="68643"/>
                  </a:cubicBezTo>
                  <a:lnTo>
                    <a:pt x="54215" y="77186"/>
                  </a:lnTo>
                  <a:cubicBezTo>
                    <a:pt x="50558" y="76630"/>
                    <a:pt x="47720" y="75519"/>
                    <a:pt x="45672" y="73822"/>
                  </a:cubicBezTo>
                  <a:cubicBezTo>
                    <a:pt x="43595" y="72154"/>
                    <a:pt x="42161" y="69579"/>
                    <a:pt x="41312" y="66127"/>
                  </a:cubicBezTo>
                  <a:cubicBezTo>
                    <a:pt x="36543" y="73587"/>
                    <a:pt x="29873" y="77333"/>
                    <a:pt x="21271" y="77333"/>
                  </a:cubicBezTo>
                  <a:cubicBezTo>
                    <a:pt x="14746" y="77333"/>
                    <a:pt x="9567" y="75314"/>
                    <a:pt x="5735" y="71247"/>
                  </a:cubicBezTo>
                  <a:cubicBezTo>
                    <a:pt x="1902" y="67180"/>
                    <a:pt x="0" y="61738"/>
                    <a:pt x="0" y="54920"/>
                  </a:cubicBezTo>
                  <a:cubicBezTo>
                    <a:pt x="0" y="47079"/>
                    <a:pt x="2575" y="41110"/>
                    <a:pt x="7695" y="36984"/>
                  </a:cubicBezTo>
                  <a:cubicBezTo>
                    <a:pt x="12845" y="32888"/>
                    <a:pt x="20159" y="30810"/>
                    <a:pt x="29697" y="30810"/>
                  </a:cubicBezTo>
                  <a:lnTo>
                    <a:pt x="39206" y="30810"/>
                  </a:lnTo>
                  <a:lnTo>
                    <a:pt x="39206" y="24519"/>
                  </a:lnTo>
                  <a:cubicBezTo>
                    <a:pt x="39206" y="19369"/>
                    <a:pt x="38152" y="15654"/>
                    <a:pt x="36075" y="13372"/>
                  </a:cubicBezTo>
                  <a:cubicBezTo>
                    <a:pt x="33969" y="11089"/>
                    <a:pt x="30546" y="9948"/>
                    <a:pt x="25776" y="9948"/>
                  </a:cubicBezTo>
                  <a:cubicBezTo>
                    <a:pt x="20627" y="9948"/>
                    <a:pt x="14658" y="11265"/>
                    <a:pt x="7842" y="13869"/>
                  </a:cubicBezTo>
                  <a:lnTo>
                    <a:pt x="4740" y="5033"/>
                  </a:lnTo>
                  <a:cubicBezTo>
                    <a:pt x="12962" y="1668"/>
                    <a:pt x="20627" y="0"/>
                    <a:pt x="27737" y="0"/>
                  </a:cubicBezTo>
                  <a:cubicBezTo>
                    <a:pt x="43712" y="0"/>
                    <a:pt x="51699" y="7988"/>
                    <a:pt x="51699" y="23963"/>
                  </a:cubicBezTo>
                  <a:lnTo>
                    <a:pt x="51699" y="58695"/>
                  </a:lnTo>
                  <a:close/>
                  <a:moveTo>
                    <a:pt x="24226" y="67794"/>
                  </a:moveTo>
                  <a:cubicBezTo>
                    <a:pt x="30750" y="67794"/>
                    <a:pt x="35754" y="63990"/>
                    <a:pt x="39206" y="56324"/>
                  </a:cubicBezTo>
                  <a:lnTo>
                    <a:pt x="39206" y="38945"/>
                  </a:lnTo>
                  <a:lnTo>
                    <a:pt x="31101" y="38945"/>
                  </a:lnTo>
                  <a:cubicBezTo>
                    <a:pt x="18960" y="38945"/>
                    <a:pt x="12874" y="44036"/>
                    <a:pt x="12874" y="54218"/>
                  </a:cubicBezTo>
                  <a:cubicBezTo>
                    <a:pt x="12874" y="58607"/>
                    <a:pt x="13868" y="61971"/>
                    <a:pt x="15829" y="64312"/>
                  </a:cubicBezTo>
                  <a:cubicBezTo>
                    <a:pt x="17789" y="66653"/>
                    <a:pt x="20568" y="67794"/>
                    <a:pt x="24226" y="67794"/>
                  </a:cubicBezTo>
                  <a:close/>
                </a:path>
              </a:pathLst>
            </a:custGeom>
            <a:solidFill>
              <a:srgbClr val="1D1D1D"/>
            </a:solidFill>
            <a:ln w="2922" cap="flat">
              <a:no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845AFCCA-A48D-E645-6F14-F94E9C1788B2}"/>
                </a:ext>
              </a:extLst>
            </p:cNvPr>
            <p:cNvSpPr/>
            <p:nvPr/>
          </p:nvSpPr>
          <p:spPr>
            <a:xfrm>
              <a:off x="8891383" y="3354478"/>
              <a:ext cx="23962" cy="106767"/>
            </a:xfrm>
            <a:custGeom>
              <a:avLst/>
              <a:gdLst>
                <a:gd name="connsiteX0" fmla="*/ 14570 w 23962"/>
                <a:gd name="connsiteY0" fmla="*/ 106768 h 106767"/>
                <a:gd name="connsiteX1" fmla="*/ 392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115 w 23962"/>
                <a:gd name="connsiteY6" fmla="*/ 96410 h 106767"/>
                <a:gd name="connsiteX7" fmla="*/ 21153 w 23962"/>
                <a:gd name="connsiteY7" fmla="*/ 95562 h 106767"/>
                <a:gd name="connsiteX8" fmla="*/ 23962 w 23962"/>
                <a:gd name="connsiteY8" fmla="*/ 104398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54" y="105422"/>
                    <a:pt x="3920" y="102701"/>
                  </a:cubicBezTo>
                  <a:cubicBezTo>
                    <a:pt x="1316" y="100009"/>
                    <a:pt x="0" y="96205"/>
                    <a:pt x="0" y="91348"/>
                  </a:cubicBezTo>
                  <a:lnTo>
                    <a:pt x="0" y="1404"/>
                  </a:lnTo>
                  <a:lnTo>
                    <a:pt x="12610" y="0"/>
                  </a:lnTo>
                  <a:lnTo>
                    <a:pt x="12610" y="90939"/>
                  </a:lnTo>
                  <a:cubicBezTo>
                    <a:pt x="12610" y="94567"/>
                    <a:pt x="14102" y="96410"/>
                    <a:pt x="17115" y="96410"/>
                  </a:cubicBezTo>
                  <a:cubicBezTo>
                    <a:pt x="18315" y="96410"/>
                    <a:pt x="19661" y="96118"/>
                    <a:pt x="21153" y="95562"/>
                  </a:cubicBezTo>
                  <a:lnTo>
                    <a:pt x="23962" y="104398"/>
                  </a:lnTo>
                  <a:cubicBezTo>
                    <a:pt x="20978"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D1FE3BD4-3D36-8326-E528-476F3953371F}"/>
                </a:ext>
              </a:extLst>
            </p:cNvPr>
            <p:cNvSpPr/>
            <p:nvPr/>
          </p:nvSpPr>
          <p:spPr>
            <a:xfrm>
              <a:off x="7198114" y="3531147"/>
              <a:ext cx="71740" cy="96380"/>
            </a:xfrm>
            <a:custGeom>
              <a:avLst/>
              <a:gdLst>
                <a:gd name="connsiteX0" fmla="*/ 58282 w 71740"/>
                <a:gd name="connsiteY0" fmla="*/ 96380 h 96380"/>
                <a:gd name="connsiteX1" fmla="*/ 51845 w 71740"/>
                <a:gd name="connsiteY1" fmla="*/ 71890 h 96380"/>
                <a:gd name="connsiteX2" fmla="*/ 19486 w 71740"/>
                <a:gd name="connsiteY2" fmla="*/ 71890 h 96380"/>
                <a:gd name="connsiteX3" fmla="*/ 13049 w 71740"/>
                <a:gd name="connsiteY3" fmla="*/ 96380 h 96380"/>
                <a:gd name="connsiteX4" fmla="*/ 0 w 71740"/>
                <a:gd name="connsiteY4" fmla="*/ 96380 h 96380"/>
                <a:gd name="connsiteX5" fmla="*/ 27883 w 71740"/>
                <a:gd name="connsiteY5" fmla="*/ 0 h 96380"/>
                <a:gd name="connsiteX6" fmla="*/ 43858 w 71740"/>
                <a:gd name="connsiteY6" fmla="*/ 0 h 96380"/>
                <a:gd name="connsiteX7" fmla="*/ 71740 w 71740"/>
                <a:gd name="connsiteY7" fmla="*/ 96380 h 96380"/>
                <a:gd name="connsiteX8" fmla="*/ 58282 w 71740"/>
                <a:gd name="connsiteY8" fmla="*/ 96380 h 96380"/>
                <a:gd name="connsiteX9" fmla="*/ 22148 w 71740"/>
                <a:gd name="connsiteY9" fmla="*/ 61649 h 96380"/>
                <a:gd name="connsiteX10" fmla="*/ 49183 w 71740"/>
                <a:gd name="connsiteY10" fmla="*/ 61649 h 96380"/>
                <a:gd name="connsiteX11" fmla="*/ 35724 w 71740"/>
                <a:gd name="connsiteY11" fmla="*/ 10387 h 96380"/>
                <a:gd name="connsiteX12" fmla="*/ 22148 w 71740"/>
                <a:gd name="connsiteY12" fmla="*/ 61649 h 96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40" h="96380">
                  <a:moveTo>
                    <a:pt x="58282" y="96380"/>
                  </a:moveTo>
                  <a:lnTo>
                    <a:pt x="51845" y="71890"/>
                  </a:lnTo>
                  <a:lnTo>
                    <a:pt x="19486" y="71890"/>
                  </a:lnTo>
                  <a:lnTo>
                    <a:pt x="13049" y="96380"/>
                  </a:lnTo>
                  <a:lnTo>
                    <a:pt x="0" y="96380"/>
                  </a:lnTo>
                  <a:lnTo>
                    <a:pt x="27883" y="0"/>
                  </a:lnTo>
                  <a:lnTo>
                    <a:pt x="43858" y="0"/>
                  </a:lnTo>
                  <a:lnTo>
                    <a:pt x="71740" y="96380"/>
                  </a:lnTo>
                  <a:lnTo>
                    <a:pt x="58282" y="96380"/>
                  </a:lnTo>
                  <a:close/>
                  <a:moveTo>
                    <a:pt x="22148" y="61649"/>
                  </a:moveTo>
                  <a:lnTo>
                    <a:pt x="49183" y="61649"/>
                  </a:lnTo>
                  <a:lnTo>
                    <a:pt x="35724" y="10387"/>
                  </a:lnTo>
                  <a:lnTo>
                    <a:pt x="22148" y="61649"/>
                  </a:lnTo>
                  <a:close/>
                </a:path>
              </a:pathLst>
            </a:custGeom>
            <a:solidFill>
              <a:srgbClr val="1D1D1D"/>
            </a:solidFill>
            <a:ln w="2922"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60D9C376-3F49-D102-4D50-AC7443705900}"/>
                </a:ext>
              </a:extLst>
            </p:cNvPr>
            <p:cNvSpPr/>
            <p:nvPr/>
          </p:nvSpPr>
          <p:spPr>
            <a:xfrm>
              <a:off x="7277959" y="3522602"/>
              <a:ext cx="56613" cy="106767"/>
            </a:xfrm>
            <a:custGeom>
              <a:avLst/>
              <a:gdLst>
                <a:gd name="connsiteX0" fmla="*/ 56614 w 56613"/>
                <a:gd name="connsiteY0" fmla="*/ 1404 h 106767"/>
                <a:gd name="connsiteX1" fmla="*/ 56614 w 56613"/>
                <a:gd name="connsiteY1" fmla="*/ 104925 h 106767"/>
                <a:gd name="connsiteX2" fmla="*/ 45408 w 56613"/>
                <a:gd name="connsiteY2" fmla="*/ 104925 h 106767"/>
                <a:gd name="connsiteX3" fmla="*/ 44560 w 56613"/>
                <a:gd name="connsiteY3" fmla="*/ 95269 h 106767"/>
                <a:gd name="connsiteX4" fmla="*/ 25367 w 56613"/>
                <a:gd name="connsiteY4" fmla="*/ 106768 h 106767"/>
                <a:gd name="connsiteX5" fmla="*/ 6671 w 56613"/>
                <a:gd name="connsiteY5" fmla="*/ 96527 h 106767"/>
                <a:gd name="connsiteX6" fmla="*/ 0 w 56613"/>
                <a:gd name="connsiteY6" fmla="*/ 68380 h 106767"/>
                <a:gd name="connsiteX7" fmla="*/ 3306 w 56613"/>
                <a:gd name="connsiteY7" fmla="*/ 47927 h 106767"/>
                <a:gd name="connsiteX8" fmla="*/ 12610 w 56613"/>
                <a:gd name="connsiteY8" fmla="*/ 34263 h 106767"/>
                <a:gd name="connsiteX9" fmla="*/ 26507 w 56613"/>
                <a:gd name="connsiteY9" fmla="*/ 29435 h 106767"/>
                <a:gd name="connsiteX10" fmla="*/ 44004 w 56613"/>
                <a:gd name="connsiteY10" fmla="*/ 38242 h 106767"/>
                <a:gd name="connsiteX11" fmla="*/ 44004 w 56613"/>
                <a:gd name="connsiteY11" fmla="*/ 0 h 106767"/>
                <a:gd name="connsiteX12" fmla="*/ 56614 w 56613"/>
                <a:gd name="connsiteY12" fmla="*/ 1404 h 106767"/>
                <a:gd name="connsiteX13" fmla="*/ 28321 w 56613"/>
                <a:gd name="connsiteY13" fmla="*/ 96820 h 106767"/>
                <a:gd name="connsiteX14" fmla="*/ 37070 w 56613"/>
                <a:gd name="connsiteY14" fmla="*/ 94011 h 106767"/>
                <a:gd name="connsiteX15" fmla="*/ 44004 w 56613"/>
                <a:gd name="connsiteY15" fmla="*/ 85760 h 106767"/>
                <a:gd name="connsiteX16" fmla="*/ 44004 w 56613"/>
                <a:gd name="connsiteY16" fmla="*/ 48747 h 106767"/>
                <a:gd name="connsiteX17" fmla="*/ 29287 w 56613"/>
                <a:gd name="connsiteY17" fmla="*/ 39383 h 106767"/>
                <a:gd name="connsiteX18" fmla="*/ 17525 w 56613"/>
                <a:gd name="connsiteY18" fmla="*/ 46523 h 106767"/>
                <a:gd name="connsiteX19" fmla="*/ 13312 w 56613"/>
                <a:gd name="connsiteY19" fmla="*/ 68087 h 106767"/>
                <a:gd name="connsiteX20" fmla="*/ 17233 w 56613"/>
                <a:gd name="connsiteY20" fmla="*/ 89798 h 106767"/>
                <a:gd name="connsiteX21" fmla="*/ 28321 w 56613"/>
                <a:gd name="connsiteY21" fmla="*/ 96820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13" h="106767">
                  <a:moveTo>
                    <a:pt x="56614" y="1404"/>
                  </a:moveTo>
                  <a:lnTo>
                    <a:pt x="56614" y="104925"/>
                  </a:lnTo>
                  <a:lnTo>
                    <a:pt x="45408" y="104925"/>
                  </a:lnTo>
                  <a:lnTo>
                    <a:pt x="44560" y="95269"/>
                  </a:lnTo>
                  <a:cubicBezTo>
                    <a:pt x="39791" y="102935"/>
                    <a:pt x="33413" y="106768"/>
                    <a:pt x="25367" y="106768"/>
                  </a:cubicBezTo>
                  <a:cubicBezTo>
                    <a:pt x="17350" y="106768"/>
                    <a:pt x="11118" y="103345"/>
                    <a:pt x="6671" y="96527"/>
                  </a:cubicBezTo>
                  <a:cubicBezTo>
                    <a:pt x="2224" y="89710"/>
                    <a:pt x="0" y="80318"/>
                    <a:pt x="0" y="68380"/>
                  </a:cubicBezTo>
                  <a:cubicBezTo>
                    <a:pt x="0" y="60625"/>
                    <a:pt x="1112" y="53809"/>
                    <a:pt x="3306" y="47927"/>
                  </a:cubicBezTo>
                  <a:cubicBezTo>
                    <a:pt x="5500" y="42046"/>
                    <a:pt x="8602" y="37482"/>
                    <a:pt x="12610" y="34263"/>
                  </a:cubicBezTo>
                  <a:cubicBezTo>
                    <a:pt x="16648" y="31045"/>
                    <a:pt x="21271" y="29435"/>
                    <a:pt x="26507" y="29435"/>
                  </a:cubicBezTo>
                  <a:cubicBezTo>
                    <a:pt x="33500" y="29435"/>
                    <a:pt x="39322" y="32361"/>
                    <a:pt x="44004" y="38242"/>
                  </a:cubicBezTo>
                  <a:lnTo>
                    <a:pt x="44004" y="0"/>
                  </a:lnTo>
                  <a:lnTo>
                    <a:pt x="56614" y="1404"/>
                  </a:lnTo>
                  <a:close/>
                  <a:moveTo>
                    <a:pt x="28321" y="96820"/>
                  </a:moveTo>
                  <a:cubicBezTo>
                    <a:pt x="31686" y="96820"/>
                    <a:pt x="34583" y="95883"/>
                    <a:pt x="37070" y="94011"/>
                  </a:cubicBezTo>
                  <a:cubicBezTo>
                    <a:pt x="39557" y="92138"/>
                    <a:pt x="41868" y="89388"/>
                    <a:pt x="44004" y="85760"/>
                  </a:cubicBezTo>
                  <a:lnTo>
                    <a:pt x="44004" y="48747"/>
                  </a:lnTo>
                  <a:cubicBezTo>
                    <a:pt x="39791" y="42514"/>
                    <a:pt x="34904" y="39383"/>
                    <a:pt x="29287" y="39383"/>
                  </a:cubicBezTo>
                  <a:cubicBezTo>
                    <a:pt x="24342" y="39383"/>
                    <a:pt x="20422" y="41753"/>
                    <a:pt x="17525" y="46523"/>
                  </a:cubicBezTo>
                  <a:cubicBezTo>
                    <a:pt x="14629" y="51292"/>
                    <a:pt x="13225" y="58460"/>
                    <a:pt x="13312" y="68087"/>
                  </a:cubicBezTo>
                  <a:cubicBezTo>
                    <a:pt x="13312" y="77889"/>
                    <a:pt x="14629" y="85145"/>
                    <a:pt x="17233" y="89798"/>
                  </a:cubicBezTo>
                  <a:cubicBezTo>
                    <a:pt x="19866" y="94479"/>
                    <a:pt x="23552" y="96820"/>
                    <a:pt x="28321" y="96820"/>
                  </a:cubicBezTo>
                  <a:close/>
                </a:path>
              </a:pathLst>
            </a:custGeom>
            <a:solidFill>
              <a:srgbClr val="1D1D1D"/>
            </a:solidFill>
            <a:ln w="2922"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BECF5F5E-C937-7A0E-1A50-FB52A16F74CC}"/>
                </a:ext>
              </a:extLst>
            </p:cNvPr>
            <p:cNvSpPr/>
            <p:nvPr/>
          </p:nvSpPr>
          <p:spPr>
            <a:xfrm>
              <a:off x="7351513" y="3552038"/>
              <a:ext cx="56877" cy="77332"/>
            </a:xfrm>
            <a:custGeom>
              <a:avLst/>
              <a:gdLst>
                <a:gd name="connsiteX0" fmla="*/ 51698 w 56877"/>
                <a:gd name="connsiteY0" fmla="*/ 58695 h 77332"/>
                <a:gd name="connsiteX1" fmla="*/ 52957 w 56877"/>
                <a:gd name="connsiteY1" fmla="*/ 65337 h 77332"/>
                <a:gd name="connsiteX2" fmla="*/ 56877 w 56877"/>
                <a:gd name="connsiteY2" fmla="*/ 68643 h 77332"/>
                <a:gd name="connsiteX3" fmla="*/ 54215 w 56877"/>
                <a:gd name="connsiteY3" fmla="*/ 77187 h 77332"/>
                <a:gd name="connsiteX4" fmla="*/ 45671 w 56877"/>
                <a:gd name="connsiteY4" fmla="*/ 73822 h 77332"/>
                <a:gd name="connsiteX5" fmla="*/ 41341 w 56877"/>
                <a:gd name="connsiteY5" fmla="*/ 66127 h 77332"/>
                <a:gd name="connsiteX6" fmla="*/ 21300 w 56877"/>
                <a:gd name="connsiteY6" fmla="*/ 77333 h 77332"/>
                <a:gd name="connsiteX7" fmla="*/ 5764 w 56877"/>
                <a:gd name="connsiteY7" fmla="*/ 71218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20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8 w 56877"/>
                <a:gd name="connsiteY18" fmla="*/ 23963 h 77332"/>
                <a:gd name="connsiteX19" fmla="*/ 51698 w 56877"/>
                <a:gd name="connsiteY19" fmla="*/ 58695 h 77332"/>
                <a:gd name="connsiteX20" fmla="*/ 2425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2 w 56877"/>
                <a:gd name="connsiteY24" fmla="*/ 54218 h 77332"/>
                <a:gd name="connsiteX25" fmla="*/ 15828 w 56877"/>
                <a:gd name="connsiteY25" fmla="*/ 64283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679"/>
                    <a:pt x="52108" y="63903"/>
                    <a:pt x="52957" y="65337"/>
                  </a:cubicBezTo>
                  <a:cubicBezTo>
                    <a:pt x="53805" y="66800"/>
                    <a:pt x="55122" y="67882"/>
                    <a:pt x="56877" y="68643"/>
                  </a:cubicBezTo>
                  <a:lnTo>
                    <a:pt x="54215" y="77187"/>
                  </a:lnTo>
                  <a:cubicBezTo>
                    <a:pt x="50587" y="76630"/>
                    <a:pt x="47719" y="75490"/>
                    <a:pt x="45671" y="73822"/>
                  </a:cubicBezTo>
                  <a:cubicBezTo>
                    <a:pt x="43623" y="72154"/>
                    <a:pt x="42160" y="69579"/>
                    <a:pt x="41341" y="66127"/>
                  </a:cubicBezTo>
                  <a:cubicBezTo>
                    <a:pt x="36572" y="73587"/>
                    <a:pt x="29901" y="77333"/>
                    <a:pt x="21300" y="77333"/>
                  </a:cubicBezTo>
                  <a:cubicBezTo>
                    <a:pt x="14775" y="77333"/>
                    <a:pt x="9567" y="75285"/>
                    <a:pt x="5764" y="71218"/>
                  </a:cubicBezTo>
                  <a:cubicBezTo>
                    <a:pt x="1931" y="67180"/>
                    <a:pt x="0" y="61738"/>
                    <a:pt x="0" y="54920"/>
                  </a:cubicBezTo>
                  <a:cubicBezTo>
                    <a:pt x="0" y="47049"/>
                    <a:pt x="2575" y="41080"/>
                    <a:pt x="7724" y="36984"/>
                  </a:cubicBezTo>
                  <a:cubicBezTo>
                    <a:pt x="12844" y="32858"/>
                    <a:pt x="20188" y="30810"/>
                    <a:pt x="29697" y="30810"/>
                  </a:cubicBezTo>
                  <a:lnTo>
                    <a:pt x="39235" y="30810"/>
                  </a:lnTo>
                  <a:lnTo>
                    <a:pt x="39235" y="24520"/>
                  </a:lnTo>
                  <a:cubicBezTo>
                    <a:pt x="39235" y="19370"/>
                    <a:pt x="38181" y="15654"/>
                    <a:pt x="36075" y="13372"/>
                  </a:cubicBezTo>
                  <a:cubicBezTo>
                    <a:pt x="33968" y="11089"/>
                    <a:pt x="30545" y="9948"/>
                    <a:pt x="25776" y="9948"/>
                  </a:cubicBezTo>
                  <a:cubicBezTo>
                    <a:pt x="20656" y="9948"/>
                    <a:pt x="14658" y="11236"/>
                    <a:pt x="7841" y="13869"/>
                  </a:cubicBezTo>
                  <a:lnTo>
                    <a:pt x="4769" y="5033"/>
                  </a:lnTo>
                  <a:cubicBezTo>
                    <a:pt x="12990" y="1668"/>
                    <a:pt x="20656" y="0"/>
                    <a:pt x="27736" y="0"/>
                  </a:cubicBezTo>
                  <a:cubicBezTo>
                    <a:pt x="43711" y="0"/>
                    <a:pt x="51698" y="7988"/>
                    <a:pt x="51698" y="23963"/>
                  </a:cubicBezTo>
                  <a:lnTo>
                    <a:pt x="51698" y="58695"/>
                  </a:lnTo>
                  <a:close/>
                  <a:moveTo>
                    <a:pt x="24255" y="67794"/>
                  </a:moveTo>
                  <a:cubicBezTo>
                    <a:pt x="30779" y="67794"/>
                    <a:pt x="35782" y="63961"/>
                    <a:pt x="39235" y="56324"/>
                  </a:cubicBezTo>
                  <a:lnTo>
                    <a:pt x="39235" y="38945"/>
                  </a:lnTo>
                  <a:lnTo>
                    <a:pt x="31101" y="38945"/>
                  </a:lnTo>
                  <a:cubicBezTo>
                    <a:pt x="18959" y="38945"/>
                    <a:pt x="12902" y="44036"/>
                    <a:pt x="12902" y="54218"/>
                  </a:cubicBezTo>
                  <a:cubicBezTo>
                    <a:pt x="12902" y="58607"/>
                    <a:pt x="13868" y="61971"/>
                    <a:pt x="15828" y="64283"/>
                  </a:cubicBezTo>
                  <a:cubicBezTo>
                    <a:pt x="17789" y="66624"/>
                    <a:pt x="20597" y="67794"/>
                    <a:pt x="24255" y="67794"/>
                  </a:cubicBezTo>
                  <a:close/>
                </a:path>
              </a:pathLst>
            </a:custGeom>
            <a:solidFill>
              <a:srgbClr val="1D1D1D"/>
            </a:solidFill>
            <a:ln w="2922"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07D57EE0-6969-4F8B-5C8F-5B612C9D3E64}"/>
                </a:ext>
              </a:extLst>
            </p:cNvPr>
            <p:cNvSpPr/>
            <p:nvPr/>
          </p:nvSpPr>
          <p:spPr>
            <a:xfrm>
              <a:off x="7425915" y="3552038"/>
              <a:ext cx="56028" cy="105070"/>
            </a:xfrm>
            <a:custGeom>
              <a:avLst/>
              <a:gdLst>
                <a:gd name="connsiteX0" fmla="*/ 31803 w 56028"/>
                <a:gd name="connsiteY0" fmla="*/ 0 h 105070"/>
                <a:gd name="connsiteX1" fmla="*/ 49943 w 56028"/>
                <a:gd name="connsiteY1" fmla="*/ 9948 h 105070"/>
                <a:gd name="connsiteX2" fmla="*/ 56029 w 56028"/>
                <a:gd name="connsiteY2" fmla="*/ 38389 h 105070"/>
                <a:gd name="connsiteX3" fmla="*/ 49241 w 56028"/>
                <a:gd name="connsiteY3" fmla="*/ 66829 h 105070"/>
                <a:gd name="connsiteX4" fmla="*/ 30253 w 56028"/>
                <a:gd name="connsiteY4" fmla="*/ 77333 h 105070"/>
                <a:gd name="connsiteX5" fmla="*/ 12610 w 56028"/>
                <a:gd name="connsiteY5" fmla="*/ 68496 h 105070"/>
                <a:gd name="connsiteX6" fmla="*/ 12610 w 56028"/>
                <a:gd name="connsiteY6" fmla="*/ 103520 h 105070"/>
                <a:gd name="connsiteX7" fmla="*/ 0 w 56028"/>
                <a:gd name="connsiteY7" fmla="*/ 105070 h 105070"/>
                <a:gd name="connsiteX8" fmla="*/ 0 w 56028"/>
                <a:gd name="connsiteY8" fmla="*/ 1814 h 105070"/>
                <a:gd name="connsiteX9" fmla="*/ 11060 w 56028"/>
                <a:gd name="connsiteY9" fmla="*/ 1814 h 105070"/>
                <a:gd name="connsiteX10" fmla="*/ 11762 w 56028"/>
                <a:gd name="connsiteY10" fmla="*/ 11762 h 105070"/>
                <a:gd name="connsiteX11" fmla="*/ 31803 w 56028"/>
                <a:gd name="connsiteY11" fmla="*/ 0 h 105070"/>
                <a:gd name="connsiteX12" fmla="*/ 27298 w 56028"/>
                <a:gd name="connsiteY12" fmla="*/ 67238 h 105070"/>
                <a:gd name="connsiteX13" fmla="*/ 42863 w 56028"/>
                <a:gd name="connsiteY13" fmla="*/ 38505 h 105070"/>
                <a:gd name="connsiteX14" fmla="*/ 39293 w 56028"/>
                <a:gd name="connsiteY14" fmla="*/ 16736 h 105070"/>
                <a:gd name="connsiteX15" fmla="*/ 28439 w 56028"/>
                <a:gd name="connsiteY15" fmla="*/ 9948 h 105070"/>
                <a:gd name="connsiteX16" fmla="*/ 19749 w 56028"/>
                <a:gd name="connsiteY16" fmla="*/ 12874 h 105070"/>
                <a:gd name="connsiteX17" fmla="*/ 12610 w 56028"/>
                <a:gd name="connsiteY17" fmla="*/ 20862 h 105070"/>
                <a:gd name="connsiteX18" fmla="*/ 12610 w 56028"/>
                <a:gd name="connsiteY18" fmla="*/ 58139 h 105070"/>
                <a:gd name="connsiteX19" fmla="*/ 27298 w 56028"/>
                <a:gd name="connsiteY19" fmla="*/ 67238 h 10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28" h="105070">
                  <a:moveTo>
                    <a:pt x="31803" y="0"/>
                  </a:moveTo>
                  <a:cubicBezTo>
                    <a:pt x="39820" y="0"/>
                    <a:pt x="45876" y="3307"/>
                    <a:pt x="49943" y="9948"/>
                  </a:cubicBezTo>
                  <a:cubicBezTo>
                    <a:pt x="54010" y="16561"/>
                    <a:pt x="56029" y="26041"/>
                    <a:pt x="56029" y="38389"/>
                  </a:cubicBezTo>
                  <a:cubicBezTo>
                    <a:pt x="56029" y="50326"/>
                    <a:pt x="53776" y="59806"/>
                    <a:pt x="49241" y="66829"/>
                  </a:cubicBezTo>
                  <a:cubicBezTo>
                    <a:pt x="44706" y="73822"/>
                    <a:pt x="38386" y="77333"/>
                    <a:pt x="30253" y="77333"/>
                  </a:cubicBezTo>
                  <a:cubicBezTo>
                    <a:pt x="22968" y="77333"/>
                    <a:pt x="17087" y="74377"/>
                    <a:pt x="12610" y="68496"/>
                  </a:cubicBezTo>
                  <a:lnTo>
                    <a:pt x="12610" y="103520"/>
                  </a:lnTo>
                  <a:lnTo>
                    <a:pt x="0" y="105070"/>
                  </a:lnTo>
                  <a:lnTo>
                    <a:pt x="0" y="1814"/>
                  </a:lnTo>
                  <a:lnTo>
                    <a:pt x="11060" y="1814"/>
                  </a:lnTo>
                  <a:lnTo>
                    <a:pt x="11762" y="11762"/>
                  </a:lnTo>
                  <a:cubicBezTo>
                    <a:pt x="16794" y="3921"/>
                    <a:pt x="23494" y="0"/>
                    <a:pt x="31803" y="0"/>
                  </a:cubicBezTo>
                  <a:close/>
                  <a:moveTo>
                    <a:pt x="27298" y="67238"/>
                  </a:moveTo>
                  <a:cubicBezTo>
                    <a:pt x="37684" y="67238"/>
                    <a:pt x="42863" y="57670"/>
                    <a:pt x="42863" y="38505"/>
                  </a:cubicBezTo>
                  <a:cubicBezTo>
                    <a:pt x="42863" y="28528"/>
                    <a:pt x="41663" y="21272"/>
                    <a:pt x="39293" y="16736"/>
                  </a:cubicBezTo>
                  <a:cubicBezTo>
                    <a:pt x="36894" y="12201"/>
                    <a:pt x="33295" y="9948"/>
                    <a:pt x="28439" y="9948"/>
                  </a:cubicBezTo>
                  <a:cubicBezTo>
                    <a:pt x="25162" y="9948"/>
                    <a:pt x="22265" y="10914"/>
                    <a:pt x="19749" y="12874"/>
                  </a:cubicBezTo>
                  <a:cubicBezTo>
                    <a:pt x="17233" y="14835"/>
                    <a:pt x="14834" y="17497"/>
                    <a:pt x="12610" y="20862"/>
                  </a:cubicBezTo>
                  <a:lnTo>
                    <a:pt x="12610" y="58139"/>
                  </a:lnTo>
                  <a:cubicBezTo>
                    <a:pt x="16443" y="64195"/>
                    <a:pt x="21329" y="67238"/>
                    <a:pt x="27298" y="67238"/>
                  </a:cubicBezTo>
                  <a:close/>
                </a:path>
              </a:pathLst>
            </a:custGeom>
            <a:solidFill>
              <a:srgbClr val="1D1D1D"/>
            </a:solidFill>
            <a:ln w="2922"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0AD224FF-5A0E-9C20-FABF-3C0AEF38DD9E}"/>
                </a:ext>
              </a:extLst>
            </p:cNvPr>
            <p:cNvSpPr/>
            <p:nvPr/>
          </p:nvSpPr>
          <p:spPr>
            <a:xfrm>
              <a:off x="7490634" y="3535360"/>
              <a:ext cx="44676" cy="94010"/>
            </a:xfrm>
            <a:custGeom>
              <a:avLst/>
              <a:gdLst>
                <a:gd name="connsiteX0" fmla="*/ 44677 w 44676"/>
                <a:gd name="connsiteY0" fmla="*/ 88948 h 94010"/>
                <a:gd name="connsiteX1" fmla="*/ 29141 w 44676"/>
                <a:gd name="connsiteY1" fmla="*/ 94010 h 94010"/>
                <a:gd name="connsiteX2" fmla="*/ 15331 w 44676"/>
                <a:gd name="connsiteY2" fmla="*/ 88831 h 94010"/>
                <a:gd name="connsiteX3" fmla="*/ 10504 w 44676"/>
                <a:gd name="connsiteY3" fmla="*/ 74260 h 94010"/>
                <a:gd name="connsiteX4" fmla="*/ 10504 w 44676"/>
                <a:gd name="connsiteY4" fmla="*/ 28001 h 94010"/>
                <a:gd name="connsiteX5" fmla="*/ 0 w 44676"/>
                <a:gd name="connsiteY5" fmla="*/ 28001 h 94010"/>
                <a:gd name="connsiteX6" fmla="*/ 0 w 44676"/>
                <a:gd name="connsiteY6" fmla="*/ 18492 h 94010"/>
                <a:gd name="connsiteX7" fmla="*/ 10504 w 44676"/>
                <a:gd name="connsiteY7" fmla="*/ 18492 h 94010"/>
                <a:gd name="connsiteX8" fmla="*/ 10504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8 w 44676"/>
                <a:gd name="connsiteY12" fmla="*/ 28001 h 94010"/>
                <a:gd name="connsiteX13" fmla="*/ 23114 w 44676"/>
                <a:gd name="connsiteY13" fmla="*/ 28001 h 94010"/>
                <a:gd name="connsiteX14" fmla="*/ 23114 w 44676"/>
                <a:gd name="connsiteY14" fmla="*/ 74114 h 94010"/>
                <a:gd name="connsiteX15" fmla="*/ 31101 w 44676"/>
                <a:gd name="connsiteY15" fmla="*/ 83624 h 94010"/>
                <a:gd name="connsiteX16" fmla="*/ 35519 w 44676"/>
                <a:gd name="connsiteY16" fmla="*/ 82922 h 94010"/>
                <a:gd name="connsiteX17" fmla="*/ 40054 w 44676"/>
                <a:gd name="connsiteY17" fmla="*/ 80844 h 94010"/>
                <a:gd name="connsiteX18" fmla="*/ 44677 w 44676"/>
                <a:gd name="connsiteY18" fmla="*/ 8894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48"/>
                  </a:moveTo>
                  <a:cubicBezTo>
                    <a:pt x="40025" y="92314"/>
                    <a:pt x="34846" y="94010"/>
                    <a:pt x="29141" y="94010"/>
                  </a:cubicBezTo>
                  <a:cubicBezTo>
                    <a:pt x="23172" y="94010"/>
                    <a:pt x="18550" y="92284"/>
                    <a:pt x="15331" y="88831"/>
                  </a:cubicBezTo>
                  <a:cubicBezTo>
                    <a:pt x="12113" y="85379"/>
                    <a:pt x="10504" y="80493"/>
                    <a:pt x="10504" y="74260"/>
                  </a:cubicBezTo>
                  <a:lnTo>
                    <a:pt x="10504" y="28001"/>
                  </a:lnTo>
                  <a:lnTo>
                    <a:pt x="0" y="28001"/>
                  </a:lnTo>
                  <a:lnTo>
                    <a:pt x="0" y="18492"/>
                  </a:lnTo>
                  <a:lnTo>
                    <a:pt x="10504" y="18492"/>
                  </a:lnTo>
                  <a:lnTo>
                    <a:pt x="10504" y="1551"/>
                  </a:lnTo>
                  <a:lnTo>
                    <a:pt x="23114" y="0"/>
                  </a:lnTo>
                  <a:lnTo>
                    <a:pt x="23114" y="18492"/>
                  </a:lnTo>
                  <a:lnTo>
                    <a:pt x="39352" y="18492"/>
                  </a:lnTo>
                  <a:lnTo>
                    <a:pt x="37948" y="28001"/>
                  </a:lnTo>
                  <a:lnTo>
                    <a:pt x="23114" y="28001"/>
                  </a:lnTo>
                  <a:lnTo>
                    <a:pt x="23114" y="74114"/>
                  </a:lnTo>
                  <a:cubicBezTo>
                    <a:pt x="23114" y="80463"/>
                    <a:pt x="25776" y="83624"/>
                    <a:pt x="31101" y="83624"/>
                  </a:cubicBezTo>
                  <a:cubicBezTo>
                    <a:pt x="32681" y="83624"/>
                    <a:pt x="34144" y="83389"/>
                    <a:pt x="35519" y="82922"/>
                  </a:cubicBezTo>
                  <a:cubicBezTo>
                    <a:pt x="36865" y="82453"/>
                    <a:pt x="38386" y="81780"/>
                    <a:pt x="40054" y="80844"/>
                  </a:cubicBezTo>
                  <a:lnTo>
                    <a:pt x="44677" y="88948"/>
                  </a:lnTo>
                  <a:close/>
                </a:path>
              </a:pathLst>
            </a:custGeom>
            <a:solidFill>
              <a:srgbClr val="1D1D1D"/>
            </a:solidFill>
            <a:ln w="2922"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A2517AB0-790C-E7FA-1FB5-98BC6D4150CE}"/>
                </a:ext>
              </a:extLst>
            </p:cNvPr>
            <p:cNvSpPr/>
            <p:nvPr/>
          </p:nvSpPr>
          <p:spPr>
            <a:xfrm>
              <a:off x="7539524" y="3552038"/>
              <a:ext cx="56877" cy="77332"/>
            </a:xfrm>
            <a:custGeom>
              <a:avLst/>
              <a:gdLst>
                <a:gd name="connsiteX0" fmla="*/ 51698 w 56877"/>
                <a:gd name="connsiteY0" fmla="*/ 58695 h 77332"/>
                <a:gd name="connsiteX1" fmla="*/ 52957 w 56877"/>
                <a:gd name="connsiteY1" fmla="*/ 65337 h 77332"/>
                <a:gd name="connsiteX2" fmla="*/ 56877 w 56877"/>
                <a:gd name="connsiteY2" fmla="*/ 68643 h 77332"/>
                <a:gd name="connsiteX3" fmla="*/ 54215 w 56877"/>
                <a:gd name="connsiteY3" fmla="*/ 77187 h 77332"/>
                <a:gd name="connsiteX4" fmla="*/ 45671 w 56877"/>
                <a:gd name="connsiteY4" fmla="*/ 73822 h 77332"/>
                <a:gd name="connsiteX5" fmla="*/ 41312 w 56877"/>
                <a:gd name="connsiteY5" fmla="*/ 66127 h 77332"/>
                <a:gd name="connsiteX6" fmla="*/ 21299 w 56877"/>
                <a:gd name="connsiteY6" fmla="*/ 77333 h 77332"/>
                <a:gd name="connsiteX7" fmla="*/ 5734 w 56877"/>
                <a:gd name="connsiteY7" fmla="*/ 71218 h 77332"/>
                <a:gd name="connsiteX8" fmla="*/ 0 w 56877"/>
                <a:gd name="connsiteY8" fmla="*/ 54920 h 77332"/>
                <a:gd name="connsiteX9" fmla="*/ 7695 w 56877"/>
                <a:gd name="connsiteY9" fmla="*/ 36984 h 77332"/>
                <a:gd name="connsiteX10" fmla="*/ 29696 w 56877"/>
                <a:gd name="connsiteY10" fmla="*/ 30810 h 77332"/>
                <a:gd name="connsiteX11" fmla="*/ 39235 w 56877"/>
                <a:gd name="connsiteY11" fmla="*/ 30810 h 77332"/>
                <a:gd name="connsiteX12" fmla="*/ 39235 w 56877"/>
                <a:gd name="connsiteY12" fmla="*/ 24520 h 77332"/>
                <a:gd name="connsiteX13" fmla="*/ 36075 w 56877"/>
                <a:gd name="connsiteY13" fmla="*/ 13372 h 77332"/>
                <a:gd name="connsiteX14" fmla="*/ 25776 w 56877"/>
                <a:gd name="connsiteY14" fmla="*/ 9948 h 77332"/>
                <a:gd name="connsiteX15" fmla="*/ 7841 w 56877"/>
                <a:gd name="connsiteY15" fmla="*/ 13869 h 77332"/>
                <a:gd name="connsiteX16" fmla="*/ 4769 w 56877"/>
                <a:gd name="connsiteY16" fmla="*/ 5033 h 77332"/>
                <a:gd name="connsiteX17" fmla="*/ 27736 w 56877"/>
                <a:gd name="connsiteY17" fmla="*/ 0 h 77332"/>
                <a:gd name="connsiteX18" fmla="*/ 51698 w 56877"/>
                <a:gd name="connsiteY18" fmla="*/ 23963 h 77332"/>
                <a:gd name="connsiteX19" fmla="*/ 51698 w 56877"/>
                <a:gd name="connsiteY19" fmla="*/ 58695 h 77332"/>
                <a:gd name="connsiteX20" fmla="*/ 2422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873 w 56877"/>
                <a:gd name="connsiteY24" fmla="*/ 54218 h 77332"/>
                <a:gd name="connsiteX25" fmla="*/ 15828 w 56877"/>
                <a:gd name="connsiteY25" fmla="*/ 64283 h 77332"/>
                <a:gd name="connsiteX26" fmla="*/ 2422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8" y="58695"/>
                  </a:moveTo>
                  <a:cubicBezTo>
                    <a:pt x="51698" y="61679"/>
                    <a:pt x="52108" y="63903"/>
                    <a:pt x="52957" y="65337"/>
                  </a:cubicBezTo>
                  <a:cubicBezTo>
                    <a:pt x="53805" y="66800"/>
                    <a:pt x="55092" y="67882"/>
                    <a:pt x="56877" y="68643"/>
                  </a:cubicBezTo>
                  <a:lnTo>
                    <a:pt x="54215" y="77187"/>
                  </a:lnTo>
                  <a:cubicBezTo>
                    <a:pt x="50557" y="76630"/>
                    <a:pt x="47719" y="75490"/>
                    <a:pt x="45671" y="73822"/>
                  </a:cubicBezTo>
                  <a:cubicBezTo>
                    <a:pt x="43623" y="72154"/>
                    <a:pt x="42160" y="69579"/>
                    <a:pt x="41312" y="66127"/>
                  </a:cubicBezTo>
                  <a:cubicBezTo>
                    <a:pt x="36572" y="73587"/>
                    <a:pt x="29872" y="77333"/>
                    <a:pt x="21299" y="77333"/>
                  </a:cubicBezTo>
                  <a:cubicBezTo>
                    <a:pt x="14746" y="77333"/>
                    <a:pt x="9567" y="75285"/>
                    <a:pt x="5734" y="71218"/>
                  </a:cubicBezTo>
                  <a:cubicBezTo>
                    <a:pt x="1901" y="67180"/>
                    <a:pt x="0" y="61738"/>
                    <a:pt x="0" y="54920"/>
                  </a:cubicBezTo>
                  <a:cubicBezTo>
                    <a:pt x="0" y="47049"/>
                    <a:pt x="2575" y="41080"/>
                    <a:pt x="7695" y="36984"/>
                  </a:cubicBezTo>
                  <a:cubicBezTo>
                    <a:pt x="12844" y="32858"/>
                    <a:pt x="20159" y="30810"/>
                    <a:pt x="29696" y="30810"/>
                  </a:cubicBezTo>
                  <a:lnTo>
                    <a:pt x="39235" y="30810"/>
                  </a:lnTo>
                  <a:lnTo>
                    <a:pt x="39235" y="24520"/>
                  </a:lnTo>
                  <a:cubicBezTo>
                    <a:pt x="39235" y="19370"/>
                    <a:pt x="38181" y="15654"/>
                    <a:pt x="36075" y="13372"/>
                  </a:cubicBezTo>
                  <a:cubicBezTo>
                    <a:pt x="33968" y="11089"/>
                    <a:pt x="30545" y="9948"/>
                    <a:pt x="25776" y="9948"/>
                  </a:cubicBezTo>
                  <a:cubicBezTo>
                    <a:pt x="20627" y="9948"/>
                    <a:pt x="14658" y="11236"/>
                    <a:pt x="7841" y="13869"/>
                  </a:cubicBezTo>
                  <a:lnTo>
                    <a:pt x="4769" y="5033"/>
                  </a:lnTo>
                  <a:cubicBezTo>
                    <a:pt x="12990" y="1668"/>
                    <a:pt x="20627" y="0"/>
                    <a:pt x="27736" y="0"/>
                  </a:cubicBezTo>
                  <a:cubicBezTo>
                    <a:pt x="43711" y="0"/>
                    <a:pt x="51698" y="7988"/>
                    <a:pt x="51698" y="23963"/>
                  </a:cubicBezTo>
                  <a:lnTo>
                    <a:pt x="51698" y="58695"/>
                  </a:lnTo>
                  <a:close/>
                  <a:moveTo>
                    <a:pt x="24225" y="67794"/>
                  </a:moveTo>
                  <a:cubicBezTo>
                    <a:pt x="30779" y="67794"/>
                    <a:pt x="35753" y="63961"/>
                    <a:pt x="39235" y="56324"/>
                  </a:cubicBezTo>
                  <a:lnTo>
                    <a:pt x="39235" y="38945"/>
                  </a:lnTo>
                  <a:lnTo>
                    <a:pt x="31101" y="38945"/>
                  </a:lnTo>
                  <a:cubicBezTo>
                    <a:pt x="18959" y="38945"/>
                    <a:pt x="12873" y="44036"/>
                    <a:pt x="12873" y="54218"/>
                  </a:cubicBezTo>
                  <a:cubicBezTo>
                    <a:pt x="12873" y="58607"/>
                    <a:pt x="13868" y="61971"/>
                    <a:pt x="15828" y="64283"/>
                  </a:cubicBezTo>
                  <a:cubicBezTo>
                    <a:pt x="17789" y="66624"/>
                    <a:pt x="20597" y="67794"/>
                    <a:pt x="24225" y="67794"/>
                  </a:cubicBezTo>
                  <a:close/>
                </a:path>
              </a:pathLst>
            </a:custGeom>
            <a:solidFill>
              <a:srgbClr val="1D1D1D"/>
            </a:solidFill>
            <a:ln w="2922"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1693AC2B-A39E-20A0-7218-A265C1620C2E}"/>
                </a:ext>
              </a:extLst>
            </p:cNvPr>
            <p:cNvSpPr/>
            <p:nvPr/>
          </p:nvSpPr>
          <p:spPr>
            <a:xfrm>
              <a:off x="7613897" y="3552155"/>
              <a:ext cx="36572" cy="75372"/>
            </a:xfrm>
            <a:custGeom>
              <a:avLst/>
              <a:gdLst>
                <a:gd name="connsiteX0" fmla="*/ 30282 w 36572"/>
                <a:gd name="connsiteY0" fmla="*/ 0 h 75372"/>
                <a:gd name="connsiteX1" fmla="*/ 36572 w 36572"/>
                <a:gd name="connsiteY1" fmla="*/ 849 h 75372"/>
                <a:gd name="connsiteX2" fmla="*/ 34466 w 36572"/>
                <a:gd name="connsiteY2" fmla="*/ 13050 h 75372"/>
                <a:gd name="connsiteX3" fmla="*/ 28731 w 36572"/>
                <a:gd name="connsiteY3" fmla="*/ 12201 h 75372"/>
                <a:gd name="connsiteX4" fmla="*/ 18725 w 36572"/>
                <a:gd name="connsiteY4" fmla="*/ 1711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8 w 36572"/>
                <a:gd name="connsiteY10" fmla="*/ 16268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817" y="293"/>
                    <a:pt x="36572" y="849"/>
                  </a:cubicBezTo>
                  <a:lnTo>
                    <a:pt x="34466" y="13050"/>
                  </a:lnTo>
                  <a:cubicBezTo>
                    <a:pt x="32710" y="12494"/>
                    <a:pt x="30779" y="12201"/>
                    <a:pt x="28731" y="12201"/>
                  </a:cubicBezTo>
                  <a:cubicBezTo>
                    <a:pt x="24635" y="12201"/>
                    <a:pt x="21271" y="13840"/>
                    <a:pt x="18725" y="17117"/>
                  </a:cubicBezTo>
                  <a:cubicBezTo>
                    <a:pt x="16150" y="20364"/>
                    <a:pt x="14102" y="25368"/>
                    <a:pt x="12610" y="32098"/>
                  </a:cubicBezTo>
                  <a:lnTo>
                    <a:pt x="12610" y="75372"/>
                  </a:lnTo>
                  <a:lnTo>
                    <a:pt x="0" y="75372"/>
                  </a:lnTo>
                  <a:lnTo>
                    <a:pt x="0" y="1697"/>
                  </a:lnTo>
                  <a:lnTo>
                    <a:pt x="10942" y="1697"/>
                  </a:lnTo>
                  <a:lnTo>
                    <a:pt x="11908" y="16268"/>
                  </a:lnTo>
                  <a:cubicBezTo>
                    <a:pt x="15565" y="5442"/>
                    <a:pt x="21680" y="0"/>
                    <a:pt x="30282" y="0"/>
                  </a:cubicBezTo>
                  <a:close/>
                </a:path>
              </a:pathLst>
            </a:custGeom>
            <a:solidFill>
              <a:srgbClr val="1D1D1D"/>
            </a:solidFill>
            <a:ln w="2922"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C426C4F1-908F-5823-07D9-E190C229652A}"/>
                </a:ext>
              </a:extLst>
            </p:cNvPr>
            <p:cNvSpPr/>
            <p:nvPr/>
          </p:nvSpPr>
          <p:spPr>
            <a:xfrm>
              <a:off x="7654390" y="3552038"/>
              <a:ext cx="56174" cy="77332"/>
            </a:xfrm>
            <a:custGeom>
              <a:avLst/>
              <a:gdLst>
                <a:gd name="connsiteX0" fmla="*/ 56175 w 56174"/>
                <a:gd name="connsiteY0" fmla="*/ 36428 h 77332"/>
                <a:gd name="connsiteX1" fmla="*/ 55912 w 56174"/>
                <a:gd name="connsiteY1" fmla="*/ 43011 h 77332"/>
                <a:gd name="connsiteX2" fmla="*/ 13049 w 56174"/>
                <a:gd name="connsiteY2" fmla="*/ 43011 h 77332"/>
                <a:gd name="connsiteX3" fmla="*/ 18228 w 56174"/>
                <a:gd name="connsiteY3" fmla="*/ 61562 h 77332"/>
                <a:gd name="connsiteX4" fmla="*/ 30838 w 56174"/>
                <a:gd name="connsiteY4" fmla="*/ 67238 h 77332"/>
                <a:gd name="connsiteX5" fmla="*/ 39878 w 56174"/>
                <a:gd name="connsiteY5" fmla="*/ 65687 h 77332"/>
                <a:gd name="connsiteX6" fmla="*/ 48188 w 56174"/>
                <a:gd name="connsiteY6" fmla="*/ 60655 h 77332"/>
                <a:gd name="connsiteX7" fmla="*/ 53805 w 56174"/>
                <a:gd name="connsiteY7" fmla="*/ 68087 h 77332"/>
                <a:gd name="connsiteX8" fmla="*/ 30282 w 56174"/>
                <a:gd name="connsiteY8" fmla="*/ 77333 h 77332"/>
                <a:gd name="connsiteX9" fmla="*/ 7929 w 56174"/>
                <a:gd name="connsiteY9" fmla="*/ 67297 h 77332"/>
                <a:gd name="connsiteX10" fmla="*/ 0 w 56174"/>
                <a:gd name="connsiteY10" fmla="*/ 39207 h 77332"/>
                <a:gd name="connsiteX11" fmla="*/ 7578 w 56174"/>
                <a:gd name="connsiteY11" fmla="*/ 10563 h 77332"/>
                <a:gd name="connsiteX12" fmla="*/ 28585 w 56174"/>
                <a:gd name="connsiteY12" fmla="*/ 0 h 77332"/>
                <a:gd name="connsiteX13" fmla="*/ 49036 w 56174"/>
                <a:gd name="connsiteY13" fmla="*/ 9451 h 77332"/>
                <a:gd name="connsiteX14" fmla="*/ 56175 w 56174"/>
                <a:gd name="connsiteY14" fmla="*/ 36428 h 77332"/>
                <a:gd name="connsiteX15" fmla="*/ 44004 w 56174"/>
                <a:gd name="connsiteY15" fmla="*/ 32624 h 77332"/>
                <a:gd name="connsiteX16" fmla="*/ 28731 w 56174"/>
                <a:gd name="connsiteY16" fmla="*/ 9509 h 77332"/>
                <a:gd name="connsiteX17" fmla="*/ 17672 w 56174"/>
                <a:gd name="connsiteY17" fmla="*/ 15332 h 77332"/>
                <a:gd name="connsiteX18" fmla="*/ 13049 w 56174"/>
                <a:gd name="connsiteY18" fmla="*/ 34175 h 77332"/>
                <a:gd name="connsiteX19" fmla="*/ 44004 w 56174"/>
                <a:gd name="connsiteY19" fmla="*/ 34175 h 77332"/>
                <a:gd name="connsiteX20" fmla="*/ 44004 w 56174"/>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2">
                  <a:moveTo>
                    <a:pt x="56175" y="36428"/>
                  </a:moveTo>
                  <a:cubicBezTo>
                    <a:pt x="56175" y="38389"/>
                    <a:pt x="56087" y="40583"/>
                    <a:pt x="55912" y="43011"/>
                  </a:cubicBezTo>
                  <a:lnTo>
                    <a:pt x="13049" y="43011"/>
                  </a:lnTo>
                  <a:cubicBezTo>
                    <a:pt x="13400" y="51585"/>
                    <a:pt x="15126" y="57787"/>
                    <a:pt x="18228" y="61562"/>
                  </a:cubicBezTo>
                  <a:cubicBezTo>
                    <a:pt x="21299" y="65337"/>
                    <a:pt x="25513" y="67238"/>
                    <a:pt x="30838" y="67238"/>
                  </a:cubicBezTo>
                  <a:cubicBezTo>
                    <a:pt x="34202" y="67238"/>
                    <a:pt x="37216" y="66712"/>
                    <a:pt x="39878" y="65687"/>
                  </a:cubicBezTo>
                  <a:cubicBezTo>
                    <a:pt x="42541" y="64664"/>
                    <a:pt x="45291" y="62996"/>
                    <a:pt x="48188" y="60655"/>
                  </a:cubicBezTo>
                  <a:lnTo>
                    <a:pt x="53805" y="68087"/>
                  </a:lnTo>
                  <a:cubicBezTo>
                    <a:pt x="46900" y="74232"/>
                    <a:pt x="39059" y="77333"/>
                    <a:pt x="30282" y="77333"/>
                  </a:cubicBezTo>
                  <a:cubicBezTo>
                    <a:pt x="20656" y="77333"/>
                    <a:pt x="13195" y="73997"/>
                    <a:pt x="7929" y="67297"/>
                  </a:cubicBezTo>
                  <a:cubicBezTo>
                    <a:pt x="2633" y="60625"/>
                    <a:pt x="0" y="51263"/>
                    <a:pt x="0" y="39207"/>
                  </a:cubicBezTo>
                  <a:cubicBezTo>
                    <a:pt x="0" y="27182"/>
                    <a:pt x="2516" y="17614"/>
                    <a:pt x="7578" y="10563"/>
                  </a:cubicBezTo>
                  <a:cubicBezTo>
                    <a:pt x="12610" y="3511"/>
                    <a:pt x="19632" y="0"/>
                    <a:pt x="28585" y="0"/>
                  </a:cubicBezTo>
                  <a:cubicBezTo>
                    <a:pt x="37450" y="0"/>
                    <a:pt x="44267" y="3131"/>
                    <a:pt x="49036" y="9451"/>
                  </a:cubicBezTo>
                  <a:cubicBezTo>
                    <a:pt x="53805" y="15742"/>
                    <a:pt x="56175" y="24753"/>
                    <a:pt x="56175" y="36428"/>
                  </a:cubicBezTo>
                  <a:close/>
                  <a:moveTo>
                    <a:pt x="44004" y="32624"/>
                  </a:moveTo>
                  <a:cubicBezTo>
                    <a:pt x="44004" y="17234"/>
                    <a:pt x="38913" y="9509"/>
                    <a:pt x="28731" y="9509"/>
                  </a:cubicBezTo>
                  <a:cubicBezTo>
                    <a:pt x="24050" y="9509"/>
                    <a:pt x="20363" y="11440"/>
                    <a:pt x="17672" y="15332"/>
                  </a:cubicBezTo>
                  <a:cubicBezTo>
                    <a:pt x="14951" y="19194"/>
                    <a:pt x="13400" y="25485"/>
                    <a:pt x="13049" y="34175"/>
                  </a:cubicBezTo>
                  <a:lnTo>
                    <a:pt x="44004" y="34175"/>
                  </a:lnTo>
                  <a:lnTo>
                    <a:pt x="44004" y="32624"/>
                  </a:lnTo>
                  <a:close/>
                </a:path>
              </a:pathLst>
            </a:custGeom>
            <a:solidFill>
              <a:srgbClr val="1D1D1D"/>
            </a:solidFill>
            <a:ln w="2922" cap="flat">
              <a:no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5F2DCFF7-A95F-E6B7-A85D-DBED1CFCCAAF}"/>
                </a:ext>
              </a:extLst>
            </p:cNvPr>
            <p:cNvSpPr/>
            <p:nvPr/>
          </p:nvSpPr>
          <p:spPr>
            <a:xfrm>
              <a:off x="7721069" y="3552038"/>
              <a:ext cx="56877" cy="77332"/>
            </a:xfrm>
            <a:custGeom>
              <a:avLst/>
              <a:gdLst>
                <a:gd name="connsiteX0" fmla="*/ 51699 w 56877"/>
                <a:gd name="connsiteY0" fmla="*/ 58695 h 77332"/>
                <a:gd name="connsiteX1" fmla="*/ 52957 w 56877"/>
                <a:gd name="connsiteY1" fmla="*/ 65337 h 77332"/>
                <a:gd name="connsiteX2" fmla="*/ 56877 w 56877"/>
                <a:gd name="connsiteY2" fmla="*/ 68643 h 77332"/>
                <a:gd name="connsiteX3" fmla="*/ 54215 w 56877"/>
                <a:gd name="connsiteY3" fmla="*/ 77187 h 77332"/>
                <a:gd name="connsiteX4" fmla="*/ 45671 w 56877"/>
                <a:gd name="connsiteY4" fmla="*/ 73822 h 77332"/>
                <a:gd name="connsiteX5" fmla="*/ 41341 w 56877"/>
                <a:gd name="connsiteY5" fmla="*/ 66127 h 77332"/>
                <a:gd name="connsiteX6" fmla="*/ 21300 w 56877"/>
                <a:gd name="connsiteY6" fmla="*/ 77333 h 77332"/>
                <a:gd name="connsiteX7" fmla="*/ 5764 w 56877"/>
                <a:gd name="connsiteY7" fmla="*/ 71218 h 77332"/>
                <a:gd name="connsiteX8" fmla="*/ 0 w 56877"/>
                <a:gd name="connsiteY8" fmla="*/ 54920 h 77332"/>
                <a:gd name="connsiteX9" fmla="*/ 7724 w 56877"/>
                <a:gd name="connsiteY9" fmla="*/ 36984 h 77332"/>
                <a:gd name="connsiteX10" fmla="*/ 29697 w 56877"/>
                <a:gd name="connsiteY10" fmla="*/ 30810 h 77332"/>
                <a:gd name="connsiteX11" fmla="*/ 39235 w 56877"/>
                <a:gd name="connsiteY11" fmla="*/ 30810 h 77332"/>
                <a:gd name="connsiteX12" fmla="*/ 39235 w 56877"/>
                <a:gd name="connsiteY12" fmla="*/ 24520 h 77332"/>
                <a:gd name="connsiteX13" fmla="*/ 36075 w 56877"/>
                <a:gd name="connsiteY13" fmla="*/ 13372 h 77332"/>
                <a:gd name="connsiteX14" fmla="*/ 25776 w 56877"/>
                <a:gd name="connsiteY14" fmla="*/ 9948 h 77332"/>
                <a:gd name="connsiteX15" fmla="*/ 7871 w 56877"/>
                <a:gd name="connsiteY15" fmla="*/ 13869 h 77332"/>
                <a:gd name="connsiteX16" fmla="*/ 4769 w 56877"/>
                <a:gd name="connsiteY16" fmla="*/ 5033 h 77332"/>
                <a:gd name="connsiteX17" fmla="*/ 27736 w 56877"/>
                <a:gd name="connsiteY17" fmla="*/ 0 h 77332"/>
                <a:gd name="connsiteX18" fmla="*/ 51699 w 56877"/>
                <a:gd name="connsiteY18" fmla="*/ 23963 h 77332"/>
                <a:gd name="connsiteX19" fmla="*/ 51699 w 56877"/>
                <a:gd name="connsiteY19" fmla="*/ 58695 h 77332"/>
                <a:gd name="connsiteX20" fmla="*/ 24255 w 56877"/>
                <a:gd name="connsiteY20" fmla="*/ 67794 h 77332"/>
                <a:gd name="connsiteX21" fmla="*/ 39235 w 56877"/>
                <a:gd name="connsiteY21" fmla="*/ 56324 h 77332"/>
                <a:gd name="connsiteX22" fmla="*/ 39235 w 56877"/>
                <a:gd name="connsiteY22" fmla="*/ 38945 h 77332"/>
                <a:gd name="connsiteX23" fmla="*/ 31101 w 56877"/>
                <a:gd name="connsiteY23" fmla="*/ 38945 h 77332"/>
                <a:gd name="connsiteX24" fmla="*/ 12903 w 56877"/>
                <a:gd name="connsiteY24" fmla="*/ 54218 h 77332"/>
                <a:gd name="connsiteX25" fmla="*/ 15829 w 56877"/>
                <a:gd name="connsiteY25" fmla="*/ 64283 h 77332"/>
                <a:gd name="connsiteX26" fmla="*/ 24255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99" y="58695"/>
                  </a:moveTo>
                  <a:cubicBezTo>
                    <a:pt x="51699" y="61679"/>
                    <a:pt x="52138" y="63903"/>
                    <a:pt x="52957" y="65337"/>
                  </a:cubicBezTo>
                  <a:cubicBezTo>
                    <a:pt x="53805" y="66800"/>
                    <a:pt x="55122" y="67882"/>
                    <a:pt x="56877" y="68643"/>
                  </a:cubicBezTo>
                  <a:lnTo>
                    <a:pt x="54215" y="77187"/>
                  </a:lnTo>
                  <a:cubicBezTo>
                    <a:pt x="50587" y="76630"/>
                    <a:pt x="47749" y="75490"/>
                    <a:pt x="45671" y="73822"/>
                  </a:cubicBezTo>
                  <a:cubicBezTo>
                    <a:pt x="43624" y="72154"/>
                    <a:pt x="42190" y="69579"/>
                    <a:pt x="41341" y="66127"/>
                  </a:cubicBezTo>
                  <a:cubicBezTo>
                    <a:pt x="36572" y="73587"/>
                    <a:pt x="29902" y="77333"/>
                    <a:pt x="21300" y="77333"/>
                  </a:cubicBezTo>
                  <a:cubicBezTo>
                    <a:pt x="14775" y="77333"/>
                    <a:pt x="9597" y="75285"/>
                    <a:pt x="5764" y="71218"/>
                  </a:cubicBezTo>
                  <a:cubicBezTo>
                    <a:pt x="1931" y="67180"/>
                    <a:pt x="0" y="61738"/>
                    <a:pt x="0" y="54920"/>
                  </a:cubicBezTo>
                  <a:cubicBezTo>
                    <a:pt x="0" y="47049"/>
                    <a:pt x="2575" y="41080"/>
                    <a:pt x="7724" y="36984"/>
                  </a:cubicBezTo>
                  <a:cubicBezTo>
                    <a:pt x="12844" y="32858"/>
                    <a:pt x="20188" y="30810"/>
                    <a:pt x="29697" y="30810"/>
                  </a:cubicBezTo>
                  <a:lnTo>
                    <a:pt x="39235" y="30810"/>
                  </a:lnTo>
                  <a:lnTo>
                    <a:pt x="39235" y="24520"/>
                  </a:lnTo>
                  <a:cubicBezTo>
                    <a:pt x="39235" y="19370"/>
                    <a:pt x="38182" y="15654"/>
                    <a:pt x="36075" y="13372"/>
                  </a:cubicBezTo>
                  <a:cubicBezTo>
                    <a:pt x="33998" y="11089"/>
                    <a:pt x="30545" y="9948"/>
                    <a:pt x="25776" y="9948"/>
                  </a:cubicBezTo>
                  <a:cubicBezTo>
                    <a:pt x="20656" y="9948"/>
                    <a:pt x="14688" y="11236"/>
                    <a:pt x="7871" y="13869"/>
                  </a:cubicBezTo>
                  <a:lnTo>
                    <a:pt x="4769" y="5033"/>
                  </a:lnTo>
                  <a:cubicBezTo>
                    <a:pt x="12991" y="1668"/>
                    <a:pt x="20656" y="0"/>
                    <a:pt x="27736" y="0"/>
                  </a:cubicBezTo>
                  <a:cubicBezTo>
                    <a:pt x="43711" y="0"/>
                    <a:pt x="51699" y="7988"/>
                    <a:pt x="51699" y="23963"/>
                  </a:cubicBezTo>
                  <a:lnTo>
                    <a:pt x="51699" y="58695"/>
                  </a:lnTo>
                  <a:close/>
                  <a:moveTo>
                    <a:pt x="24255" y="67794"/>
                  </a:moveTo>
                  <a:cubicBezTo>
                    <a:pt x="30779" y="67794"/>
                    <a:pt x="35782" y="63961"/>
                    <a:pt x="39235" y="56324"/>
                  </a:cubicBezTo>
                  <a:lnTo>
                    <a:pt x="39235" y="38945"/>
                  </a:lnTo>
                  <a:lnTo>
                    <a:pt x="31101" y="38945"/>
                  </a:lnTo>
                  <a:cubicBezTo>
                    <a:pt x="18959" y="38945"/>
                    <a:pt x="12903" y="44036"/>
                    <a:pt x="12903" y="54218"/>
                  </a:cubicBezTo>
                  <a:cubicBezTo>
                    <a:pt x="12903" y="58607"/>
                    <a:pt x="13868" y="61971"/>
                    <a:pt x="15829" y="64283"/>
                  </a:cubicBezTo>
                  <a:cubicBezTo>
                    <a:pt x="17818" y="66624"/>
                    <a:pt x="20598" y="67794"/>
                    <a:pt x="24255" y="67794"/>
                  </a:cubicBezTo>
                  <a:close/>
                </a:path>
              </a:pathLst>
            </a:custGeom>
            <a:solidFill>
              <a:srgbClr val="1D1D1D"/>
            </a:solidFill>
            <a:ln w="2922"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AB402EF1-726E-4416-ED6F-CAB474E8BD17}"/>
                </a:ext>
              </a:extLst>
            </p:cNvPr>
            <p:cNvSpPr/>
            <p:nvPr/>
          </p:nvSpPr>
          <p:spPr>
            <a:xfrm>
              <a:off x="7823910" y="3552038"/>
              <a:ext cx="50557" cy="77332"/>
            </a:xfrm>
            <a:custGeom>
              <a:avLst/>
              <a:gdLst>
                <a:gd name="connsiteX0" fmla="*/ 30106 w 50557"/>
                <a:gd name="connsiteY0" fmla="*/ 0 h 77332"/>
                <a:gd name="connsiteX1" fmla="*/ 40902 w 50557"/>
                <a:gd name="connsiteY1" fmla="*/ 1960 h 77332"/>
                <a:gd name="connsiteX2" fmla="*/ 50294 w 50557"/>
                <a:gd name="connsiteY2" fmla="*/ 7988 h 77332"/>
                <a:gd name="connsiteX3" fmla="*/ 44677 w 50557"/>
                <a:gd name="connsiteY3" fmla="*/ 15537 h 77332"/>
                <a:gd name="connsiteX4" fmla="*/ 37977 w 50557"/>
                <a:gd name="connsiteY4" fmla="*/ 11557 h 77332"/>
                <a:gd name="connsiteX5" fmla="*/ 30662 w 50557"/>
                <a:gd name="connsiteY5" fmla="*/ 10212 h 77332"/>
                <a:gd name="connsiteX6" fmla="*/ 17847 w 50557"/>
                <a:gd name="connsiteY6" fmla="*/ 17234 h 77332"/>
                <a:gd name="connsiteX7" fmla="*/ 13312 w 50557"/>
                <a:gd name="connsiteY7" fmla="*/ 39091 h 77332"/>
                <a:gd name="connsiteX8" fmla="*/ 30662 w 50557"/>
                <a:gd name="connsiteY8" fmla="*/ 66829 h 77332"/>
                <a:gd name="connsiteX9" fmla="*/ 37831 w 50557"/>
                <a:gd name="connsiteY9" fmla="*/ 65483 h 77332"/>
                <a:gd name="connsiteX10" fmla="*/ 44677 w 50557"/>
                <a:gd name="connsiteY10" fmla="*/ 61503 h 77332"/>
                <a:gd name="connsiteX11" fmla="*/ 50558 w 50557"/>
                <a:gd name="connsiteY11" fmla="*/ 69198 h 77332"/>
                <a:gd name="connsiteX12" fmla="*/ 30253 w 50557"/>
                <a:gd name="connsiteY12" fmla="*/ 77333 h 77332"/>
                <a:gd name="connsiteX13" fmla="*/ 8046 w 50557"/>
                <a:gd name="connsiteY13" fmla="*/ 67531 h 77332"/>
                <a:gd name="connsiteX14" fmla="*/ 0 w 50557"/>
                <a:gd name="connsiteY14" fmla="*/ 39207 h 77332"/>
                <a:gd name="connsiteX15" fmla="*/ 3716 w 50557"/>
                <a:gd name="connsiteY15" fmla="*/ 18346 h 77332"/>
                <a:gd name="connsiteX16" fmla="*/ 14219 w 50557"/>
                <a:gd name="connsiteY16" fmla="*/ 4770 h 77332"/>
                <a:gd name="connsiteX17" fmla="*/ 30106 w 50557"/>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7" h="77332">
                  <a:moveTo>
                    <a:pt x="30106" y="0"/>
                  </a:moveTo>
                  <a:cubicBezTo>
                    <a:pt x="34027" y="0"/>
                    <a:pt x="37626" y="644"/>
                    <a:pt x="40902" y="1960"/>
                  </a:cubicBezTo>
                  <a:cubicBezTo>
                    <a:pt x="44179" y="3248"/>
                    <a:pt x="47310" y="5267"/>
                    <a:pt x="50294" y="7988"/>
                  </a:cubicBezTo>
                  <a:lnTo>
                    <a:pt x="44677" y="15537"/>
                  </a:lnTo>
                  <a:cubicBezTo>
                    <a:pt x="42453" y="13781"/>
                    <a:pt x="40200" y="12435"/>
                    <a:pt x="37977" y="11557"/>
                  </a:cubicBezTo>
                  <a:cubicBezTo>
                    <a:pt x="35724" y="10651"/>
                    <a:pt x="33295" y="10212"/>
                    <a:pt x="30662" y="10212"/>
                  </a:cubicBezTo>
                  <a:cubicBezTo>
                    <a:pt x="25162" y="10212"/>
                    <a:pt x="20890" y="12552"/>
                    <a:pt x="17847" y="17234"/>
                  </a:cubicBezTo>
                  <a:cubicBezTo>
                    <a:pt x="14834" y="21886"/>
                    <a:pt x="13312" y="29172"/>
                    <a:pt x="13312" y="39091"/>
                  </a:cubicBezTo>
                  <a:cubicBezTo>
                    <a:pt x="13312" y="57582"/>
                    <a:pt x="19105" y="66829"/>
                    <a:pt x="30662" y="66829"/>
                  </a:cubicBezTo>
                  <a:cubicBezTo>
                    <a:pt x="33295" y="66829"/>
                    <a:pt x="35666" y="66360"/>
                    <a:pt x="37831" y="65483"/>
                  </a:cubicBezTo>
                  <a:cubicBezTo>
                    <a:pt x="39966" y="64605"/>
                    <a:pt x="42249" y="63259"/>
                    <a:pt x="44677" y="61503"/>
                  </a:cubicBezTo>
                  <a:lnTo>
                    <a:pt x="50558" y="69198"/>
                  </a:lnTo>
                  <a:cubicBezTo>
                    <a:pt x="44589" y="74612"/>
                    <a:pt x="37831" y="77333"/>
                    <a:pt x="30253" y="77333"/>
                  </a:cubicBezTo>
                  <a:cubicBezTo>
                    <a:pt x="20832" y="77333"/>
                    <a:pt x="13429" y="74056"/>
                    <a:pt x="8046" y="67531"/>
                  </a:cubicBezTo>
                  <a:cubicBezTo>
                    <a:pt x="2692" y="60977"/>
                    <a:pt x="0" y="51555"/>
                    <a:pt x="0" y="39207"/>
                  </a:cubicBezTo>
                  <a:cubicBezTo>
                    <a:pt x="0" y="31190"/>
                    <a:pt x="1229" y="24227"/>
                    <a:pt x="3716" y="18346"/>
                  </a:cubicBezTo>
                  <a:cubicBezTo>
                    <a:pt x="6173" y="12465"/>
                    <a:pt x="9685" y="7929"/>
                    <a:pt x="14219" y="4770"/>
                  </a:cubicBezTo>
                  <a:cubicBezTo>
                    <a:pt x="18754" y="1580"/>
                    <a:pt x="24050" y="0"/>
                    <a:pt x="30106" y="0"/>
                  </a:cubicBezTo>
                  <a:close/>
                </a:path>
              </a:pathLst>
            </a:custGeom>
            <a:solidFill>
              <a:srgbClr val="1D1D1D"/>
            </a:solidFill>
            <a:ln w="2922"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2A2A0603-7187-2A46-DEDF-9EB310828545}"/>
                </a:ext>
              </a:extLst>
            </p:cNvPr>
            <p:cNvSpPr/>
            <p:nvPr/>
          </p:nvSpPr>
          <p:spPr>
            <a:xfrm>
              <a:off x="7881197" y="3552038"/>
              <a:ext cx="59978" cy="77332"/>
            </a:xfrm>
            <a:custGeom>
              <a:avLst/>
              <a:gdLst>
                <a:gd name="connsiteX0" fmla="*/ 30136 w 59978"/>
                <a:gd name="connsiteY0" fmla="*/ 0 h 77332"/>
                <a:gd name="connsiteX1" fmla="*/ 52138 w 59978"/>
                <a:gd name="connsiteY1" fmla="*/ 9948 h 77332"/>
                <a:gd name="connsiteX2" fmla="*/ 59979 w 59978"/>
                <a:gd name="connsiteY2" fmla="*/ 38505 h 77332"/>
                <a:gd name="connsiteX3" fmla="*/ 51991 w 59978"/>
                <a:gd name="connsiteY3" fmla="*/ 66887 h 77332"/>
                <a:gd name="connsiteX4" fmla="*/ 29989 w 59978"/>
                <a:gd name="connsiteY4" fmla="*/ 77333 h 77332"/>
                <a:gd name="connsiteX5" fmla="*/ 7929 w 59978"/>
                <a:gd name="connsiteY5" fmla="*/ 67092 h 77332"/>
                <a:gd name="connsiteX6" fmla="*/ 0 w 59978"/>
                <a:gd name="connsiteY6" fmla="*/ 38652 h 77332"/>
                <a:gd name="connsiteX7" fmla="*/ 7988 w 59978"/>
                <a:gd name="connsiteY7" fmla="*/ 10153 h 77332"/>
                <a:gd name="connsiteX8" fmla="*/ 30136 w 59978"/>
                <a:gd name="connsiteY8" fmla="*/ 0 h 77332"/>
                <a:gd name="connsiteX9" fmla="*/ 30136 w 59978"/>
                <a:gd name="connsiteY9" fmla="*/ 10065 h 77332"/>
                <a:gd name="connsiteX10" fmla="*/ 17526 w 59978"/>
                <a:gd name="connsiteY10" fmla="*/ 17000 h 77332"/>
                <a:gd name="connsiteX11" fmla="*/ 13166 w 59978"/>
                <a:gd name="connsiteY11" fmla="*/ 38652 h 77332"/>
                <a:gd name="connsiteX12" fmla="*/ 29989 w 59978"/>
                <a:gd name="connsiteY12" fmla="*/ 67385 h 77332"/>
                <a:gd name="connsiteX13" fmla="*/ 46813 w 59978"/>
                <a:gd name="connsiteY13" fmla="*/ 38505 h 77332"/>
                <a:gd name="connsiteX14" fmla="*/ 42600 w 59978"/>
                <a:gd name="connsiteY14" fmla="*/ 16941 h 77332"/>
                <a:gd name="connsiteX15" fmla="*/ 30136 w 59978"/>
                <a:gd name="connsiteY15" fmla="*/ 10065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78" h="77332">
                  <a:moveTo>
                    <a:pt x="30136" y="0"/>
                  </a:moveTo>
                  <a:cubicBezTo>
                    <a:pt x="39557" y="0"/>
                    <a:pt x="46900" y="3307"/>
                    <a:pt x="52138" y="9948"/>
                  </a:cubicBezTo>
                  <a:cubicBezTo>
                    <a:pt x="57346" y="16561"/>
                    <a:pt x="59979" y="26099"/>
                    <a:pt x="59979" y="38505"/>
                  </a:cubicBezTo>
                  <a:cubicBezTo>
                    <a:pt x="59979" y="50473"/>
                    <a:pt x="57316" y="59923"/>
                    <a:pt x="51991" y="66887"/>
                  </a:cubicBezTo>
                  <a:cubicBezTo>
                    <a:pt x="46666" y="73851"/>
                    <a:pt x="39323" y="77333"/>
                    <a:pt x="29989" y="77333"/>
                  </a:cubicBezTo>
                  <a:cubicBezTo>
                    <a:pt x="20568" y="77333"/>
                    <a:pt x="13195" y="73909"/>
                    <a:pt x="7929" y="67092"/>
                  </a:cubicBezTo>
                  <a:cubicBezTo>
                    <a:pt x="2663" y="60275"/>
                    <a:pt x="0" y="50795"/>
                    <a:pt x="0" y="38652"/>
                  </a:cubicBezTo>
                  <a:cubicBezTo>
                    <a:pt x="0" y="26421"/>
                    <a:pt x="2663" y="16912"/>
                    <a:pt x="7988" y="10153"/>
                  </a:cubicBezTo>
                  <a:cubicBezTo>
                    <a:pt x="13312" y="3365"/>
                    <a:pt x="20686" y="0"/>
                    <a:pt x="30136" y="0"/>
                  </a:cubicBezTo>
                  <a:close/>
                  <a:moveTo>
                    <a:pt x="30136" y="10065"/>
                  </a:moveTo>
                  <a:cubicBezTo>
                    <a:pt x="24606" y="10065"/>
                    <a:pt x="20422" y="12377"/>
                    <a:pt x="17526" y="17000"/>
                  </a:cubicBezTo>
                  <a:cubicBezTo>
                    <a:pt x="14629" y="21623"/>
                    <a:pt x="13166" y="28850"/>
                    <a:pt x="13166" y="38652"/>
                  </a:cubicBezTo>
                  <a:cubicBezTo>
                    <a:pt x="13166" y="57817"/>
                    <a:pt x="18784" y="67385"/>
                    <a:pt x="29989" y="67385"/>
                  </a:cubicBezTo>
                  <a:cubicBezTo>
                    <a:pt x="41195" y="67385"/>
                    <a:pt x="46813" y="57758"/>
                    <a:pt x="46813" y="38505"/>
                  </a:cubicBezTo>
                  <a:cubicBezTo>
                    <a:pt x="46813" y="28704"/>
                    <a:pt x="45408" y="21506"/>
                    <a:pt x="42600" y="16941"/>
                  </a:cubicBezTo>
                  <a:cubicBezTo>
                    <a:pt x="39791" y="12377"/>
                    <a:pt x="35636" y="10065"/>
                    <a:pt x="30136" y="10065"/>
                  </a:cubicBezTo>
                  <a:close/>
                </a:path>
              </a:pathLst>
            </a:custGeom>
            <a:solidFill>
              <a:srgbClr val="1D1D1D"/>
            </a:solidFill>
            <a:ln w="2922"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8C83245D-42C5-086B-980A-DE3ED6257DD2}"/>
                </a:ext>
              </a:extLst>
            </p:cNvPr>
            <p:cNvSpPr/>
            <p:nvPr/>
          </p:nvSpPr>
          <p:spPr>
            <a:xfrm>
              <a:off x="7959374" y="3552038"/>
              <a:ext cx="51698" cy="75489"/>
            </a:xfrm>
            <a:custGeom>
              <a:avLst/>
              <a:gdLst>
                <a:gd name="connsiteX0" fmla="*/ 32915 w 51698"/>
                <a:gd name="connsiteY0" fmla="*/ 0 h 75489"/>
                <a:gd name="connsiteX1" fmla="*/ 46725 w 51698"/>
                <a:gd name="connsiteY1" fmla="*/ 5793 h 75489"/>
                <a:gd name="connsiteX2" fmla="*/ 51698 w 51698"/>
                <a:gd name="connsiteY2" fmla="*/ 21857 h 75489"/>
                <a:gd name="connsiteX3" fmla="*/ 51698 w 51698"/>
                <a:gd name="connsiteY3" fmla="*/ 75490 h 75489"/>
                <a:gd name="connsiteX4" fmla="*/ 39088 w 51698"/>
                <a:gd name="connsiteY4" fmla="*/ 75490 h 75489"/>
                <a:gd name="connsiteX5" fmla="*/ 39088 w 51698"/>
                <a:gd name="connsiteY5" fmla="*/ 23378 h 75489"/>
                <a:gd name="connsiteX6" fmla="*/ 36718 w 51698"/>
                <a:gd name="connsiteY6" fmla="*/ 13079 h 75489"/>
                <a:gd name="connsiteX7" fmla="*/ 29433 w 51698"/>
                <a:gd name="connsiteY7" fmla="*/ 9948 h 75489"/>
                <a:gd name="connsiteX8" fmla="*/ 12610 w 51698"/>
                <a:gd name="connsiteY8" fmla="*/ 23115 h 75489"/>
                <a:gd name="connsiteX9" fmla="*/ 12610 w 51698"/>
                <a:gd name="connsiteY9" fmla="*/ 75490 h 75489"/>
                <a:gd name="connsiteX10" fmla="*/ 0 w 51698"/>
                <a:gd name="connsiteY10" fmla="*/ 75490 h 75489"/>
                <a:gd name="connsiteX11" fmla="*/ 0 w 51698"/>
                <a:gd name="connsiteY11" fmla="*/ 1814 h 75489"/>
                <a:gd name="connsiteX12" fmla="*/ 10913 w 51698"/>
                <a:gd name="connsiteY12" fmla="*/ 1814 h 75489"/>
                <a:gd name="connsiteX13" fmla="*/ 11908 w 51698"/>
                <a:gd name="connsiteY13" fmla="*/ 12728 h 75489"/>
                <a:gd name="connsiteX14" fmla="*/ 32915 w 51698"/>
                <a:gd name="connsiteY14" fmla="*/ 0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489">
                  <a:moveTo>
                    <a:pt x="32915" y="0"/>
                  </a:moveTo>
                  <a:cubicBezTo>
                    <a:pt x="38796" y="0"/>
                    <a:pt x="43419" y="1931"/>
                    <a:pt x="46725" y="5793"/>
                  </a:cubicBezTo>
                  <a:cubicBezTo>
                    <a:pt x="50031" y="9685"/>
                    <a:pt x="51698" y="15040"/>
                    <a:pt x="51698" y="21857"/>
                  </a:cubicBezTo>
                  <a:lnTo>
                    <a:pt x="51698" y="75490"/>
                  </a:lnTo>
                  <a:lnTo>
                    <a:pt x="39088" y="75490"/>
                  </a:lnTo>
                  <a:lnTo>
                    <a:pt x="39088" y="23378"/>
                  </a:lnTo>
                  <a:cubicBezTo>
                    <a:pt x="39088" y="18639"/>
                    <a:pt x="38298" y="15185"/>
                    <a:pt x="36718" y="13079"/>
                  </a:cubicBezTo>
                  <a:cubicBezTo>
                    <a:pt x="35109" y="11002"/>
                    <a:pt x="32681" y="9948"/>
                    <a:pt x="29433" y="9948"/>
                  </a:cubicBezTo>
                  <a:cubicBezTo>
                    <a:pt x="23260" y="9948"/>
                    <a:pt x="17642" y="14337"/>
                    <a:pt x="12610" y="23115"/>
                  </a:cubicBezTo>
                  <a:lnTo>
                    <a:pt x="12610" y="75490"/>
                  </a:lnTo>
                  <a:lnTo>
                    <a:pt x="0" y="75490"/>
                  </a:lnTo>
                  <a:lnTo>
                    <a:pt x="0" y="1814"/>
                  </a:lnTo>
                  <a:lnTo>
                    <a:pt x="10913" y="1814"/>
                  </a:lnTo>
                  <a:lnTo>
                    <a:pt x="11908" y="12728"/>
                  </a:lnTo>
                  <a:cubicBezTo>
                    <a:pt x="17613" y="4242"/>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0CD8E0F7-9AB7-CE83-35DF-EA55FF42A367}"/>
                </a:ext>
              </a:extLst>
            </p:cNvPr>
            <p:cNvSpPr/>
            <p:nvPr/>
          </p:nvSpPr>
          <p:spPr>
            <a:xfrm>
              <a:off x="8025087" y="3552038"/>
              <a:ext cx="51815" cy="77332"/>
            </a:xfrm>
            <a:custGeom>
              <a:avLst/>
              <a:gdLst>
                <a:gd name="connsiteX0" fmla="*/ 27181 w 51815"/>
                <a:gd name="connsiteY0" fmla="*/ 0 h 77332"/>
                <a:gd name="connsiteX1" fmla="*/ 49856 w 51815"/>
                <a:gd name="connsiteY1" fmla="*/ 8398 h 77332"/>
                <a:gd name="connsiteX2" fmla="*/ 44530 w 51815"/>
                <a:gd name="connsiteY2" fmla="*/ 15829 h 77332"/>
                <a:gd name="connsiteX3" fmla="*/ 36133 w 51815"/>
                <a:gd name="connsiteY3" fmla="*/ 11207 h 77332"/>
                <a:gd name="connsiteX4" fmla="*/ 27854 w 51815"/>
                <a:gd name="connsiteY4" fmla="*/ 9656 h 77332"/>
                <a:gd name="connsiteX5" fmla="*/ 18842 w 51815"/>
                <a:gd name="connsiteY5" fmla="*/ 12377 h 77332"/>
                <a:gd name="connsiteX6" fmla="*/ 15536 w 51815"/>
                <a:gd name="connsiteY6" fmla="*/ 19897 h 77332"/>
                <a:gd name="connsiteX7" fmla="*/ 18696 w 51815"/>
                <a:gd name="connsiteY7" fmla="*/ 27182 h 77332"/>
                <a:gd name="connsiteX8" fmla="*/ 30662 w 51815"/>
                <a:gd name="connsiteY8" fmla="*/ 32624 h 77332"/>
                <a:gd name="connsiteX9" fmla="*/ 46783 w 51815"/>
                <a:gd name="connsiteY9" fmla="*/ 41168 h 77332"/>
                <a:gd name="connsiteX10" fmla="*/ 51816 w 51815"/>
                <a:gd name="connsiteY10" fmla="*/ 55037 h 77332"/>
                <a:gd name="connsiteX11" fmla="*/ 44267 w 51815"/>
                <a:gd name="connsiteY11" fmla="*/ 71364 h 77332"/>
                <a:gd name="connsiteX12" fmla="*/ 25337 w 51815"/>
                <a:gd name="connsiteY12" fmla="*/ 77333 h 77332"/>
                <a:gd name="connsiteX13" fmla="*/ 0 w 51815"/>
                <a:gd name="connsiteY13" fmla="*/ 67385 h 77332"/>
                <a:gd name="connsiteX14" fmla="*/ 6437 w 51815"/>
                <a:gd name="connsiteY14" fmla="*/ 60363 h 77332"/>
                <a:gd name="connsiteX15" fmla="*/ 25074 w 51815"/>
                <a:gd name="connsiteY15" fmla="*/ 67531 h 77332"/>
                <a:gd name="connsiteX16" fmla="*/ 35022 w 51815"/>
                <a:gd name="connsiteY16" fmla="*/ 64429 h 77332"/>
                <a:gd name="connsiteX17" fmla="*/ 38796 w 51815"/>
                <a:gd name="connsiteY17" fmla="*/ 55886 h 77332"/>
                <a:gd name="connsiteX18" fmla="*/ 37450 w 51815"/>
                <a:gd name="connsiteY18" fmla="*/ 49595 h 77332"/>
                <a:gd name="connsiteX19" fmla="*/ 32710 w 51815"/>
                <a:gd name="connsiteY19" fmla="*/ 45323 h 77332"/>
                <a:gd name="connsiteX20" fmla="*/ 22675 w 51815"/>
                <a:gd name="connsiteY20" fmla="*/ 41315 h 77332"/>
                <a:gd name="connsiteX21" fmla="*/ 7548 w 51815"/>
                <a:gd name="connsiteY21" fmla="*/ 32917 h 77332"/>
                <a:gd name="connsiteX22" fmla="*/ 2926 w 51815"/>
                <a:gd name="connsiteY22" fmla="*/ 20452 h 77332"/>
                <a:gd name="connsiteX23" fmla="*/ 6027 w 51815"/>
                <a:gd name="connsiteY23" fmla="*/ 9948 h 77332"/>
                <a:gd name="connsiteX24" fmla="*/ 14570 w 51815"/>
                <a:gd name="connsiteY24" fmla="*/ 2662 h 77332"/>
                <a:gd name="connsiteX25" fmla="*/ 27181 w 51815"/>
                <a:gd name="connsiteY25"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5" h="77332">
                  <a:moveTo>
                    <a:pt x="27181" y="0"/>
                  </a:moveTo>
                  <a:cubicBezTo>
                    <a:pt x="35665" y="0"/>
                    <a:pt x="43243" y="2780"/>
                    <a:pt x="49856" y="8398"/>
                  </a:cubicBezTo>
                  <a:lnTo>
                    <a:pt x="44530" y="15829"/>
                  </a:lnTo>
                  <a:cubicBezTo>
                    <a:pt x="41546" y="13781"/>
                    <a:pt x="38737" y="12230"/>
                    <a:pt x="36133" y="11207"/>
                  </a:cubicBezTo>
                  <a:cubicBezTo>
                    <a:pt x="33529" y="10182"/>
                    <a:pt x="30779" y="9656"/>
                    <a:pt x="27854" y="9656"/>
                  </a:cubicBezTo>
                  <a:cubicBezTo>
                    <a:pt x="24050" y="9656"/>
                    <a:pt x="21036" y="10563"/>
                    <a:pt x="18842" y="12377"/>
                  </a:cubicBezTo>
                  <a:cubicBezTo>
                    <a:pt x="16648" y="14220"/>
                    <a:pt x="15536" y="16707"/>
                    <a:pt x="15536" y="19897"/>
                  </a:cubicBezTo>
                  <a:cubicBezTo>
                    <a:pt x="15536" y="22969"/>
                    <a:pt x="16589" y="25397"/>
                    <a:pt x="18696" y="27182"/>
                  </a:cubicBezTo>
                  <a:cubicBezTo>
                    <a:pt x="20802" y="28938"/>
                    <a:pt x="24781" y="30752"/>
                    <a:pt x="30662" y="32624"/>
                  </a:cubicBezTo>
                  <a:cubicBezTo>
                    <a:pt x="38035" y="34965"/>
                    <a:pt x="43419" y="37803"/>
                    <a:pt x="46783" y="41168"/>
                  </a:cubicBezTo>
                  <a:cubicBezTo>
                    <a:pt x="50148" y="44533"/>
                    <a:pt x="51816" y="49156"/>
                    <a:pt x="51816" y="55037"/>
                  </a:cubicBezTo>
                  <a:cubicBezTo>
                    <a:pt x="51816" y="61971"/>
                    <a:pt x="49299" y="67414"/>
                    <a:pt x="44267" y="71364"/>
                  </a:cubicBezTo>
                  <a:cubicBezTo>
                    <a:pt x="39206" y="75343"/>
                    <a:pt x="32915" y="77333"/>
                    <a:pt x="25337" y="77333"/>
                  </a:cubicBezTo>
                  <a:cubicBezTo>
                    <a:pt x="15360" y="77333"/>
                    <a:pt x="6905" y="73997"/>
                    <a:pt x="0" y="67385"/>
                  </a:cubicBezTo>
                  <a:lnTo>
                    <a:pt x="6437" y="60363"/>
                  </a:lnTo>
                  <a:cubicBezTo>
                    <a:pt x="12317" y="65132"/>
                    <a:pt x="18520" y="67531"/>
                    <a:pt x="25074" y="67531"/>
                  </a:cubicBezTo>
                  <a:cubicBezTo>
                    <a:pt x="29170" y="67531"/>
                    <a:pt x="32505" y="66477"/>
                    <a:pt x="35022" y="64429"/>
                  </a:cubicBezTo>
                  <a:cubicBezTo>
                    <a:pt x="37538" y="62381"/>
                    <a:pt x="38796" y="59543"/>
                    <a:pt x="38796" y="55886"/>
                  </a:cubicBezTo>
                  <a:cubicBezTo>
                    <a:pt x="38796" y="53281"/>
                    <a:pt x="38357" y="51175"/>
                    <a:pt x="37450" y="49595"/>
                  </a:cubicBezTo>
                  <a:cubicBezTo>
                    <a:pt x="36572" y="47985"/>
                    <a:pt x="34992" y="46581"/>
                    <a:pt x="32710" y="45323"/>
                  </a:cubicBezTo>
                  <a:cubicBezTo>
                    <a:pt x="30399" y="44065"/>
                    <a:pt x="27064" y="42719"/>
                    <a:pt x="22675" y="41315"/>
                  </a:cubicBezTo>
                  <a:cubicBezTo>
                    <a:pt x="15682" y="38974"/>
                    <a:pt x="10650" y="36194"/>
                    <a:pt x="7548" y="32917"/>
                  </a:cubicBezTo>
                  <a:cubicBezTo>
                    <a:pt x="4477" y="29640"/>
                    <a:pt x="2926" y="25485"/>
                    <a:pt x="2926" y="20452"/>
                  </a:cubicBezTo>
                  <a:cubicBezTo>
                    <a:pt x="2926" y="16531"/>
                    <a:pt x="3950" y="13020"/>
                    <a:pt x="6027" y="9948"/>
                  </a:cubicBezTo>
                  <a:cubicBezTo>
                    <a:pt x="8075" y="6847"/>
                    <a:pt x="10913" y="4418"/>
                    <a:pt x="14570" y="2662"/>
                  </a:cubicBezTo>
                  <a:cubicBezTo>
                    <a:pt x="18198" y="878"/>
                    <a:pt x="22412" y="0"/>
                    <a:pt x="27181" y="0"/>
                  </a:cubicBezTo>
                  <a:close/>
                </a:path>
              </a:pathLst>
            </a:custGeom>
            <a:solidFill>
              <a:srgbClr val="1D1D1D"/>
            </a:solidFill>
            <a:ln w="2922"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20EB5595-4875-D1CB-93A9-D75E01A890CA}"/>
                </a:ext>
              </a:extLst>
            </p:cNvPr>
            <p:cNvSpPr/>
            <p:nvPr/>
          </p:nvSpPr>
          <p:spPr>
            <a:xfrm>
              <a:off x="8091064" y="3519121"/>
              <a:ext cx="16530" cy="108406"/>
            </a:xfrm>
            <a:custGeom>
              <a:avLst/>
              <a:gdLst>
                <a:gd name="connsiteX0" fmla="*/ 14570 w 16530"/>
                <a:gd name="connsiteY0" fmla="*/ 34731 h 108406"/>
                <a:gd name="connsiteX1" fmla="*/ 14570 w 16530"/>
                <a:gd name="connsiteY1" fmla="*/ 108406 h 108406"/>
                <a:gd name="connsiteX2" fmla="*/ 1960 w 16530"/>
                <a:gd name="connsiteY2" fmla="*/ 108406 h 108406"/>
                <a:gd name="connsiteX3" fmla="*/ 1960 w 16530"/>
                <a:gd name="connsiteY3" fmla="*/ 34731 h 108406"/>
                <a:gd name="connsiteX4" fmla="*/ 14570 w 16530"/>
                <a:gd name="connsiteY4" fmla="*/ 34731 h 108406"/>
                <a:gd name="connsiteX5" fmla="*/ 8251 w 16530"/>
                <a:gd name="connsiteY5" fmla="*/ 0 h 108406"/>
                <a:gd name="connsiteX6" fmla="*/ 14219 w 16530"/>
                <a:gd name="connsiteY6" fmla="*/ 2370 h 108406"/>
                <a:gd name="connsiteX7" fmla="*/ 16530 w 16530"/>
                <a:gd name="connsiteY7" fmla="*/ 8251 h 108406"/>
                <a:gd name="connsiteX8" fmla="*/ 14278 w 16530"/>
                <a:gd name="connsiteY8" fmla="*/ 14074 h 108406"/>
                <a:gd name="connsiteX9" fmla="*/ 8251 w 16530"/>
                <a:gd name="connsiteY9" fmla="*/ 16386 h 108406"/>
                <a:gd name="connsiteX10" fmla="*/ 2311 w 16530"/>
                <a:gd name="connsiteY10" fmla="*/ 14074 h 108406"/>
                <a:gd name="connsiteX11" fmla="*/ 0 w 16530"/>
                <a:gd name="connsiteY11" fmla="*/ 8251 h 108406"/>
                <a:gd name="connsiteX12" fmla="*/ 2311 w 16530"/>
                <a:gd name="connsiteY12" fmla="*/ 2370 h 108406"/>
                <a:gd name="connsiteX13" fmla="*/ 8251 w 16530"/>
                <a:gd name="connsiteY13" fmla="*/ 0 h 1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06">
                  <a:moveTo>
                    <a:pt x="14570" y="34731"/>
                  </a:moveTo>
                  <a:lnTo>
                    <a:pt x="14570" y="108406"/>
                  </a:lnTo>
                  <a:lnTo>
                    <a:pt x="1960" y="108406"/>
                  </a:lnTo>
                  <a:lnTo>
                    <a:pt x="1960" y="34731"/>
                  </a:lnTo>
                  <a:lnTo>
                    <a:pt x="14570" y="34731"/>
                  </a:lnTo>
                  <a:close/>
                  <a:moveTo>
                    <a:pt x="8251" y="0"/>
                  </a:moveTo>
                  <a:cubicBezTo>
                    <a:pt x="10679" y="0"/>
                    <a:pt x="12669" y="790"/>
                    <a:pt x="14219" y="2370"/>
                  </a:cubicBezTo>
                  <a:cubicBezTo>
                    <a:pt x="15770" y="3950"/>
                    <a:pt x="16530" y="5910"/>
                    <a:pt x="16530" y="8251"/>
                  </a:cubicBezTo>
                  <a:cubicBezTo>
                    <a:pt x="16530" y="10592"/>
                    <a:pt x="15770" y="12523"/>
                    <a:pt x="14278" y="14074"/>
                  </a:cubicBezTo>
                  <a:cubicBezTo>
                    <a:pt x="12786" y="15596"/>
                    <a:pt x="10796" y="16386"/>
                    <a:pt x="8251" y="16386"/>
                  </a:cubicBezTo>
                  <a:cubicBezTo>
                    <a:pt x="5822" y="16386"/>
                    <a:pt x="3862" y="15596"/>
                    <a:pt x="2311" y="14074"/>
                  </a:cubicBezTo>
                  <a:cubicBezTo>
                    <a:pt x="761" y="12523"/>
                    <a:pt x="0" y="10592"/>
                    <a:pt x="0" y="8251"/>
                  </a:cubicBezTo>
                  <a:cubicBezTo>
                    <a:pt x="0" y="5910"/>
                    <a:pt x="761" y="3950"/>
                    <a:pt x="2311" y="2370"/>
                  </a:cubicBezTo>
                  <a:cubicBezTo>
                    <a:pt x="3862"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AD917CD6-9840-A1CD-C276-26012FB06DE7}"/>
                </a:ext>
              </a:extLst>
            </p:cNvPr>
            <p:cNvSpPr/>
            <p:nvPr/>
          </p:nvSpPr>
          <p:spPr>
            <a:xfrm>
              <a:off x="8127636" y="3522602"/>
              <a:ext cx="23932" cy="106767"/>
            </a:xfrm>
            <a:custGeom>
              <a:avLst/>
              <a:gdLst>
                <a:gd name="connsiteX0" fmla="*/ 14541 w 23932"/>
                <a:gd name="connsiteY0" fmla="*/ 106768 h 106767"/>
                <a:gd name="connsiteX1" fmla="*/ 3920 w 23932"/>
                <a:gd name="connsiteY1" fmla="*/ 102701 h 106767"/>
                <a:gd name="connsiteX2" fmla="*/ 0 w 23932"/>
                <a:gd name="connsiteY2" fmla="*/ 91348 h 106767"/>
                <a:gd name="connsiteX3" fmla="*/ 0 w 23932"/>
                <a:gd name="connsiteY3" fmla="*/ 1404 h 106767"/>
                <a:gd name="connsiteX4" fmla="*/ 12581 w 23932"/>
                <a:gd name="connsiteY4" fmla="*/ 0 h 106767"/>
                <a:gd name="connsiteX5" fmla="*/ 12581 w 23932"/>
                <a:gd name="connsiteY5" fmla="*/ 90939 h 106767"/>
                <a:gd name="connsiteX6" fmla="*/ 17086 w 23932"/>
                <a:gd name="connsiteY6" fmla="*/ 96381 h 106767"/>
                <a:gd name="connsiteX7" fmla="*/ 21153 w 23932"/>
                <a:gd name="connsiteY7" fmla="*/ 95562 h 106767"/>
                <a:gd name="connsiteX8" fmla="*/ 23933 w 23932"/>
                <a:gd name="connsiteY8" fmla="*/ 104369 h 106767"/>
                <a:gd name="connsiteX9" fmla="*/ 14541 w 2393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2" h="106767">
                  <a:moveTo>
                    <a:pt x="14541" y="106768"/>
                  </a:moveTo>
                  <a:cubicBezTo>
                    <a:pt x="10065" y="106768"/>
                    <a:pt x="6524" y="105393"/>
                    <a:pt x="3920" y="102701"/>
                  </a:cubicBezTo>
                  <a:cubicBezTo>
                    <a:pt x="1287" y="99980"/>
                    <a:pt x="0" y="96205"/>
                    <a:pt x="0" y="91348"/>
                  </a:cubicBezTo>
                  <a:lnTo>
                    <a:pt x="0" y="1404"/>
                  </a:lnTo>
                  <a:lnTo>
                    <a:pt x="12581" y="0"/>
                  </a:lnTo>
                  <a:lnTo>
                    <a:pt x="12581" y="90939"/>
                  </a:lnTo>
                  <a:cubicBezTo>
                    <a:pt x="12581" y="94567"/>
                    <a:pt x="14102" y="96381"/>
                    <a:pt x="17086" y="96381"/>
                  </a:cubicBezTo>
                  <a:cubicBezTo>
                    <a:pt x="18286" y="96381"/>
                    <a:pt x="19632" y="96118"/>
                    <a:pt x="21153" y="95562"/>
                  </a:cubicBezTo>
                  <a:lnTo>
                    <a:pt x="23933" y="104369"/>
                  </a:lnTo>
                  <a:cubicBezTo>
                    <a:pt x="20948" y="105978"/>
                    <a:pt x="17818" y="106768"/>
                    <a:pt x="14541" y="106768"/>
                  </a:cubicBezTo>
                  <a:close/>
                </a:path>
              </a:pathLst>
            </a:custGeom>
            <a:solidFill>
              <a:srgbClr val="1D1D1D"/>
            </a:solidFill>
            <a:ln w="2922"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214BE9E2-CB14-7637-6961-4DE77F0A49F1}"/>
                </a:ext>
              </a:extLst>
            </p:cNvPr>
            <p:cNvSpPr/>
            <p:nvPr/>
          </p:nvSpPr>
          <p:spPr>
            <a:xfrm>
              <a:off x="8163331" y="3519121"/>
              <a:ext cx="16530" cy="108406"/>
            </a:xfrm>
            <a:custGeom>
              <a:avLst/>
              <a:gdLst>
                <a:gd name="connsiteX0" fmla="*/ 14570 w 16530"/>
                <a:gd name="connsiteY0" fmla="*/ 34731 h 108406"/>
                <a:gd name="connsiteX1" fmla="*/ 14570 w 16530"/>
                <a:gd name="connsiteY1" fmla="*/ 108406 h 108406"/>
                <a:gd name="connsiteX2" fmla="*/ 1990 w 16530"/>
                <a:gd name="connsiteY2" fmla="*/ 108406 h 108406"/>
                <a:gd name="connsiteX3" fmla="*/ 1990 w 16530"/>
                <a:gd name="connsiteY3" fmla="*/ 34731 h 108406"/>
                <a:gd name="connsiteX4" fmla="*/ 14570 w 16530"/>
                <a:gd name="connsiteY4" fmla="*/ 34731 h 108406"/>
                <a:gd name="connsiteX5" fmla="*/ 8280 w 16530"/>
                <a:gd name="connsiteY5" fmla="*/ 0 h 108406"/>
                <a:gd name="connsiteX6" fmla="*/ 14249 w 16530"/>
                <a:gd name="connsiteY6" fmla="*/ 2370 h 108406"/>
                <a:gd name="connsiteX7" fmla="*/ 16531 w 16530"/>
                <a:gd name="connsiteY7" fmla="*/ 8251 h 108406"/>
                <a:gd name="connsiteX8" fmla="*/ 14307 w 16530"/>
                <a:gd name="connsiteY8" fmla="*/ 14074 h 108406"/>
                <a:gd name="connsiteX9" fmla="*/ 8280 w 16530"/>
                <a:gd name="connsiteY9" fmla="*/ 16386 h 108406"/>
                <a:gd name="connsiteX10" fmla="*/ 2341 w 16530"/>
                <a:gd name="connsiteY10" fmla="*/ 14074 h 108406"/>
                <a:gd name="connsiteX11" fmla="*/ 0 w 16530"/>
                <a:gd name="connsiteY11" fmla="*/ 8251 h 108406"/>
                <a:gd name="connsiteX12" fmla="*/ 2341 w 16530"/>
                <a:gd name="connsiteY12" fmla="*/ 2370 h 108406"/>
                <a:gd name="connsiteX13" fmla="*/ 8280 w 16530"/>
                <a:gd name="connsiteY13" fmla="*/ 0 h 1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06">
                  <a:moveTo>
                    <a:pt x="14570" y="34731"/>
                  </a:moveTo>
                  <a:lnTo>
                    <a:pt x="14570" y="108406"/>
                  </a:lnTo>
                  <a:lnTo>
                    <a:pt x="1990" y="108406"/>
                  </a:lnTo>
                  <a:lnTo>
                    <a:pt x="1990" y="34731"/>
                  </a:lnTo>
                  <a:lnTo>
                    <a:pt x="14570" y="34731"/>
                  </a:lnTo>
                  <a:close/>
                  <a:moveTo>
                    <a:pt x="8280" y="0"/>
                  </a:moveTo>
                  <a:cubicBezTo>
                    <a:pt x="10708" y="0"/>
                    <a:pt x="12698" y="790"/>
                    <a:pt x="14249" y="2370"/>
                  </a:cubicBezTo>
                  <a:cubicBezTo>
                    <a:pt x="15770" y="3950"/>
                    <a:pt x="16531" y="5910"/>
                    <a:pt x="16531" y="8251"/>
                  </a:cubicBezTo>
                  <a:cubicBezTo>
                    <a:pt x="16531" y="10592"/>
                    <a:pt x="15799" y="12523"/>
                    <a:pt x="14307" y="14074"/>
                  </a:cubicBezTo>
                  <a:cubicBezTo>
                    <a:pt x="12815" y="15596"/>
                    <a:pt x="10796" y="16386"/>
                    <a:pt x="8280" y="16386"/>
                  </a:cubicBezTo>
                  <a:cubicBezTo>
                    <a:pt x="5852" y="16386"/>
                    <a:pt x="3862" y="15596"/>
                    <a:pt x="2341" y="14074"/>
                  </a:cubicBezTo>
                  <a:cubicBezTo>
                    <a:pt x="790" y="12523"/>
                    <a:pt x="0" y="10592"/>
                    <a:pt x="0" y="8251"/>
                  </a:cubicBezTo>
                  <a:cubicBezTo>
                    <a:pt x="0" y="5910"/>
                    <a:pt x="790" y="3950"/>
                    <a:pt x="2341"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8910E959-9306-A437-5204-D701C2C3D399}"/>
                </a:ext>
              </a:extLst>
            </p:cNvPr>
            <p:cNvSpPr/>
            <p:nvPr/>
          </p:nvSpPr>
          <p:spPr>
            <a:xfrm>
              <a:off x="8196129" y="3552038"/>
              <a:ext cx="56175" cy="77332"/>
            </a:xfrm>
            <a:custGeom>
              <a:avLst/>
              <a:gdLst>
                <a:gd name="connsiteX0" fmla="*/ 56175 w 56175"/>
                <a:gd name="connsiteY0" fmla="*/ 36428 h 77332"/>
                <a:gd name="connsiteX1" fmla="*/ 55883 w 56175"/>
                <a:gd name="connsiteY1" fmla="*/ 43011 h 77332"/>
                <a:gd name="connsiteX2" fmla="*/ 13020 w 56175"/>
                <a:gd name="connsiteY2" fmla="*/ 43011 h 77332"/>
                <a:gd name="connsiteX3" fmla="*/ 18199 w 56175"/>
                <a:gd name="connsiteY3" fmla="*/ 61562 h 77332"/>
                <a:gd name="connsiteX4" fmla="*/ 30809 w 56175"/>
                <a:gd name="connsiteY4" fmla="*/ 67238 h 77332"/>
                <a:gd name="connsiteX5" fmla="*/ 39849 w 56175"/>
                <a:gd name="connsiteY5" fmla="*/ 65687 h 77332"/>
                <a:gd name="connsiteX6" fmla="*/ 48188 w 56175"/>
                <a:gd name="connsiteY6" fmla="*/ 60655 h 77332"/>
                <a:gd name="connsiteX7" fmla="*/ 53776 w 56175"/>
                <a:gd name="connsiteY7" fmla="*/ 68087 h 77332"/>
                <a:gd name="connsiteX8" fmla="*/ 30253 w 56175"/>
                <a:gd name="connsiteY8" fmla="*/ 77333 h 77332"/>
                <a:gd name="connsiteX9" fmla="*/ 7900 w 56175"/>
                <a:gd name="connsiteY9" fmla="*/ 67297 h 77332"/>
                <a:gd name="connsiteX10" fmla="*/ 0 w 56175"/>
                <a:gd name="connsiteY10" fmla="*/ 39207 h 77332"/>
                <a:gd name="connsiteX11" fmla="*/ 7549 w 56175"/>
                <a:gd name="connsiteY11" fmla="*/ 10563 h 77332"/>
                <a:gd name="connsiteX12" fmla="*/ 28585 w 56175"/>
                <a:gd name="connsiteY12" fmla="*/ 0 h 77332"/>
                <a:gd name="connsiteX13" fmla="*/ 49036 w 56175"/>
                <a:gd name="connsiteY13" fmla="*/ 9451 h 77332"/>
                <a:gd name="connsiteX14" fmla="*/ 56175 w 56175"/>
                <a:gd name="connsiteY14" fmla="*/ 36428 h 77332"/>
                <a:gd name="connsiteX15" fmla="*/ 43975 w 56175"/>
                <a:gd name="connsiteY15" fmla="*/ 32624 h 77332"/>
                <a:gd name="connsiteX16" fmla="*/ 28702 w 56175"/>
                <a:gd name="connsiteY16" fmla="*/ 9509 h 77332"/>
                <a:gd name="connsiteX17" fmla="*/ 17643 w 56175"/>
                <a:gd name="connsiteY17" fmla="*/ 15332 h 77332"/>
                <a:gd name="connsiteX18" fmla="*/ 13020 w 56175"/>
                <a:gd name="connsiteY18" fmla="*/ 34175 h 77332"/>
                <a:gd name="connsiteX19" fmla="*/ 43975 w 56175"/>
                <a:gd name="connsiteY19" fmla="*/ 34175 h 77332"/>
                <a:gd name="connsiteX20" fmla="*/ 43975 w 56175"/>
                <a:gd name="connsiteY20" fmla="*/ 3262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5" h="77332">
                  <a:moveTo>
                    <a:pt x="56175" y="36428"/>
                  </a:moveTo>
                  <a:cubicBezTo>
                    <a:pt x="56175" y="38389"/>
                    <a:pt x="56087" y="40583"/>
                    <a:pt x="55883" y="43011"/>
                  </a:cubicBezTo>
                  <a:lnTo>
                    <a:pt x="13020" y="43011"/>
                  </a:lnTo>
                  <a:cubicBezTo>
                    <a:pt x="13400" y="51585"/>
                    <a:pt x="15126" y="57787"/>
                    <a:pt x="18199" y="61562"/>
                  </a:cubicBezTo>
                  <a:cubicBezTo>
                    <a:pt x="21300" y="65337"/>
                    <a:pt x="25484" y="67238"/>
                    <a:pt x="30809" y="67238"/>
                  </a:cubicBezTo>
                  <a:cubicBezTo>
                    <a:pt x="34173" y="67238"/>
                    <a:pt x="37187" y="66712"/>
                    <a:pt x="39849" y="65687"/>
                  </a:cubicBezTo>
                  <a:cubicBezTo>
                    <a:pt x="42512" y="64664"/>
                    <a:pt x="45291" y="62996"/>
                    <a:pt x="48188" y="60655"/>
                  </a:cubicBezTo>
                  <a:lnTo>
                    <a:pt x="53776" y="68087"/>
                  </a:lnTo>
                  <a:cubicBezTo>
                    <a:pt x="46871" y="74232"/>
                    <a:pt x="39030" y="77333"/>
                    <a:pt x="30253" y="77333"/>
                  </a:cubicBezTo>
                  <a:cubicBezTo>
                    <a:pt x="20627" y="77333"/>
                    <a:pt x="13195" y="73997"/>
                    <a:pt x="7900" y="67297"/>
                  </a:cubicBezTo>
                  <a:cubicBezTo>
                    <a:pt x="2633" y="60625"/>
                    <a:pt x="0" y="51263"/>
                    <a:pt x="0" y="39207"/>
                  </a:cubicBezTo>
                  <a:cubicBezTo>
                    <a:pt x="0" y="27182"/>
                    <a:pt x="2516" y="17614"/>
                    <a:pt x="7549" y="10563"/>
                  </a:cubicBezTo>
                  <a:cubicBezTo>
                    <a:pt x="12610" y="3511"/>
                    <a:pt x="19603" y="0"/>
                    <a:pt x="28585" y="0"/>
                  </a:cubicBezTo>
                  <a:cubicBezTo>
                    <a:pt x="37450" y="0"/>
                    <a:pt x="44267" y="3131"/>
                    <a:pt x="49036" y="9451"/>
                  </a:cubicBezTo>
                  <a:cubicBezTo>
                    <a:pt x="53776" y="15742"/>
                    <a:pt x="56175" y="24753"/>
                    <a:pt x="56175" y="36428"/>
                  </a:cubicBezTo>
                  <a:close/>
                  <a:moveTo>
                    <a:pt x="43975" y="32624"/>
                  </a:moveTo>
                  <a:cubicBezTo>
                    <a:pt x="43975" y="17234"/>
                    <a:pt x="38884" y="9509"/>
                    <a:pt x="28702" y="9509"/>
                  </a:cubicBezTo>
                  <a:cubicBezTo>
                    <a:pt x="24050" y="9509"/>
                    <a:pt x="20364" y="11440"/>
                    <a:pt x="17643" y="15332"/>
                  </a:cubicBezTo>
                  <a:cubicBezTo>
                    <a:pt x="14951" y="19194"/>
                    <a:pt x="13400" y="25485"/>
                    <a:pt x="13020" y="34175"/>
                  </a:cubicBezTo>
                  <a:lnTo>
                    <a:pt x="43975" y="34175"/>
                  </a:lnTo>
                  <a:lnTo>
                    <a:pt x="43975" y="32624"/>
                  </a:lnTo>
                  <a:close/>
                </a:path>
              </a:pathLst>
            </a:custGeom>
            <a:solidFill>
              <a:srgbClr val="1D1D1D"/>
            </a:solidFill>
            <a:ln w="2922"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3CDA3B3D-C8CC-D2D2-BC6B-95BB06EEC61D}"/>
                </a:ext>
              </a:extLst>
            </p:cNvPr>
            <p:cNvSpPr/>
            <p:nvPr/>
          </p:nvSpPr>
          <p:spPr>
            <a:xfrm>
              <a:off x="8269800" y="3552155"/>
              <a:ext cx="36572" cy="75372"/>
            </a:xfrm>
            <a:custGeom>
              <a:avLst/>
              <a:gdLst>
                <a:gd name="connsiteX0" fmla="*/ 30282 w 36572"/>
                <a:gd name="connsiteY0" fmla="*/ 0 h 75372"/>
                <a:gd name="connsiteX1" fmla="*/ 36572 w 36572"/>
                <a:gd name="connsiteY1" fmla="*/ 849 h 75372"/>
                <a:gd name="connsiteX2" fmla="*/ 34466 w 36572"/>
                <a:gd name="connsiteY2" fmla="*/ 13050 h 75372"/>
                <a:gd name="connsiteX3" fmla="*/ 28731 w 36572"/>
                <a:gd name="connsiteY3" fmla="*/ 12201 h 75372"/>
                <a:gd name="connsiteX4" fmla="*/ 18725 w 36572"/>
                <a:gd name="connsiteY4" fmla="*/ 1711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42 w 36572"/>
                <a:gd name="connsiteY9" fmla="*/ 1697 h 75372"/>
                <a:gd name="connsiteX10" fmla="*/ 11908 w 36572"/>
                <a:gd name="connsiteY10" fmla="*/ 16268 h 75372"/>
                <a:gd name="connsiteX11" fmla="*/ 30282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82" y="0"/>
                  </a:moveTo>
                  <a:cubicBezTo>
                    <a:pt x="32710" y="0"/>
                    <a:pt x="34788" y="293"/>
                    <a:pt x="36572" y="849"/>
                  </a:cubicBezTo>
                  <a:lnTo>
                    <a:pt x="34466" y="13050"/>
                  </a:lnTo>
                  <a:cubicBezTo>
                    <a:pt x="32710" y="12494"/>
                    <a:pt x="30779" y="12201"/>
                    <a:pt x="28731" y="12201"/>
                  </a:cubicBezTo>
                  <a:cubicBezTo>
                    <a:pt x="24635" y="12201"/>
                    <a:pt x="21271" y="13840"/>
                    <a:pt x="18725" y="17117"/>
                  </a:cubicBezTo>
                  <a:cubicBezTo>
                    <a:pt x="16150" y="20364"/>
                    <a:pt x="14102" y="25368"/>
                    <a:pt x="12610" y="32098"/>
                  </a:cubicBezTo>
                  <a:lnTo>
                    <a:pt x="12610" y="75372"/>
                  </a:lnTo>
                  <a:lnTo>
                    <a:pt x="0" y="75372"/>
                  </a:lnTo>
                  <a:lnTo>
                    <a:pt x="0" y="1697"/>
                  </a:lnTo>
                  <a:lnTo>
                    <a:pt x="10942" y="1697"/>
                  </a:lnTo>
                  <a:lnTo>
                    <a:pt x="11908" y="16268"/>
                  </a:lnTo>
                  <a:cubicBezTo>
                    <a:pt x="15565" y="5442"/>
                    <a:pt x="21680" y="0"/>
                    <a:pt x="30282" y="0"/>
                  </a:cubicBezTo>
                  <a:close/>
                </a:path>
              </a:pathLst>
            </a:custGeom>
            <a:solidFill>
              <a:srgbClr val="1D1D1D"/>
            </a:solidFill>
            <a:ln w="2922"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9A22EB50-89EB-FA5F-2D05-BD18444B4478}"/>
                </a:ext>
              </a:extLst>
            </p:cNvPr>
            <p:cNvSpPr/>
            <p:nvPr/>
          </p:nvSpPr>
          <p:spPr>
            <a:xfrm>
              <a:off x="8316730" y="3519121"/>
              <a:ext cx="16530" cy="108406"/>
            </a:xfrm>
            <a:custGeom>
              <a:avLst/>
              <a:gdLst>
                <a:gd name="connsiteX0" fmla="*/ 14570 w 16530"/>
                <a:gd name="connsiteY0" fmla="*/ 34731 h 108406"/>
                <a:gd name="connsiteX1" fmla="*/ 14570 w 16530"/>
                <a:gd name="connsiteY1" fmla="*/ 108406 h 108406"/>
                <a:gd name="connsiteX2" fmla="*/ 1960 w 16530"/>
                <a:gd name="connsiteY2" fmla="*/ 108406 h 108406"/>
                <a:gd name="connsiteX3" fmla="*/ 1960 w 16530"/>
                <a:gd name="connsiteY3" fmla="*/ 34731 h 108406"/>
                <a:gd name="connsiteX4" fmla="*/ 14570 w 16530"/>
                <a:gd name="connsiteY4" fmla="*/ 34731 h 108406"/>
                <a:gd name="connsiteX5" fmla="*/ 8280 w 16530"/>
                <a:gd name="connsiteY5" fmla="*/ 0 h 108406"/>
                <a:gd name="connsiteX6" fmla="*/ 14219 w 16530"/>
                <a:gd name="connsiteY6" fmla="*/ 2370 h 108406"/>
                <a:gd name="connsiteX7" fmla="*/ 16530 w 16530"/>
                <a:gd name="connsiteY7" fmla="*/ 8251 h 108406"/>
                <a:gd name="connsiteX8" fmla="*/ 14307 w 16530"/>
                <a:gd name="connsiteY8" fmla="*/ 14074 h 108406"/>
                <a:gd name="connsiteX9" fmla="*/ 8280 w 16530"/>
                <a:gd name="connsiteY9" fmla="*/ 16386 h 108406"/>
                <a:gd name="connsiteX10" fmla="*/ 2340 w 16530"/>
                <a:gd name="connsiteY10" fmla="*/ 14074 h 108406"/>
                <a:gd name="connsiteX11" fmla="*/ 0 w 16530"/>
                <a:gd name="connsiteY11" fmla="*/ 8251 h 108406"/>
                <a:gd name="connsiteX12" fmla="*/ 2340 w 16530"/>
                <a:gd name="connsiteY12" fmla="*/ 2370 h 108406"/>
                <a:gd name="connsiteX13" fmla="*/ 8280 w 16530"/>
                <a:gd name="connsiteY13" fmla="*/ 0 h 1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06">
                  <a:moveTo>
                    <a:pt x="14570" y="34731"/>
                  </a:moveTo>
                  <a:lnTo>
                    <a:pt x="14570" y="108406"/>
                  </a:lnTo>
                  <a:lnTo>
                    <a:pt x="1960" y="108406"/>
                  </a:lnTo>
                  <a:lnTo>
                    <a:pt x="1960" y="34731"/>
                  </a:lnTo>
                  <a:lnTo>
                    <a:pt x="14570" y="34731"/>
                  </a:lnTo>
                  <a:close/>
                  <a:moveTo>
                    <a:pt x="8280" y="0"/>
                  </a:moveTo>
                  <a:cubicBezTo>
                    <a:pt x="10708" y="0"/>
                    <a:pt x="12698" y="790"/>
                    <a:pt x="14219" y="2370"/>
                  </a:cubicBezTo>
                  <a:cubicBezTo>
                    <a:pt x="15770" y="3950"/>
                    <a:pt x="16530" y="5910"/>
                    <a:pt x="16530" y="8251"/>
                  </a:cubicBezTo>
                  <a:cubicBezTo>
                    <a:pt x="16530" y="10592"/>
                    <a:pt x="15799" y="12523"/>
                    <a:pt x="14307" y="14074"/>
                  </a:cubicBezTo>
                  <a:cubicBezTo>
                    <a:pt x="12815" y="15596"/>
                    <a:pt x="10796" y="16386"/>
                    <a:pt x="8280" y="16386"/>
                  </a:cubicBezTo>
                  <a:cubicBezTo>
                    <a:pt x="5852" y="16386"/>
                    <a:pt x="3862" y="15596"/>
                    <a:pt x="2340" y="14074"/>
                  </a:cubicBezTo>
                  <a:cubicBezTo>
                    <a:pt x="790" y="12523"/>
                    <a:pt x="0" y="10592"/>
                    <a:pt x="0" y="8251"/>
                  </a:cubicBezTo>
                  <a:cubicBezTo>
                    <a:pt x="0" y="5910"/>
                    <a:pt x="790" y="3950"/>
                    <a:pt x="2340" y="2370"/>
                  </a:cubicBezTo>
                  <a:cubicBezTo>
                    <a:pt x="3862" y="790"/>
                    <a:pt x="5852" y="0"/>
                    <a:pt x="8280" y="0"/>
                  </a:cubicBezTo>
                  <a:close/>
                </a:path>
              </a:pathLst>
            </a:custGeom>
            <a:solidFill>
              <a:srgbClr val="1D1D1D"/>
            </a:solidFill>
            <a:ln w="2922"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434F44E8-C337-9BD8-7182-300BE97F02AF}"/>
                </a:ext>
              </a:extLst>
            </p:cNvPr>
            <p:cNvSpPr/>
            <p:nvPr/>
          </p:nvSpPr>
          <p:spPr>
            <a:xfrm>
              <a:off x="8352044" y="3519121"/>
              <a:ext cx="16530" cy="108406"/>
            </a:xfrm>
            <a:custGeom>
              <a:avLst/>
              <a:gdLst>
                <a:gd name="connsiteX0" fmla="*/ 14570 w 16530"/>
                <a:gd name="connsiteY0" fmla="*/ 34731 h 108406"/>
                <a:gd name="connsiteX1" fmla="*/ 14570 w 16530"/>
                <a:gd name="connsiteY1" fmla="*/ 108406 h 108406"/>
                <a:gd name="connsiteX2" fmla="*/ 1960 w 16530"/>
                <a:gd name="connsiteY2" fmla="*/ 108406 h 108406"/>
                <a:gd name="connsiteX3" fmla="*/ 1960 w 16530"/>
                <a:gd name="connsiteY3" fmla="*/ 34731 h 108406"/>
                <a:gd name="connsiteX4" fmla="*/ 14570 w 16530"/>
                <a:gd name="connsiteY4" fmla="*/ 34731 h 108406"/>
                <a:gd name="connsiteX5" fmla="*/ 8280 w 16530"/>
                <a:gd name="connsiteY5" fmla="*/ 0 h 108406"/>
                <a:gd name="connsiteX6" fmla="*/ 14220 w 16530"/>
                <a:gd name="connsiteY6" fmla="*/ 2370 h 108406"/>
                <a:gd name="connsiteX7" fmla="*/ 16530 w 16530"/>
                <a:gd name="connsiteY7" fmla="*/ 8251 h 108406"/>
                <a:gd name="connsiteX8" fmla="*/ 14277 w 16530"/>
                <a:gd name="connsiteY8" fmla="*/ 14074 h 108406"/>
                <a:gd name="connsiteX9" fmla="*/ 8280 w 16530"/>
                <a:gd name="connsiteY9" fmla="*/ 16386 h 108406"/>
                <a:gd name="connsiteX10" fmla="*/ 2311 w 16530"/>
                <a:gd name="connsiteY10" fmla="*/ 14074 h 108406"/>
                <a:gd name="connsiteX11" fmla="*/ 0 w 16530"/>
                <a:gd name="connsiteY11" fmla="*/ 8251 h 108406"/>
                <a:gd name="connsiteX12" fmla="*/ 2311 w 16530"/>
                <a:gd name="connsiteY12" fmla="*/ 2370 h 108406"/>
                <a:gd name="connsiteX13" fmla="*/ 8280 w 16530"/>
                <a:gd name="connsiteY13" fmla="*/ 0 h 108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06">
                  <a:moveTo>
                    <a:pt x="14570" y="34731"/>
                  </a:moveTo>
                  <a:lnTo>
                    <a:pt x="14570" y="108406"/>
                  </a:lnTo>
                  <a:lnTo>
                    <a:pt x="1960" y="108406"/>
                  </a:lnTo>
                  <a:lnTo>
                    <a:pt x="1960" y="34731"/>
                  </a:lnTo>
                  <a:lnTo>
                    <a:pt x="14570" y="34731"/>
                  </a:lnTo>
                  <a:close/>
                  <a:moveTo>
                    <a:pt x="8280" y="0"/>
                  </a:moveTo>
                  <a:cubicBezTo>
                    <a:pt x="10708" y="0"/>
                    <a:pt x="12669" y="790"/>
                    <a:pt x="14220" y="2370"/>
                  </a:cubicBezTo>
                  <a:cubicBezTo>
                    <a:pt x="15770" y="3950"/>
                    <a:pt x="16530" y="5910"/>
                    <a:pt x="16530" y="8251"/>
                  </a:cubicBezTo>
                  <a:cubicBezTo>
                    <a:pt x="16530" y="10592"/>
                    <a:pt x="15799" y="12523"/>
                    <a:pt x="14277" y="14074"/>
                  </a:cubicBezTo>
                  <a:cubicBezTo>
                    <a:pt x="12786" y="15596"/>
                    <a:pt x="10796" y="16386"/>
                    <a:pt x="8280" y="16386"/>
                  </a:cubicBezTo>
                  <a:cubicBezTo>
                    <a:pt x="5822" y="16386"/>
                    <a:pt x="3862" y="15596"/>
                    <a:pt x="2311" y="14074"/>
                  </a:cubicBezTo>
                  <a:cubicBezTo>
                    <a:pt x="761" y="12523"/>
                    <a:pt x="0" y="10592"/>
                    <a:pt x="0" y="8251"/>
                  </a:cubicBezTo>
                  <a:cubicBezTo>
                    <a:pt x="0" y="5910"/>
                    <a:pt x="761" y="3950"/>
                    <a:pt x="2311" y="2370"/>
                  </a:cubicBezTo>
                  <a:cubicBezTo>
                    <a:pt x="3862" y="790"/>
                    <a:pt x="5822" y="0"/>
                    <a:pt x="8280" y="0"/>
                  </a:cubicBezTo>
                  <a:close/>
                </a:path>
              </a:pathLst>
            </a:custGeom>
            <a:solidFill>
              <a:srgbClr val="1D1D1D"/>
            </a:solidFill>
            <a:ln w="2922"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D91C0336-9355-370B-2A9B-BA4AC3148E3D}"/>
                </a:ext>
              </a:extLst>
            </p:cNvPr>
            <p:cNvSpPr/>
            <p:nvPr/>
          </p:nvSpPr>
          <p:spPr>
            <a:xfrm>
              <a:off x="8421531" y="3522602"/>
              <a:ext cx="23962" cy="106767"/>
            </a:xfrm>
            <a:custGeom>
              <a:avLst/>
              <a:gdLst>
                <a:gd name="connsiteX0" fmla="*/ 14570 w 23962"/>
                <a:gd name="connsiteY0" fmla="*/ 106768 h 106767"/>
                <a:gd name="connsiteX1" fmla="*/ 3921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087 w 23962"/>
                <a:gd name="connsiteY6" fmla="*/ 96381 h 106767"/>
                <a:gd name="connsiteX7" fmla="*/ 21153 w 23962"/>
                <a:gd name="connsiteY7" fmla="*/ 95562 h 106767"/>
                <a:gd name="connsiteX8" fmla="*/ 23962 w 23962"/>
                <a:gd name="connsiteY8" fmla="*/ 104369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24" y="105393"/>
                    <a:pt x="3921" y="102701"/>
                  </a:cubicBezTo>
                  <a:cubicBezTo>
                    <a:pt x="1316" y="99980"/>
                    <a:pt x="0" y="96205"/>
                    <a:pt x="0" y="91348"/>
                  </a:cubicBezTo>
                  <a:lnTo>
                    <a:pt x="0" y="1404"/>
                  </a:lnTo>
                  <a:lnTo>
                    <a:pt x="12610" y="0"/>
                  </a:lnTo>
                  <a:lnTo>
                    <a:pt x="12610" y="90939"/>
                  </a:lnTo>
                  <a:cubicBezTo>
                    <a:pt x="12610" y="94567"/>
                    <a:pt x="14102" y="96381"/>
                    <a:pt x="17087" y="96381"/>
                  </a:cubicBezTo>
                  <a:cubicBezTo>
                    <a:pt x="18315" y="96381"/>
                    <a:pt x="19661" y="96118"/>
                    <a:pt x="21153" y="95562"/>
                  </a:cubicBezTo>
                  <a:lnTo>
                    <a:pt x="23962" y="104369"/>
                  </a:lnTo>
                  <a:cubicBezTo>
                    <a:pt x="20978" y="105978"/>
                    <a:pt x="17848"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59E99766-F10B-0284-500A-6698721041A2}"/>
                </a:ext>
              </a:extLst>
            </p:cNvPr>
            <p:cNvSpPr/>
            <p:nvPr/>
          </p:nvSpPr>
          <p:spPr>
            <a:xfrm>
              <a:off x="8452778" y="3552038"/>
              <a:ext cx="56877" cy="77332"/>
            </a:xfrm>
            <a:custGeom>
              <a:avLst/>
              <a:gdLst>
                <a:gd name="connsiteX0" fmla="*/ 51670 w 56877"/>
                <a:gd name="connsiteY0" fmla="*/ 58695 h 77332"/>
                <a:gd name="connsiteX1" fmla="*/ 52957 w 56877"/>
                <a:gd name="connsiteY1" fmla="*/ 65337 h 77332"/>
                <a:gd name="connsiteX2" fmla="*/ 56878 w 56877"/>
                <a:gd name="connsiteY2" fmla="*/ 68643 h 77332"/>
                <a:gd name="connsiteX3" fmla="*/ 54215 w 56877"/>
                <a:gd name="connsiteY3" fmla="*/ 77187 h 77332"/>
                <a:gd name="connsiteX4" fmla="*/ 45672 w 56877"/>
                <a:gd name="connsiteY4" fmla="*/ 73822 h 77332"/>
                <a:gd name="connsiteX5" fmla="*/ 41312 w 56877"/>
                <a:gd name="connsiteY5" fmla="*/ 66127 h 77332"/>
                <a:gd name="connsiteX6" fmla="*/ 21271 w 56877"/>
                <a:gd name="connsiteY6" fmla="*/ 77333 h 77332"/>
                <a:gd name="connsiteX7" fmla="*/ 5734 w 56877"/>
                <a:gd name="connsiteY7" fmla="*/ 71218 h 77332"/>
                <a:gd name="connsiteX8" fmla="*/ 0 w 56877"/>
                <a:gd name="connsiteY8" fmla="*/ 54920 h 77332"/>
                <a:gd name="connsiteX9" fmla="*/ 7695 w 56877"/>
                <a:gd name="connsiteY9" fmla="*/ 36984 h 77332"/>
                <a:gd name="connsiteX10" fmla="*/ 29697 w 56877"/>
                <a:gd name="connsiteY10" fmla="*/ 30810 h 77332"/>
                <a:gd name="connsiteX11" fmla="*/ 39206 w 56877"/>
                <a:gd name="connsiteY11" fmla="*/ 30810 h 77332"/>
                <a:gd name="connsiteX12" fmla="*/ 39206 w 56877"/>
                <a:gd name="connsiteY12" fmla="*/ 24520 h 77332"/>
                <a:gd name="connsiteX13" fmla="*/ 36075 w 56877"/>
                <a:gd name="connsiteY13" fmla="*/ 13372 h 77332"/>
                <a:gd name="connsiteX14" fmla="*/ 25776 w 56877"/>
                <a:gd name="connsiteY14" fmla="*/ 9948 h 77332"/>
                <a:gd name="connsiteX15" fmla="*/ 7842 w 56877"/>
                <a:gd name="connsiteY15" fmla="*/ 13869 h 77332"/>
                <a:gd name="connsiteX16" fmla="*/ 4740 w 56877"/>
                <a:gd name="connsiteY16" fmla="*/ 5033 h 77332"/>
                <a:gd name="connsiteX17" fmla="*/ 27736 w 56877"/>
                <a:gd name="connsiteY17" fmla="*/ 0 h 77332"/>
                <a:gd name="connsiteX18" fmla="*/ 51670 w 56877"/>
                <a:gd name="connsiteY18" fmla="*/ 23963 h 77332"/>
                <a:gd name="connsiteX19" fmla="*/ 51670 w 56877"/>
                <a:gd name="connsiteY19" fmla="*/ 58695 h 77332"/>
                <a:gd name="connsiteX20" fmla="*/ 24226 w 56877"/>
                <a:gd name="connsiteY20" fmla="*/ 67794 h 77332"/>
                <a:gd name="connsiteX21" fmla="*/ 39206 w 56877"/>
                <a:gd name="connsiteY21" fmla="*/ 56324 h 77332"/>
                <a:gd name="connsiteX22" fmla="*/ 39206 w 56877"/>
                <a:gd name="connsiteY22" fmla="*/ 38945 h 77332"/>
                <a:gd name="connsiteX23" fmla="*/ 31101 w 56877"/>
                <a:gd name="connsiteY23" fmla="*/ 38945 h 77332"/>
                <a:gd name="connsiteX24" fmla="*/ 12874 w 56877"/>
                <a:gd name="connsiteY24" fmla="*/ 54218 h 77332"/>
                <a:gd name="connsiteX25" fmla="*/ 15829 w 56877"/>
                <a:gd name="connsiteY25" fmla="*/ 64283 h 77332"/>
                <a:gd name="connsiteX26" fmla="*/ 24226 w 56877"/>
                <a:gd name="connsiteY26" fmla="*/ 67794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2">
                  <a:moveTo>
                    <a:pt x="51670" y="58695"/>
                  </a:moveTo>
                  <a:cubicBezTo>
                    <a:pt x="51670" y="61679"/>
                    <a:pt x="52108" y="63903"/>
                    <a:pt x="52957" y="65337"/>
                  </a:cubicBezTo>
                  <a:cubicBezTo>
                    <a:pt x="53776" y="66800"/>
                    <a:pt x="55093" y="67882"/>
                    <a:pt x="56878" y="68643"/>
                  </a:cubicBezTo>
                  <a:lnTo>
                    <a:pt x="54215" y="77187"/>
                  </a:lnTo>
                  <a:cubicBezTo>
                    <a:pt x="50558" y="76630"/>
                    <a:pt x="47720" y="75490"/>
                    <a:pt x="45672" y="73822"/>
                  </a:cubicBezTo>
                  <a:cubicBezTo>
                    <a:pt x="43595" y="72154"/>
                    <a:pt x="42161" y="69579"/>
                    <a:pt x="41312" y="66127"/>
                  </a:cubicBezTo>
                  <a:cubicBezTo>
                    <a:pt x="36543" y="73587"/>
                    <a:pt x="29872" y="77333"/>
                    <a:pt x="21271" y="77333"/>
                  </a:cubicBezTo>
                  <a:cubicBezTo>
                    <a:pt x="14746" y="77333"/>
                    <a:pt x="9567" y="75285"/>
                    <a:pt x="5734" y="71218"/>
                  </a:cubicBezTo>
                  <a:cubicBezTo>
                    <a:pt x="1902" y="67180"/>
                    <a:pt x="0" y="61738"/>
                    <a:pt x="0" y="54920"/>
                  </a:cubicBezTo>
                  <a:cubicBezTo>
                    <a:pt x="0" y="47049"/>
                    <a:pt x="2546" y="41080"/>
                    <a:pt x="7695" y="36984"/>
                  </a:cubicBezTo>
                  <a:cubicBezTo>
                    <a:pt x="12845" y="32858"/>
                    <a:pt x="20159" y="30810"/>
                    <a:pt x="29697" y="30810"/>
                  </a:cubicBezTo>
                  <a:lnTo>
                    <a:pt x="39206" y="30810"/>
                  </a:lnTo>
                  <a:lnTo>
                    <a:pt x="39206" y="24520"/>
                  </a:lnTo>
                  <a:cubicBezTo>
                    <a:pt x="39206" y="19370"/>
                    <a:pt x="38152" y="15654"/>
                    <a:pt x="36075" y="13372"/>
                  </a:cubicBezTo>
                  <a:cubicBezTo>
                    <a:pt x="33969" y="11089"/>
                    <a:pt x="30516" y="9948"/>
                    <a:pt x="25776" y="9948"/>
                  </a:cubicBezTo>
                  <a:cubicBezTo>
                    <a:pt x="20627" y="9948"/>
                    <a:pt x="14658" y="11236"/>
                    <a:pt x="7842" y="13869"/>
                  </a:cubicBezTo>
                  <a:lnTo>
                    <a:pt x="4740" y="5033"/>
                  </a:lnTo>
                  <a:cubicBezTo>
                    <a:pt x="12962" y="1668"/>
                    <a:pt x="20627" y="0"/>
                    <a:pt x="27736" y="0"/>
                  </a:cubicBezTo>
                  <a:cubicBezTo>
                    <a:pt x="43682" y="0"/>
                    <a:pt x="51670" y="7988"/>
                    <a:pt x="51670" y="23963"/>
                  </a:cubicBezTo>
                  <a:lnTo>
                    <a:pt x="51670" y="58695"/>
                  </a:lnTo>
                  <a:close/>
                  <a:moveTo>
                    <a:pt x="24226" y="67794"/>
                  </a:moveTo>
                  <a:cubicBezTo>
                    <a:pt x="30750" y="67794"/>
                    <a:pt x="35753" y="63961"/>
                    <a:pt x="39206" y="56324"/>
                  </a:cubicBezTo>
                  <a:lnTo>
                    <a:pt x="39206" y="38945"/>
                  </a:lnTo>
                  <a:lnTo>
                    <a:pt x="31101" y="38945"/>
                  </a:lnTo>
                  <a:cubicBezTo>
                    <a:pt x="18959" y="38945"/>
                    <a:pt x="12874" y="44036"/>
                    <a:pt x="12874" y="54218"/>
                  </a:cubicBezTo>
                  <a:cubicBezTo>
                    <a:pt x="12874" y="58607"/>
                    <a:pt x="13868" y="61971"/>
                    <a:pt x="15829" y="64283"/>
                  </a:cubicBezTo>
                  <a:cubicBezTo>
                    <a:pt x="17789" y="66624"/>
                    <a:pt x="20568" y="67794"/>
                    <a:pt x="24226" y="67794"/>
                  </a:cubicBezTo>
                  <a:close/>
                </a:path>
              </a:pathLst>
            </a:custGeom>
            <a:solidFill>
              <a:srgbClr val="1D1D1D"/>
            </a:solidFill>
            <a:ln w="2922"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C68A02AF-FC34-E8AC-7E55-C788843F6E29}"/>
                </a:ext>
              </a:extLst>
            </p:cNvPr>
            <p:cNvSpPr/>
            <p:nvPr/>
          </p:nvSpPr>
          <p:spPr>
            <a:xfrm>
              <a:off x="8559365" y="3522602"/>
              <a:ext cx="23962" cy="106767"/>
            </a:xfrm>
            <a:custGeom>
              <a:avLst/>
              <a:gdLst>
                <a:gd name="connsiteX0" fmla="*/ 14570 w 23962"/>
                <a:gd name="connsiteY0" fmla="*/ 106768 h 106767"/>
                <a:gd name="connsiteX1" fmla="*/ 392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115 w 23962"/>
                <a:gd name="connsiteY6" fmla="*/ 96381 h 106767"/>
                <a:gd name="connsiteX7" fmla="*/ 21153 w 23962"/>
                <a:gd name="connsiteY7" fmla="*/ 95562 h 106767"/>
                <a:gd name="connsiteX8" fmla="*/ 23962 w 23962"/>
                <a:gd name="connsiteY8" fmla="*/ 104369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54" y="105393"/>
                    <a:pt x="3920" y="102701"/>
                  </a:cubicBezTo>
                  <a:cubicBezTo>
                    <a:pt x="1316" y="99980"/>
                    <a:pt x="0" y="96205"/>
                    <a:pt x="0" y="91348"/>
                  </a:cubicBezTo>
                  <a:lnTo>
                    <a:pt x="0" y="1404"/>
                  </a:lnTo>
                  <a:lnTo>
                    <a:pt x="12610" y="0"/>
                  </a:lnTo>
                  <a:lnTo>
                    <a:pt x="12610" y="90939"/>
                  </a:lnTo>
                  <a:cubicBezTo>
                    <a:pt x="12610" y="94567"/>
                    <a:pt x="14102" y="96381"/>
                    <a:pt x="17115" y="96381"/>
                  </a:cubicBezTo>
                  <a:cubicBezTo>
                    <a:pt x="18315" y="96381"/>
                    <a:pt x="19661" y="96118"/>
                    <a:pt x="21153" y="95562"/>
                  </a:cubicBezTo>
                  <a:lnTo>
                    <a:pt x="23962" y="104369"/>
                  </a:lnTo>
                  <a:cubicBezTo>
                    <a:pt x="20978"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05DA393F-31D5-3F19-FC62-EDD1CBA97C4F}"/>
                </a:ext>
              </a:extLst>
            </p:cNvPr>
            <p:cNvSpPr/>
            <p:nvPr/>
          </p:nvSpPr>
          <p:spPr>
            <a:xfrm>
              <a:off x="8596493" y="3553852"/>
              <a:ext cx="51142" cy="75518"/>
            </a:xfrm>
            <a:custGeom>
              <a:avLst/>
              <a:gdLst>
                <a:gd name="connsiteX0" fmla="*/ 51143 w 51142"/>
                <a:gd name="connsiteY0" fmla="*/ 73675 h 75518"/>
                <a:gd name="connsiteX1" fmla="*/ 40200 w 51142"/>
                <a:gd name="connsiteY1" fmla="*/ 73675 h 75518"/>
                <a:gd name="connsiteX2" fmla="*/ 39498 w 51142"/>
                <a:gd name="connsiteY2" fmla="*/ 62615 h 75518"/>
                <a:gd name="connsiteX3" fmla="*/ 18930 w 51142"/>
                <a:gd name="connsiteY3" fmla="*/ 75518 h 75518"/>
                <a:gd name="connsiteX4" fmla="*/ 5062 w 51142"/>
                <a:gd name="connsiteY4" fmla="*/ 69754 h 75518"/>
                <a:gd name="connsiteX5" fmla="*/ 0 w 51142"/>
                <a:gd name="connsiteY5" fmla="*/ 54217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6 h 75518"/>
                <a:gd name="connsiteX10" fmla="*/ 22411 w 51142"/>
                <a:gd name="connsiteY10" fmla="*/ 65570 h 75518"/>
                <a:gd name="connsiteX11" fmla="*/ 38532 w 51142"/>
                <a:gd name="connsiteY11" fmla="*/ 53223 h 75518"/>
                <a:gd name="connsiteX12" fmla="*/ 38532 w 51142"/>
                <a:gd name="connsiteY12" fmla="*/ 0 h 75518"/>
                <a:gd name="connsiteX13" fmla="*/ 51143 w 51142"/>
                <a:gd name="connsiteY13" fmla="*/ 0 h 75518"/>
                <a:gd name="connsiteX14" fmla="*/ 51143 w 51142"/>
                <a:gd name="connsiteY14" fmla="*/ 7367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675"/>
                  </a:moveTo>
                  <a:lnTo>
                    <a:pt x="40200" y="73675"/>
                  </a:lnTo>
                  <a:lnTo>
                    <a:pt x="39498" y="62615"/>
                  </a:lnTo>
                  <a:cubicBezTo>
                    <a:pt x="34378" y="71217"/>
                    <a:pt x="27502" y="75518"/>
                    <a:pt x="18930" y="75518"/>
                  </a:cubicBezTo>
                  <a:cubicBezTo>
                    <a:pt x="13049" y="75518"/>
                    <a:pt x="8426" y="73587"/>
                    <a:pt x="5062" y="69754"/>
                  </a:cubicBezTo>
                  <a:cubicBezTo>
                    <a:pt x="1696" y="65950"/>
                    <a:pt x="0" y="60743"/>
                    <a:pt x="0" y="54217"/>
                  </a:cubicBezTo>
                  <a:lnTo>
                    <a:pt x="0" y="0"/>
                  </a:lnTo>
                  <a:lnTo>
                    <a:pt x="12610" y="0"/>
                  </a:lnTo>
                  <a:lnTo>
                    <a:pt x="12610" y="53106"/>
                  </a:lnTo>
                  <a:cubicBezTo>
                    <a:pt x="12610" y="57377"/>
                    <a:pt x="13429" y="60538"/>
                    <a:pt x="15068" y="62556"/>
                  </a:cubicBezTo>
                  <a:cubicBezTo>
                    <a:pt x="16706" y="64546"/>
                    <a:pt x="19164" y="65570"/>
                    <a:pt x="22411" y="65570"/>
                  </a:cubicBezTo>
                  <a:cubicBezTo>
                    <a:pt x="28673" y="65570"/>
                    <a:pt x="34056" y="61445"/>
                    <a:pt x="38532" y="53223"/>
                  </a:cubicBezTo>
                  <a:lnTo>
                    <a:pt x="38532" y="0"/>
                  </a:lnTo>
                  <a:lnTo>
                    <a:pt x="51143" y="0"/>
                  </a:lnTo>
                  <a:lnTo>
                    <a:pt x="51143" y="73675"/>
                  </a:lnTo>
                  <a:close/>
                </a:path>
              </a:pathLst>
            </a:custGeom>
            <a:solidFill>
              <a:srgbClr val="1D1D1D"/>
            </a:solidFill>
            <a:ln w="2922"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C0430125-2C95-0CB8-DD05-66CC3BFF31EC}"/>
                </a:ext>
              </a:extLst>
            </p:cNvPr>
            <p:cNvSpPr/>
            <p:nvPr/>
          </p:nvSpPr>
          <p:spPr>
            <a:xfrm>
              <a:off x="8665834" y="3552038"/>
              <a:ext cx="50586" cy="77332"/>
            </a:xfrm>
            <a:custGeom>
              <a:avLst/>
              <a:gdLst>
                <a:gd name="connsiteX0" fmla="*/ 30136 w 50586"/>
                <a:gd name="connsiteY0" fmla="*/ 0 h 77332"/>
                <a:gd name="connsiteX1" fmla="*/ 40932 w 50586"/>
                <a:gd name="connsiteY1" fmla="*/ 1960 h 77332"/>
                <a:gd name="connsiteX2" fmla="*/ 50294 w 50586"/>
                <a:gd name="connsiteY2" fmla="*/ 7988 h 77332"/>
                <a:gd name="connsiteX3" fmla="*/ 44706 w 50586"/>
                <a:gd name="connsiteY3" fmla="*/ 15537 h 77332"/>
                <a:gd name="connsiteX4" fmla="*/ 37977 w 50586"/>
                <a:gd name="connsiteY4" fmla="*/ 11557 h 77332"/>
                <a:gd name="connsiteX5" fmla="*/ 30691 w 50586"/>
                <a:gd name="connsiteY5" fmla="*/ 10212 h 77332"/>
                <a:gd name="connsiteX6" fmla="*/ 17877 w 50586"/>
                <a:gd name="connsiteY6" fmla="*/ 17234 h 77332"/>
                <a:gd name="connsiteX7" fmla="*/ 13312 w 50586"/>
                <a:gd name="connsiteY7" fmla="*/ 39091 h 77332"/>
                <a:gd name="connsiteX8" fmla="*/ 30691 w 50586"/>
                <a:gd name="connsiteY8" fmla="*/ 66829 h 77332"/>
                <a:gd name="connsiteX9" fmla="*/ 37830 w 50586"/>
                <a:gd name="connsiteY9" fmla="*/ 65483 h 77332"/>
                <a:gd name="connsiteX10" fmla="*/ 44706 w 50586"/>
                <a:gd name="connsiteY10" fmla="*/ 61503 h 77332"/>
                <a:gd name="connsiteX11" fmla="*/ 50587 w 50586"/>
                <a:gd name="connsiteY11" fmla="*/ 69198 h 77332"/>
                <a:gd name="connsiteX12" fmla="*/ 30282 w 50586"/>
                <a:gd name="connsiteY12" fmla="*/ 77333 h 77332"/>
                <a:gd name="connsiteX13" fmla="*/ 8075 w 50586"/>
                <a:gd name="connsiteY13" fmla="*/ 67531 h 77332"/>
                <a:gd name="connsiteX14" fmla="*/ 0 w 50586"/>
                <a:gd name="connsiteY14" fmla="*/ 39207 h 77332"/>
                <a:gd name="connsiteX15" fmla="*/ 3716 w 50586"/>
                <a:gd name="connsiteY15" fmla="*/ 18346 h 77332"/>
                <a:gd name="connsiteX16" fmla="*/ 14220 w 50586"/>
                <a:gd name="connsiteY16" fmla="*/ 4770 h 77332"/>
                <a:gd name="connsiteX17" fmla="*/ 30136 w 50586"/>
                <a:gd name="connsiteY17" fmla="*/ 0 h 7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86" h="77332">
                  <a:moveTo>
                    <a:pt x="30136" y="0"/>
                  </a:moveTo>
                  <a:cubicBezTo>
                    <a:pt x="34056" y="0"/>
                    <a:pt x="37655" y="644"/>
                    <a:pt x="40932" y="1960"/>
                  </a:cubicBezTo>
                  <a:cubicBezTo>
                    <a:pt x="44180" y="3248"/>
                    <a:pt x="47310" y="5267"/>
                    <a:pt x="50294" y="7988"/>
                  </a:cubicBezTo>
                  <a:lnTo>
                    <a:pt x="44706" y="15537"/>
                  </a:lnTo>
                  <a:cubicBezTo>
                    <a:pt x="42453" y="13781"/>
                    <a:pt x="40230" y="12435"/>
                    <a:pt x="37977" y="11557"/>
                  </a:cubicBezTo>
                  <a:cubicBezTo>
                    <a:pt x="35724" y="10651"/>
                    <a:pt x="33295" y="10212"/>
                    <a:pt x="30691" y="10212"/>
                  </a:cubicBezTo>
                  <a:cubicBezTo>
                    <a:pt x="25191" y="10212"/>
                    <a:pt x="20919" y="12552"/>
                    <a:pt x="17877" y="17234"/>
                  </a:cubicBezTo>
                  <a:cubicBezTo>
                    <a:pt x="14834" y="21886"/>
                    <a:pt x="13312" y="29172"/>
                    <a:pt x="13312" y="39091"/>
                  </a:cubicBezTo>
                  <a:cubicBezTo>
                    <a:pt x="13312" y="57582"/>
                    <a:pt x="19105" y="66829"/>
                    <a:pt x="30691" y="66829"/>
                  </a:cubicBezTo>
                  <a:cubicBezTo>
                    <a:pt x="33295" y="66829"/>
                    <a:pt x="35694" y="66360"/>
                    <a:pt x="37830" y="65483"/>
                  </a:cubicBezTo>
                  <a:cubicBezTo>
                    <a:pt x="39995" y="64605"/>
                    <a:pt x="42277" y="63259"/>
                    <a:pt x="44706" y="61503"/>
                  </a:cubicBezTo>
                  <a:lnTo>
                    <a:pt x="50587" y="69198"/>
                  </a:lnTo>
                  <a:cubicBezTo>
                    <a:pt x="44618" y="74612"/>
                    <a:pt x="37830" y="77333"/>
                    <a:pt x="30282" y="77333"/>
                  </a:cubicBezTo>
                  <a:cubicBezTo>
                    <a:pt x="20832" y="77333"/>
                    <a:pt x="13430" y="74056"/>
                    <a:pt x="8075" y="67531"/>
                  </a:cubicBezTo>
                  <a:cubicBezTo>
                    <a:pt x="2691" y="60977"/>
                    <a:pt x="0" y="51555"/>
                    <a:pt x="0" y="39207"/>
                  </a:cubicBezTo>
                  <a:cubicBezTo>
                    <a:pt x="0" y="31190"/>
                    <a:pt x="1258" y="24227"/>
                    <a:pt x="3716" y="18346"/>
                  </a:cubicBezTo>
                  <a:cubicBezTo>
                    <a:pt x="6203" y="12465"/>
                    <a:pt x="9714" y="7929"/>
                    <a:pt x="14220" y="4770"/>
                  </a:cubicBezTo>
                  <a:cubicBezTo>
                    <a:pt x="18754" y="1580"/>
                    <a:pt x="24050" y="0"/>
                    <a:pt x="30136" y="0"/>
                  </a:cubicBezTo>
                  <a:close/>
                </a:path>
              </a:pathLst>
            </a:custGeom>
            <a:solidFill>
              <a:srgbClr val="1D1D1D"/>
            </a:solidFill>
            <a:ln w="2922"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DFA230FA-9DCE-31F5-E3B9-25F1D203D7E0}"/>
                </a:ext>
              </a:extLst>
            </p:cNvPr>
            <p:cNvSpPr/>
            <p:nvPr/>
          </p:nvSpPr>
          <p:spPr>
            <a:xfrm>
              <a:off x="8730289" y="3552155"/>
              <a:ext cx="36572" cy="75372"/>
            </a:xfrm>
            <a:custGeom>
              <a:avLst/>
              <a:gdLst>
                <a:gd name="connsiteX0" fmla="*/ 30253 w 36572"/>
                <a:gd name="connsiteY0" fmla="*/ 0 h 75372"/>
                <a:gd name="connsiteX1" fmla="*/ 36572 w 36572"/>
                <a:gd name="connsiteY1" fmla="*/ 849 h 75372"/>
                <a:gd name="connsiteX2" fmla="*/ 34466 w 36572"/>
                <a:gd name="connsiteY2" fmla="*/ 13050 h 75372"/>
                <a:gd name="connsiteX3" fmla="*/ 28731 w 36572"/>
                <a:gd name="connsiteY3" fmla="*/ 12201 h 75372"/>
                <a:gd name="connsiteX4" fmla="*/ 18695 w 36572"/>
                <a:gd name="connsiteY4" fmla="*/ 17117 h 75372"/>
                <a:gd name="connsiteX5" fmla="*/ 12610 w 36572"/>
                <a:gd name="connsiteY5" fmla="*/ 32098 h 75372"/>
                <a:gd name="connsiteX6" fmla="*/ 12610 w 36572"/>
                <a:gd name="connsiteY6" fmla="*/ 75372 h 75372"/>
                <a:gd name="connsiteX7" fmla="*/ 0 w 36572"/>
                <a:gd name="connsiteY7" fmla="*/ 75372 h 75372"/>
                <a:gd name="connsiteX8" fmla="*/ 0 w 36572"/>
                <a:gd name="connsiteY8" fmla="*/ 1697 h 75372"/>
                <a:gd name="connsiteX9" fmla="*/ 10913 w 36572"/>
                <a:gd name="connsiteY9" fmla="*/ 1697 h 75372"/>
                <a:gd name="connsiteX10" fmla="*/ 11908 w 36572"/>
                <a:gd name="connsiteY10" fmla="*/ 16268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7" y="293"/>
                    <a:pt x="36572" y="849"/>
                  </a:cubicBezTo>
                  <a:lnTo>
                    <a:pt x="34466" y="13050"/>
                  </a:lnTo>
                  <a:cubicBezTo>
                    <a:pt x="32681" y="12494"/>
                    <a:pt x="30779" y="12201"/>
                    <a:pt x="28731" y="12201"/>
                  </a:cubicBezTo>
                  <a:cubicBezTo>
                    <a:pt x="24606" y="12201"/>
                    <a:pt x="21271" y="13840"/>
                    <a:pt x="18695" y="17117"/>
                  </a:cubicBezTo>
                  <a:cubicBezTo>
                    <a:pt x="16121" y="20364"/>
                    <a:pt x="14102" y="25368"/>
                    <a:pt x="12610" y="32098"/>
                  </a:cubicBezTo>
                  <a:lnTo>
                    <a:pt x="12610" y="75372"/>
                  </a:lnTo>
                  <a:lnTo>
                    <a:pt x="0" y="75372"/>
                  </a:lnTo>
                  <a:lnTo>
                    <a:pt x="0" y="1697"/>
                  </a:lnTo>
                  <a:lnTo>
                    <a:pt x="10913" y="1697"/>
                  </a:lnTo>
                  <a:lnTo>
                    <a:pt x="11908" y="16268"/>
                  </a:lnTo>
                  <a:cubicBezTo>
                    <a:pt x="15536" y="5442"/>
                    <a:pt x="21680" y="0"/>
                    <a:pt x="30253" y="0"/>
                  </a:cubicBezTo>
                  <a:close/>
                </a:path>
              </a:pathLst>
            </a:custGeom>
            <a:solidFill>
              <a:srgbClr val="1D1D1D"/>
            </a:solidFill>
            <a:ln w="2922"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84F1BE60-C65F-DD1B-1B6E-1459D2AC8FAC}"/>
                </a:ext>
              </a:extLst>
            </p:cNvPr>
            <p:cNvSpPr/>
            <p:nvPr/>
          </p:nvSpPr>
          <p:spPr>
            <a:xfrm>
              <a:off x="8778624" y="3553852"/>
              <a:ext cx="51142" cy="75518"/>
            </a:xfrm>
            <a:custGeom>
              <a:avLst/>
              <a:gdLst>
                <a:gd name="connsiteX0" fmla="*/ 51143 w 51142"/>
                <a:gd name="connsiteY0" fmla="*/ 73675 h 75518"/>
                <a:gd name="connsiteX1" fmla="*/ 40200 w 51142"/>
                <a:gd name="connsiteY1" fmla="*/ 73675 h 75518"/>
                <a:gd name="connsiteX2" fmla="*/ 39498 w 51142"/>
                <a:gd name="connsiteY2" fmla="*/ 62615 h 75518"/>
                <a:gd name="connsiteX3" fmla="*/ 18900 w 51142"/>
                <a:gd name="connsiteY3" fmla="*/ 75518 h 75518"/>
                <a:gd name="connsiteX4" fmla="*/ 5032 w 51142"/>
                <a:gd name="connsiteY4" fmla="*/ 69754 h 75518"/>
                <a:gd name="connsiteX5" fmla="*/ 0 w 51142"/>
                <a:gd name="connsiteY5" fmla="*/ 54217 h 75518"/>
                <a:gd name="connsiteX6" fmla="*/ 0 w 51142"/>
                <a:gd name="connsiteY6" fmla="*/ 0 h 75518"/>
                <a:gd name="connsiteX7" fmla="*/ 12610 w 51142"/>
                <a:gd name="connsiteY7" fmla="*/ 0 h 75518"/>
                <a:gd name="connsiteX8" fmla="*/ 12610 w 51142"/>
                <a:gd name="connsiteY8" fmla="*/ 53106 h 75518"/>
                <a:gd name="connsiteX9" fmla="*/ 15068 w 51142"/>
                <a:gd name="connsiteY9" fmla="*/ 62556 h 75518"/>
                <a:gd name="connsiteX10" fmla="*/ 22411 w 51142"/>
                <a:gd name="connsiteY10" fmla="*/ 65570 h 75518"/>
                <a:gd name="connsiteX11" fmla="*/ 38532 w 51142"/>
                <a:gd name="connsiteY11" fmla="*/ 53223 h 75518"/>
                <a:gd name="connsiteX12" fmla="*/ 38532 w 51142"/>
                <a:gd name="connsiteY12" fmla="*/ 0 h 75518"/>
                <a:gd name="connsiteX13" fmla="*/ 51143 w 51142"/>
                <a:gd name="connsiteY13" fmla="*/ 0 h 75518"/>
                <a:gd name="connsiteX14" fmla="*/ 51143 w 51142"/>
                <a:gd name="connsiteY14" fmla="*/ 73675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42" h="75518">
                  <a:moveTo>
                    <a:pt x="51143" y="73675"/>
                  </a:moveTo>
                  <a:lnTo>
                    <a:pt x="40200" y="73675"/>
                  </a:lnTo>
                  <a:lnTo>
                    <a:pt x="39498" y="62615"/>
                  </a:lnTo>
                  <a:cubicBezTo>
                    <a:pt x="34378" y="71217"/>
                    <a:pt x="27502" y="75518"/>
                    <a:pt x="18900" y="75518"/>
                  </a:cubicBezTo>
                  <a:cubicBezTo>
                    <a:pt x="13020" y="75518"/>
                    <a:pt x="8397" y="73587"/>
                    <a:pt x="5032" y="69754"/>
                  </a:cubicBezTo>
                  <a:cubicBezTo>
                    <a:pt x="1668" y="65950"/>
                    <a:pt x="0" y="60743"/>
                    <a:pt x="0" y="54217"/>
                  </a:cubicBezTo>
                  <a:lnTo>
                    <a:pt x="0" y="0"/>
                  </a:lnTo>
                  <a:lnTo>
                    <a:pt x="12610" y="0"/>
                  </a:lnTo>
                  <a:lnTo>
                    <a:pt x="12610" y="53106"/>
                  </a:lnTo>
                  <a:cubicBezTo>
                    <a:pt x="12610" y="57377"/>
                    <a:pt x="13429" y="60538"/>
                    <a:pt x="15068" y="62556"/>
                  </a:cubicBezTo>
                  <a:cubicBezTo>
                    <a:pt x="16706" y="64546"/>
                    <a:pt x="19135" y="65570"/>
                    <a:pt x="22411" y="65570"/>
                  </a:cubicBezTo>
                  <a:cubicBezTo>
                    <a:pt x="28673" y="65570"/>
                    <a:pt x="34027" y="61445"/>
                    <a:pt x="38532" y="53223"/>
                  </a:cubicBezTo>
                  <a:lnTo>
                    <a:pt x="38532" y="0"/>
                  </a:lnTo>
                  <a:lnTo>
                    <a:pt x="51143" y="0"/>
                  </a:lnTo>
                  <a:lnTo>
                    <a:pt x="51143" y="73675"/>
                  </a:lnTo>
                  <a:close/>
                </a:path>
              </a:pathLst>
            </a:custGeom>
            <a:solidFill>
              <a:srgbClr val="1D1D1D"/>
            </a:solidFill>
            <a:ln w="2922"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83A7BF0E-3E40-1E97-DB2F-641886FED320}"/>
                </a:ext>
              </a:extLst>
            </p:cNvPr>
            <p:cNvSpPr/>
            <p:nvPr/>
          </p:nvSpPr>
          <p:spPr>
            <a:xfrm>
              <a:off x="8851739" y="3522602"/>
              <a:ext cx="23962" cy="106767"/>
            </a:xfrm>
            <a:custGeom>
              <a:avLst/>
              <a:gdLst>
                <a:gd name="connsiteX0" fmla="*/ 14570 w 23962"/>
                <a:gd name="connsiteY0" fmla="*/ 106768 h 106767"/>
                <a:gd name="connsiteX1" fmla="*/ 3920 w 23962"/>
                <a:gd name="connsiteY1" fmla="*/ 102701 h 106767"/>
                <a:gd name="connsiteX2" fmla="*/ 0 w 23962"/>
                <a:gd name="connsiteY2" fmla="*/ 91348 h 106767"/>
                <a:gd name="connsiteX3" fmla="*/ 0 w 23962"/>
                <a:gd name="connsiteY3" fmla="*/ 1404 h 106767"/>
                <a:gd name="connsiteX4" fmla="*/ 12610 w 23962"/>
                <a:gd name="connsiteY4" fmla="*/ 0 h 106767"/>
                <a:gd name="connsiteX5" fmla="*/ 12610 w 23962"/>
                <a:gd name="connsiteY5" fmla="*/ 90939 h 106767"/>
                <a:gd name="connsiteX6" fmla="*/ 17115 w 23962"/>
                <a:gd name="connsiteY6" fmla="*/ 96381 h 106767"/>
                <a:gd name="connsiteX7" fmla="*/ 21153 w 23962"/>
                <a:gd name="connsiteY7" fmla="*/ 95562 h 106767"/>
                <a:gd name="connsiteX8" fmla="*/ 23962 w 23962"/>
                <a:gd name="connsiteY8" fmla="*/ 104369 h 106767"/>
                <a:gd name="connsiteX9" fmla="*/ 14570 w 23962"/>
                <a:gd name="connsiteY9" fmla="*/ 106768 h 10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62" h="106767">
                  <a:moveTo>
                    <a:pt x="14570" y="106768"/>
                  </a:moveTo>
                  <a:cubicBezTo>
                    <a:pt x="10094" y="106768"/>
                    <a:pt x="6554" y="105393"/>
                    <a:pt x="3920" y="102701"/>
                  </a:cubicBezTo>
                  <a:cubicBezTo>
                    <a:pt x="1316" y="99980"/>
                    <a:pt x="0" y="96205"/>
                    <a:pt x="0" y="91348"/>
                  </a:cubicBezTo>
                  <a:lnTo>
                    <a:pt x="0" y="1404"/>
                  </a:lnTo>
                  <a:lnTo>
                    <a:pt x="12610" y="0"/>
                  </a:lnTo>
                  <a:lnTo>
                    <a:pt x="12610" y="90939"/>
                  </a:lnTo>
                  <a:cubicBezTo>
                    <a:pt x="12610" y="94567"/>
                    <a:pt x="14102" y="96381"/>
                    <a:pt x="17115" y="96381"/>
                  </a:cubicBezTo>
                  <a:cubicBezTo>
                    <a:pt x="18315" y="96381"/>
                    <a:pt x="19661" y="96118"/>
                    <a:pt x="21153" y="95562"/>
                  </a:cubicBezTo>
                  <a:lnTo>
                    <a:pt x="23962" y="104369"/>
                  </a:lnTo>
                  <a:cubicBezTo>
                    <a:pt x="20978" y="105978"/>
                    <a:pt x="17847" y="106768"/>
                    <a:pt x="14570" y="106768"/>
                  </a:cubicBezTo>
                  <a:close/>
                </a:path>
              </a:pathLst>
            </a:custGeom>
            <a:solidFill>
              <a:srgbClr val="1D1D1D"/>
            </a:solidFill>
            <a:ln w="2922"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D5DD9BAC-CF26-E5F2-85CD-16ACCF12E43A}"/>
                </a:ext>
              </a:extLst>
            </p:cNvPr>
            <p:cNvSpPr/>
            <p:nvPr/>
          </p:nvSpPr>
          <p:spPr>
            <a:xfrm>
              <a:off x="8907797" y="3516458"/>
              <a:ext cx="41721" cy="111068"/>
            </a:xfrm>
            <a:custGeom>
              <a:avLst/>
              <a:gdLst>
                <a:gd name="connsiteX0" fmla="*/ 27181 w 41721"/>
                <a:gd name="connsiteY0" fmla="*/ 37394 h 111068"/>
                <a:gd name="connsiteX1" fmla="*/ 27181 w 41721"/>
                <a:gd name="connsiteY1" fmla="*/ 111069 h 111068"/>
                <a:gd name="connsiteX2" fmla="*/ 14570 w 41721"/>
                <a:gd name="connsiteY2" fmla="*/ 111069 h 111068"/>
                <a:gd name="connsiteX3" fmla="*/ 14570 w 41721"/>
                <a:gd name="connsiteY3" fmla="*/ 37394 h 111068"/>
                <a:gd name="connsiteX4" fmla="*/ 27181 w 41721"/>
                <a:gd name="connsiteY4" fmla="*/ 37394 h 111068"/>
                <a:gd name="connsiteX5" fmla="*/ 4887 w 41721"/>
                <a:gd name="connsiteY5" fmla="*/ 21857 h 111068"/>
                <a:gd name="connsiteX6" fmla="*/ 0 w 41721"/>
                <a:gd name="connsiteY6" fmla="*/ 16385 h 111068"/>
                <a:gd name="connsiteX7" fmla="*/ 16940 w 41721"/>
                <a:gd name="connsiteY7" fmla="*/ 0 h 111068"/>
                <a:gd name="connsiteX8" fmla="*/ 24781 w 41721"/>
                <a:gd name="connsiteY8" fmla="*/ 0 h 111068"/>
                <a:gd name="connsiteX9" fmla="*/ 41722 w 41721"/>
                <a:gd name="connsiteY9" fmla="*/ 16385 h 111068"/>
                <a:gd name="connsiteX10" fmla="*/ 36836 w 41721"/>
                <a:gd name="connsiteY10" fmla="*/ 21857 h 111068"/>
                <a:gd name="connsiteX11" fmla="*/ 20861 w 41721"/>
                <a:gd name="connsiteY11" fmla="*/ 9801 h 111068"/>
                <a:gd name="connsiteX12" fmla="*/ 4887 w 41721"/>
                <a:gd name="connsiteY12" fmla="*/ 21857 h 11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721" h="111068">
                  <a:moveTo>
                    <a:pt x="27181" y="37394"/>
                  </a:moveTo>
                  <a:lnTo>
                    <a:pt x="27181" y="111069"/>
                  </a:lnTo>
                  <a:lnTo>
                    <a:pt x="14570" y="111069"/>
                  </a:lnTo>
                  <a:lnTo>
                    <a:pt x="14570" y="37394"/>
                  </a:lnTo>
                  <a:lnTo>
                    <a:pt x="27181" y="37394"/>
                  </a:lnTo>
                  <a:close/>
                  <a:moveTo>
                    <a:pt x="4887" y="21857"/>
                  </a:moveTo>
                  <a:lnTo>
                    <a:pt x="0" y="16385"/>
                  </a:lnTo>
                  <a:lnTo>
                    <a:pt x="16940" y="0"/>
                  </a:lnTo>
                  <a:lnTo>
                    <a:pt x="24781" y="0"/>
                  </a:lnTo>
                  <a:lnTo>
                    <a:pt x="41722" y="16385"/>
                  </a:lnTo>
                  <a:lnTo>
                    <a:pt x="36836" y="21857"/>
                  </a:lnTo>
                  <a:lnTo>
                    <a:pt x="20861" y="9801"/>
                  </a:lnTo>
                  <a:lnTo>
                    <a:pt x="4887" y="21857"/>
                  </a:lnTo>
                  <a:close/>
                </a:path>
              </a:pathLst>
            </a:custGeom>
            <a:solidFill>
              <a:srgbClr val="1D1D1D"/>
            </a:solidFill>
            <a:ln w="2922"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C0C58A2E-7ECF-773B-3D7F-748D886ABDB2}"/>
                </a:ext>
              </a:extLst>
            </p:cNvPr>
            <p:cNvSpPr/>
            <p:nvPr/>
          </p:nvSpPr>
          <p:spPr>
            <a:xfrm>
              <a:off x="8957652" y="3552038"/>
              <a:ext cx="51698" cy="75489"/>
            </a:xfrm>
            <a:custGeom>
              <a:avLst/>
              <a:gdLst>
                <a:gd name="connsiteX0" fmla="*/ 32915 w 51698"/>
                <a:gd name="connsiteY0" fmla="*/ 0 h 75489"/>
                <a:gd name="connsiteX1" fmla="*/ 46725 w 51698"/>
                <a:gd name="connsiteY1" fmla="*/ 5793 h 75489"/>
                <a:gd name="connsiteX2" fmla="*/ 51698 w 51698"/>
                <a:gd name="connsiteY2" fmla="*/ 21857 h 75489"/>
                <a:gd name="connsiteX3" fmla="*/ 51698 w 51698"/>
                <a:gd name="connsiteY3" fmla="*/ 75490 h 75489"/>
                <a:gd name="connsiteX4" fmla="*/ 39089 w 51698"/>
                <a:gd name="connsiteY4" fmla="*/ 75490 h 75489"/>
                <a:gd name="connsiteX5" fmla="*/ 39089 w 51698"/>
                <a:gd name="connsiteY5" fmla="*/ 23378 h 75489"/>
                <a:gd name="connsiteX6" fmla="*/ 36719 w 51698"/>
                <a:gd name="connsiteY6" fmla="*/ 13079 h 75489"/>
                <a:gd name="connsiteX7" fmla="*/ 29434 w 51698"/>
                <a:gd name="connsiteY7" fmla="*/ 9948 h 75489"/>
                <a:gd name="connsiteX8" fmla="*/ 12610 w 51698"/>
                <a:gd name="connsiteY8" fmla="*/ 23115 h 75489"/>
                <a:gd name="connsiteX9" fmla="*/ 12610 w 51698"/>
                <a:gd name="connsiteY9" fmla="*/ 75490 h 75489"/>
                <a:gd name="connsiteX10" fmla="*/ 0 w 51698"/>
                <a:gd name="connsiteY10" fmla="*/ 75490 h 75489"/>
                <a:gd name="connsiteX11" fmla="*/ 0 w 51698"/>
                <a:gd name="connsiteY11" fmla="*/ 1814 h 75489"/>
                <a:gd name="connsiteX12" fmla="*/ 10942 w 51698"/>
                <a:gd name="connsiteY12" fmla="*/ 1814 h 75489"/>
                <a:gd name="connsiteX13" fmla="*/ 11908 w 51698"/>
                <a:gd name="connsiteY13" fmla="*/ 12728 h 75489"/>
                <a:gd name="connsiteX14" fmla="*/ 32915 w 51698"/>
                <a:gd name="connsiteY14" fmla="*/ 0 h 7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489">
                  <a:moveTo>
                    <a:pt x="32915" y="0"/>
                  </a:moveTo>
                  <a:cubicBezTo>
                    <a:pt x="38825" y="0"/>
                    <a:pt x="43419" y="1931"/>
                    <a:pt x="46725" y="5793"/>
                  </a:cubicBezTo>
                  <a:cubicBezTo>
                    <a:pt x="50031" y="9685"/>
                    <a:pt x="51698" y="15040"/>
                    <a:pt x="51698" y="21857"/>
                  </a:cubicBezTo>
                  <a:lnTo>
                    <a:pt x="51698" y="75490"/>
                  </a:lnTo>
                  <a:lnTo>
                    <a:pt x="39089" y="75490"/>
                  </a:lnTo>
                  <a:lnTo>
                    <a:pt x="39089" y="23378"/>
                  </a:lnTo>
                  <a:cubicBezTo>
                    <a:pt x="39089" y="18639"/>
                    <a:pt x="38299" y="15185"/>
                    <a:pt x="36719" y="13079"/>
                  </a:cubicBezTo>
                  <a:cubicBezTo>
                    <a:pt x="35109" y="11002"/>
                    <a:pt x="32681" y="9948"/>
                    <a:pt x="29434" y="9948"/>
                  </a:cubicBezTo>
                  <a:cubicBezTo>
                    <a:pt x="23260" y="9948"/>
                    <a:pt x="17672" y="14337"/>
                    <a:pt x="12610" y="23115"/>
                  </a:cubicBezTo>
                  <a:lnTo>
                    <a:pt x="12610" y="75490"/>
                  </a:lnTo>
                  <a:lnTo>
                    <a:pt x="0" y="75490"/>
                  </a:lnTo>
                  <a:lnTo>
                    <a:pt x="0" y="1814"/>
                  </a:lnTo>
                  <a:lnTo>
                    <a:pt x="10942" y="1814"/>
                  </a:lnTo>
                  <a:lnTo>
                    <a:pt x="11908" y="12728"/>
                  </a:lnTo>
                  <a:cubicBezTo>
                    <a:pt x="17613" y="4242"/>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A798AD19-FC15-A3C5-A502-E1FBB66B5CBE}"/>
                </a:ext>
              </a:extLst>
            </p:cNvPr>
            <p:cNvSpPr/>
            <p:nvPr/>
          </p:nvSpPr>
          <p:spPr>
            <a:xfrm>
              <a:off x="7200367" y="3703338"/>
              <a:ext cx="51844" cy="77333"/>
            </a:xfrm>
            <a:custGeom>
              <a:avLst/>
              <a:gdLst>
                <a:gd name="connsiteX0" fmla="*/ 27181 w 51844"/>
                <a:gd name="connsiteY0" fmla="*/ 0 h 77333"/>
                <a:gd name="connsiteX1" fmla="*/ 49885 w 51844"/>
                <a:gd name="connsiteY1" fmla="*/ 8398 h 77333"/>
                <a:gd name="connsiteX2" fmla="*/ 44560 w 51844"/>
                <a:gd name="connsiteY2" fmla="*/ 15830 h 77333"/>
                <a:gd name="connsiteX3" fmla="*/ 36133 w 51844"/>
                <a:gd name="connsiteY3" fmla="*/ 11207 h 77333"/>
                <a:gd name="connsiteX4" fmla="*/ 27883 w 51844"/>
                <a:gd name="connsiteY4" fmla="*/ 9656 h 77333"/>
                <a:gd name="connsiteX5" fmla="*/ 18842 w 51844"/>
                <a:gd name="connsiteY5" fmla="*/ 12406 h 77333"/>
                <a:gd name="connsiteX6" fmla="*/ 15536 w 51844"/>
                <a:gd name="connsiteY6" fmla="*/ 19897 h 77333"/>
                <a:gd name="connsiteX7" fmla="*/ 18696 w 51844"/>
                <a:gd name="connsiteY7" fmla="*/ 27182 h 77333"/>
                <a:gd name="connsiteX8" fmla="*/ 30691 w 51844"/>
                <a:gd name="connsiteY8" fmla="*/ 32654 h 77333"/>
                <a:gd name="connsiteX9" fmla="*/ 46783 w 51844"/>
                <a:gd name="connsiteY9" fmla="*/ 41198 h 77333"/>
                <a:gd name="connsiteX10" fmla="*/ 51845 w 51844"/>
                <a:gd name="connsiteY10" fmla="*/ 55066 h 77333"/>
                <a:gd name="connsiteX11" fmla="*/ 44267 w 51844"/>
                <a:gd name="connsiteY11" fmla="*/ 71364 h 77333"/>
                <a:gd name="connsiteX12" fmla="*/ 25367 w 51844"/>
                <a:gd name="connsiteY12" fmla="*/ 77333 h 77333"/>
                <a:gd name="connsiteX13" fmla="*/ 0 w 51844"/>
                <a:gd name="connsiteY13" fmla="*/ 67385 h 77333"/>
                <a:gd name="connsiteX14" fmla="*/ 6437 w 51844"/>
                <a:gd name="connsiteY14" fmla="*/ 60392 h 77333"/>
                <a:gd name="connsiteX15" fmla="*/ 25074 w 51844"/>
                <a:gd name="connsiteY15" fmla="*/ 67531 h 77333"/>
                <a:gd name="connsiteX16" fmla="*/ 35022 w 51844"/>
                <a:gd name="connsiteY16" fmla="*/ 64429 h 77333"/>
                <a:gd name="connsiteX17" fmla="*/ 38796 w 51844"/>
                <a:gd name="connsiteY17" fmla="*/ 55886 h 77333"/>
                <a:gd name="connsiteX18" fmla="*/ 37479 w 51844"/>
                <a:gd name="connsiteY18" fmla="*/ 49595 h 77333"/>
                <a:gd name="connsiteX19" fmla="*/ 32710 w 51844"/>
                <a:gd name="connsiteY19" fmla="*/ 45323 h 77333"/>
                <a:gd name="connsiteX20" fmla="*/ 22704 w 51844"/>
                <a:gd name="connsiteY20" fmla="*/ 41315 h 77333"/>
                <a:gd name="connsiteX21" fmla="*/ 7548 w 51844"/>
                <a:gd name="connsiteY21" fmla="*/ 32917 h 77333"/>
                <a:gd name="connsiteX22" fmla="*/ 2926 w 51844"/>
                <a:gd name="connsiteY22" fmla="*/ 20452 h 77333"/>
                <a:gd name="connsiteX23" fmla="*/ 6027 w 51844"/>
                <a:gd name="connsiteY23" fmla="*/ 9949 h 77333"/>
                <a:gd name="connsiteX24" fmla="*/ 14570 w 51844"/>
                <a:gd name="connsiteY24" fmla="*/ 2663 h 77333"/>
                <a:gd name="connsiteX25" fmla="*/ 27181 w 51844"/>
                <a:gd name="connsiteY25" fmla="*/ 0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44" h="77333">
                  <a:moveTo>
                    <a:pt x="27181" y="0"/>
                  </a:moveTo>
                  <a:cubicBezTo>
                    <a:pt x="35666" y="0"/>
                    <a:pt x="43243" y="2809"/>
                    <a:pt x="49885" y="8398"/>
                  </a:cubicBezTo>
                  <a:lnTo>
                    <a:pt x="44560" y="15830"/>
                  </a:lnTo>
                  <a:cubicBezTo>
                    <a:pt x="41546" y="13781"/>
                    <a:pt x="38767" y="12231"/>
                    <a:pt x="36133" y="11207"/>
                  </a:cubicBezTo>
                  <a:cubicBezTo>
                    <a:pt x="33529" y="10182"/>
                    <a:pt x="30779" y="9656"/>
                    <a:pt x="27883" y="9656"/>
                  </a:cubicBezTo>
                  <a:cubicBezTo>
                    <a:pt x="24050" y="9656"/>
                    <a:pt x="21037" y="10563"/>
                    <a:pt x="18842" y="12406"/>
                  </a:cubicBezTo>
                  <a:cubicBezTo>
                    <a:pt x="16648" y="14220"/>
                    <a:pt x="15536" y="16707"/>
                    <a:pt x="15536" y="19897"/>
                  </a:cubicBezTo>
                  <a:cubicBezTo>
                    <a:pt x="15536" y="22969"/>
                    <a:pt x="16589" y="25398"/>
                    <a:pt x="18696" y="27182"/>
                  </a:cubicBezTo>
                  <a:cubicBezTo>
                    <a:pt x="20802" y="28967"/>
                    <a:pt x="24781" y="30781"/>
                    <a:pt x="30691" y="32654"/>
                  </a:cubicBezTo>
                  <a:cubicBezTo>
                    <a:pt x="38065" y="34965"/>
                    <a:pt x="43419" y="37833"/>
                    <a:pt x="46783" y="41198"/>
                  </a:cubicBezTo>
                  <a:cubicBezTo>
                    <a:pt x="50148" y="44562"/>
                    <a:pt x="51845" y="49185"/>
                    <a:pt x="51845" y="55066"/>
                  </a:cubicBezTo>
                  <a:cubicBezTo>
                    <a:pt x="51845" y="61972"/>
                    <a:pt x="49299" y="67414"/>
                    <a:pt x="44267" y="71364"/>
                  </a:cubicBezTo>
                  <a:cubicBezTo>
                    <a:pt x="39235" y="75343"/>
                    <a:pt x="32915" y="77333"/>
                    <a:pt x="25367" y="77333"/>
                  </a:cubicBezTo>
                  <a:cubicBezTo>
                    <a:pt x="15360" y="77333"/>
                    <a:pt x="6905" y="74027"/>
                    <a:pt x="0" y="67385"/>
                  </a:cubicBezTo>
                  <a:lnTo>
                    <a:pt x="6437" y="60392"/>
                  </a:lnTo>
                  <a:cubicBezTo>
                    <a:pt x="12317" y="65132"/>
                    <a:pt x="18549" y="67531"/>
                    <a:pt x="25074" y="67531"/>
                  </a:cubicBezTo>
                  <a:cubicBezTo>
                    <a:pt x="29170" y="67531"/>
                    <a:pt x="32505" y="66507"/>
                    <a:pt x="35022" y="64429"/>
                  </a:cubicBezTo>
                  <a:cubicBezTo>
                    <a:pt x="37538" y="62381"/>
                    <a:pt x="38796" y="59543"/>
                    <a:pt x="38796" y="55886"/>
                  </a:cubicBezTo>
                  <a:cubicBezTo>
                    <a:pt x="38796" y="53281"/>
                    <a:pt x="38357" y="51175"/>
                    <a:pt x="37479" y="49595"/>
                  </a:cubicBezTo>
                  <a:cubicBezTo>
                    <a:pt x="36572" y="48015"/>
                    <a:pt x="34992" y="46582"/>
                    <a:pt x="32710" y="45323"/>
                  </a:cubicBezTo>
                  <a:cubicBezTo>
                    <a:pt x="30428" y="44065"/>
                    <a:pt x="27093" y="42719"/>
                    <a:pt x="22704" y="41315"/>
                  </a:cubicBezTo>
                  <a:cubicBezTo>
                    <a:pt x="15682" y="39003"/>
                    <a:pt x="10650" y="36194"/>
                    <a:pt x="7548" y="32917"/>
                  </a:cubicBezTo>
                  <a:cubicBezTo>
                    <a:pt x="4477" y="29640"/>
                    <a:pt x="2926" y="25485"/>
                    <a:pt x="2926" y="20452"/>
                  </a:cubicBezTo>
                  <a:cubicBezTo>
                    <a:pt x="2926" y="16532"/>
                    <a:pt x="3979" y="13020"/>
                    <a:pt x="6027" y="9949"/>
                  </a:cubicBezTo>
                  <a:cubicBezTo>
                    <a:pt x="8075" y="6876"/>
                    <a:pt x="10913" y="4447"/>
                    <a:pt x="14570" y="2663"/>
                  </a:cubicBezTo>
                  <a:cubicBezTo>
                    <a:pt x="18198" y="878"/>
                    <a:pt x="22412" y="0"/>
                    <a:pt x="27181" y="0"/>
                  </a:cubicBezTo>
                  <a:close/>
                </a:path>
              </a:pathLst>
            </a:custGeom>
            <a:solidFill>
              <a:srgbClr val="1D1D1D"/>
            </a:solidFill>
            <a:ln w="2922"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17E75895-0434-A9D0-B70E-93A252F8402C}"/>
                </a:ext>
              </a:extLst>
            </p:cNvPr>
            <p:cNvSpPr/>
            <p:nvPr/>
          </p:nvSpPr>
          <p:spPr>
            <a:xfrm>
              <a:off x="7258502" y="3686660"/>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1 h 94010"/>
                <a:gd name="connsiteX5" fmla="*/ 0 w 44676"/>
                <a:gd name="connsiteY5" fmla="*/ 28031 h 94010"/>
                <a:gd name="connsiteX6" fmla="*/ 0 w 44676"/>
                <a:gd name="connsiteY6" fmla="*/ 18492 h 94010"/>
                <a:gd name="connsiteX7" fmla="*/ 10503 w 44676"/>
                <a:gd name="connsiteY7" fmla="*/ 18492 h 94010"/>
                <a:gd name="connsiteX8" fmla="*/ 10503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77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46" y="94011"/>
                    <a:pt x="29141" y="94011"/>
                  </a:cubicBezTo>
                  <a:cubicBezTo>
                    <a:pt x="23172" y="94011"/>
                    <a:pt x="18549" y="92284"/>
                    <a:pt x="15331" y="88832"/>
                  </a:cubicBezTo>
                  <a:cubicBezTo>
                    <a:pt x="12113" y="85379"/>
                    <a:pt x="10503" y="80522"/>
                    <a:pt x="10503" y="74261"/>
                  </a:cubicBezTo>
                  <a:lnTo>
                    <a:pt x="10503" y="28031"/>
                  </a:lnTo>
                  <a:lnTo>
                    <a:pt x="0" y="28031"/>
                  </a:lnTo>
                  <a:lnTo>
                    <a:pt x="0" y="18492"/>
                  </a:lnTo>
                  <a:lnTo>
                    <a:pt x="10503" y="18492"/>
                  </a:lnTo>
                  <a:lnTo>
                    <a:pt x="10503" y="1551"/>
                  </a:lnTo>
                  <a:lnTo>
                    <a:pt x="23114" y="0"/>
                  </a:lnTo>
                  <a:lnTo>
                    <a:pt x="23114" y="18492"/>
                  </a:lnTo>
                  <a:lnTo>
                    <a:pt x="39352" y="18492"/>
                  </a:lnTo>
                  <a:lnTo>
                    <a:pt x="37977" y="28031"/>
                  </a:lnTo>
                  <a:lnTo>
                    <a:pt x="23114" y="28031"/>
                  </a:lnTo>
                  <a:lnTo>
                    <a:pt x="23114" y="74114"/>
                  </a:lnTo>
                  <a:cubicBezTo>
                    <a:pt x="23114" y="80463"/>
                    <a:pt x="25776" y="83653"/>
                    <a:pt x="31101" y="83653"/>
                  </a:cubicBezTo>
                  <a:cubicBezTo>
                    <a:pt x="32681" y="83653"/>
                    <a:pt x="34144" y="83419"/>
                    <a:pt x="35519" y="82951"/>
                  </a:cubicBezTo>
                  <a:cubicBezTo>
                    <a:pt x="36865" y="82482"/>
                    <a:pt x="38386"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D8BDA356-DC91-707B-8FAC-9C6E3CEC125E}"/>
                </a:ext>
              </a:extLst>
            </p:cNvPr>
            <p:cNvSpPr/>
            <p:nvPr/>
          </p:nvSpPr>
          <p:spPr>
            <a:xfrm>
              <a:off x="7314121" y="3703485"/>
              <a:ext cx="36572" cy="75372"/>
            </a:xfrm>
            <a:custGeom>
              <a:avLst/>
              <a:gdLst>
                <a:gd name="connsiteX0" fmla="*/ 30253 w 36572"/>
                <a:gd name="connsiteY0" fmla="*/ 0 h 75372"/>
                <a:gd name="connsiteX1" fmla="*/ 36572 w 36572"/>
                <a:gd name="connsiteY1" fmla="*/ 819 h 75372"/>
                <a:gd name="connsiteX2" fmla="*/ 34466 w 36572"/>
                <a:gd name="connsiteY2" fmla="*/ 13020 h 75372"/>
                <a:gd name="connsiteX3" fmla="*/ 28702 w 36572"/>
                <a:gd name="connsiteY3" fmla="*/ 12172 h 75372"/>
                <a:gd name="connsiteX4" fmla="*/ 18696 w 36572"/>
                <a:gd name="connsiteY4" fmla="*/ 17088 h 75372"/>
                <a:gd name="connsiteX5" fmla="*/ 12610 w 36572"/>
                <a:gd name="connsiteY5" fmla="*/ 32068 h 75372"/>
                <a:gd name="connsiteX6" fmla="*/ 12610 w 36572"/>
                <a:gd name="connsiteY6" fmla="*/ 75372 h 75372"/>
                <a:gd name="connsiteX7" fmla="*/ 0 w 36572"/>
                <a:gd name="connsiteY7" fmla="*/ 75372 h 75372"/>
                <a:gd name="connsiteX8" fmla="*/ 0 w 36572"/>
                <a:gd name="connsiteY8" fmla="*/ 1668 h 75372"/>
                <a:gd name="connsiteX9" fmla="*/ 10913 w 36572"/>
                <a:gd name="connsiteY9" fmla="*/ 1668 h 75372"/>
                <a:gd name="connsiteX10" fmla="*/ 11908 w 36572"/>
                <a:gd name="connsiteY10" fmla="*/ 16239 h 75372"/>
                <a:gd name="connsiteX11" fmla="*/ 30253 w 36572"/>
                <a:gd name="connsiteY11" fmla="*/ 0 h 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572" h="75372">
                  <a:moveTo>
                    <a:pt x="30253" y="0"/>
                  </a:moveTo>
                  <a:cubicBezTo>
                    <a:pt x="32681" y="0"/>
                    <a:pt x="34788" y="264"/>
                    <a:pt x="36572" y="819"/>
                  </a:cubicBezTo>
                  <a:lnTo>
                    <a:pt x="34466" y="13020"/>
                  </a:lnTo>
                  <a:cubicBezTo>
                    <a:pt x="32681" y="12465"/>
                    <a:pt x="30779" y="12172"/>
                    <a:pt x="28702" y="12172"/>
                  </a:cubicBezTo>
                  <a:cubicBezTo>
                    <a:pt x="24606" y="12172"/>
                    <a:pt x="21271" y="13810"/>
                    <a:pt x="18696" y="17088"/>
                  </a:cubicBezTo>
                  <a:cubicBezTo>
                    <a:pt x="16121" y="20364"/>
                    <a:pt x="14102" y="25338"/>
                    <a:pt x="12610" y="32068"/>
                  </a:cubicBezTo>
                  <a:lnTo>
                    <a:pt x="12610" y="75372"/>
                  </a:lnTo>
                  <a:lnTo>
                    <a:pt x="0" y="75372"/>
                  </a:lnTo>
                  <a:lnTo>
                    <a:pt x="0" y="1668"/>
                  </a:lnTo>
                  <a:lnTo>
                    <a:pt x="10913" y="1668"/>
                  </a:lnTo>
                  <a:lnTo>
                    <a:pt x="11908" y="16239"/>
                  </a:lnTo>
                  <a:cubicBezTo>
                    <a:pt x="15536" y="5413"/>
                    <a:pt x="21651" y="0"/>
                    <a:pt x="30253" y="0"/>
                  </a:cubicBezTo>
                  <a:close/>
                </a:path>
              </a:pathLst>
            </a:custGeom>
            <a:solidFill>
              <a:srgbClr val="1D1D1D"/>
            </a:solidFill>
            <a:ln w="2922"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A5E70947-8F59-F869-BC6C-676E2CF3A244}"/>
                </a:ext>
              </a:extLst>
            </p:cNvPr>
            <p:cNvSpPr/>
            <p:nvPr/>
          </p:nvSpPr>
          <p:spPr>
            <a:xfrm>
              <a:off x="7352917" y="3668461"/>
              <a:ext cx="56877" cy="112210"/>
            </a:xfrm>
            <a:custGeom>
              <a:avLst/>
              <a:gdLst>
                <a:gd name="connsiteX0" fmla="*/ 51699 w 56877"/>
                <a:gd name="connsiteY0" fmla="*/ 93572 h 112210"/>
                <a:gd name="connsiteX1" fmla="*/ 52957 w 56877"/>
                <a:gd name="connsiteY1" fmla="*/ 100243 h 112210"/>
                <a:gd name="connsiteX2" fmla="*/ 56877 w 56877"/>
                <a:gd name="connsiteY2" fmla="*/ 103520 h 112210"/>
                <a:gd name="connsiteX3" fmla="*/ 54215 w 56877"/>
                <a:gd name="connsiteY3" fmla="*/ 112064 h 112210"/>
                <a:gd name="connsiteX4" fmla="*/ 45671 w 56877"/>
                <a:gd name="connsiteY4" fmla="*/ 108699 h 112210"/>
                <a:gd name="connsiteX5" fmla="*/ 41341 w 56877"/>
                <a:gd name="connsiteY5" fmla="*/ 101004 h 112210"/>
                <a:gd name="connsiteX6" fmla="*/ 21300 w 56877"/>
                <a:gd name="connsiteY6" fmla="*/ 112210 h 112210"/>
                <a:gd name="connsiteX7" fmla="*/ 5734 w 56877"/>
                <a:gd name="connsiteY7" fmla="*/ 106124 h 112210"/>
                <a:gd name="connsiteX8" fmla="*/ 0 w 56877"/>
                <a:gd name="connsiteY8" fmla="*/ 89797 h 112210"/>
                <a:gd name="connsiteX9" fmla="*/ 7724 w 56877"/>
                <a:gd name="connsiteY9" fmla="*/ 71861 h 112210"/>
                <a:gd name="connsiteX10" fmla="*/ 29697 w 56877"/>
                <a:gd name="connsiteY10" fmla="*/ 65687 h 112210"/>
                <a:gd name="connsiteX11" fmla="*/ 39235 w 56877"/>
                <a:gd name="connsiteY11" fmla="*/ 65687 h 112210"/>
                <a:gd name="connsiteX12" fmla="*/ 39235 w 56877"/>
                <a:gd name="connsiteY12" fmla="*/ 59397 h 112210"/>
                <a:gd name="connsiteX13" fmla="*/ 36075 w 56877"/>
                <a:gd name="connsiteY13" fmla="*/ 48249 h 112210"/>
                <a:gd name="connsiteX14" fmla="*/ 25776 w 56877"/>
                <a:gd name="connsiteY14" fmla="*/ 44826 h 112210"/>
                <a:gd name="connsiteX15" fmla="*/ 7841 w 56877"/>
                <a:gd name="connsiteY15" fmla="*/ 48746 h 112210"/>
                <a:gd name="connsiteX16" fmla="*/ 4769 w 56877"/>
                <a:gd name="connsiteY16" fmla="*/ 39910 h 112210"/>
                <a:gd name="connsiteX17" fmla="*/ 27736 w 56877"/>
                <a:gd name="connsiteY17" fmla="*/ 34877 h 112210"/>
                <a:gd name="connsiteX18" fmla="*/ 51699 w 56877"/>
                <a:gd name="connsiteY18" fmla="*/ 58840 h 112210"/>
                <a:gd name="connsiteX19" fmla="*/ 51699 w 56877"/>
                <a:gd name="connsiteY19" fmla="*/ 93572 h 112210"/>
                <a:gd name="connsiteX20" fmla="*/ 24226 w 56877"/>
                <a:gd name="connsiteY20" fmla="*/ 102672 h 112210"/>
                <a:gd name="connsiteX21" fmla="*/ 39235 w 56877"/>
                <a:gd name="connsiteY21" fmla="*/ 91201 h 112210"/>
                <a:gd name="connsiteX22" fmla="*/ 39235 w 56877"/>
                <a:gd name="connsiteY22" fmla="*/ 73822 h 112210"/>
                <a:gd name="connsiteX23" fmla="*/ 31101 w 56877"/>
                <a:gd name="connsiteY23" fmla="*/ 73822 h 112210"/>
                <a:gd name="connsiteX24" fmla="*/ 12903 w 56877"/>
                <a:gd name="connsiteY24" fmla="*/ 89095 h 112210"/>
                <a:gd name="connsiteX25" fmla="*/ 15829 w 56877"/>
                <a:gd name="connsiteY25" fmla="*/ 99189 h 112210"/>
                <a:gd name="connsiteX26" fmla="*/ 24226 w 56877"/>
                <a:gd name="connsiteY26" fmla="*/ 102672 h 112210"/>
                <a:gd name="connsiteX27" fmla="*/ 27473 w 56877"/>
                <a:gd name="connsiteY27" fmla="*/ 20014 h 112210"/>
                <a:gd name="connsiteX28" fmla="*/ 14658 w 56877"/>
                <a:gd name="connsiteY28" fmla="*/ 15127 h 112210"/>
                <a:gd name="connsiteX29" fmla="*/ 8836 w 56877"/>
                <a:gd name="connsiteY29" fmla="*/ 1668 h 112210"/>
                <a:gd name="connsiteX30" fmla="*/ 16384 w 56877"/>
                <a:gd name="connsiteY30" fmla="*/ 0 h 112210"/>
                <a:gd name="connsiteX31" fmla="*/ 27473 w 56877"/>
                <a:gd name="connsiteY31" fmla="*/ 10650 h 112210"/>
                <a:gd name="connsiteX32" fmla="*/ 38796 w 56877"/>
                <a:gd name="connsiteY32" fmla="*/ 0 h 112210"/>
                <a:gd name="connsiteX33" fmla="*/ 46374 w 56877"/>
                <a:gd name="connsiteY33" fmla="*/ 1668 h 112210"/>
                <a:gd name="connsiteX34" fmla="*/ 40493 w 56877"/>
                <a:gd name="connsiteY34" fmla="*/ 15127 h 112210"/>
                <a:gd name="connsiteX35" fmla="*/ 27473 w 56877"/>
                <a:gd name="connsiteY35" fmla="*/ 20014 h 1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10">
                  <a:moveTo>
                    <a:pt x="51699" y="93572"/>
                  </a:moveTo>
                  <a:cubicBezTo>
                    <a:pt x="51699" y="96556"/>
                    <a:pt x="52108" y="98780"/>
                    <a:pt x="52957" y="100243"/>
                  </a:cubicBezTo>
                  <a:cubicBezTo>
                    <a:pt x="53805" y="101677"/>
                    <a:pt x="55122" y="102788"/>
                    <a:pt x="56877" y="103520"/>
                  </a:cubicBezTo>
                  <a:lnTo>
                    <a:pt x="54215" y="112064"/>
                  </a:lnTo>
                  <a:cubicBezTo>
                    <a:pt x="50587" y="111507"/>
                    <a:pt x="47719" y="110396"/>
                    <a:pt x="45671" y="108699"/>
                  </a:cubicBezTo>
                  <a:cubicBezTo>
                    <a:pt x="43624" y="107031"/>
                    <a:pt x="42161" y="104456"/>
                    <a:pt x="41341" y="101004"/>
                  </a:cubicBezTo>
                  <a:cubicBezTo>
                    <a:pt x="36572" y="108465"/>
                    <a:pt x="29901" y="112210"/>
                    <a:pt x="21300" y="112210"/>
                  </a:cubicBezTo>
                  <a:cubicBezTo>
                    <a:pt x="14775" y="112210"/>
                    <a:pt x="9567" y="110191"/>
                    <a:pt x="5734" y="106124"/>
                  </a:cubicBezTo>
                  <a:cubicBezTo>
                    <a:pt x="1931" y="102057"/>
                    <a:pt x="0" y="96615"/>
                    <a:pt x="0" y="89797"/>
                  </a:cubicBezTo>
                  <a:cubicBezTo>
                    <a:pt x="0" y="81956"/>
                    <a:pt x="2575" y="75957"/>
                    <a:pt x="7724" y="71861"/>
                  </a:cubicBezTo>
                  <a:cubicBezTo>
                    <a:pt x="12844" y="67765"/>
                    <a:pt x="20188" y="65687"/>
                    <a:pt x="29697" y="65687"/>
                  </a:cubicBezTo>
                  <a:lnTo>
                    <a:pt x="39235" y="65687"/>
                  </a:lnTo>
                  <a:lnTo>
                    <a:pt x="39235" y="59397"/>
                  </a:lnTo>
                  <a:cubicBezTo>
                    <a:pt x="39235" y="54247"/>
                    <a:pt x="38182" y="50531"/>
                    <a:pt x="36075" y="48249"/>
                  </a:cubicBezTo>
                  <a:cubicBezTo>
                    <a:pt x="33968" y="45966"/>
                    <a:pt x="30545" y="44826"/>
                    <a:pt x="25776" y="44826"/>
                  </a:cubicBezTo>
                  <a:cubicBezTo>
                    <a:pt x="20656" y="44826"/>
                    <a:pt x="14658" y="46142"/>
                    <a:pt x="7841" y="48746"/>
                  </a:cubicBezTo>
                  <a:lnTo>
                    <a:pt x="4769" y="39910"/>
                  </a:lnTo>
                  <a:cubicBezTo>
                    <a:pt x="12990" y="36545"/>
                    <a:pt x="20656" y="34877"/>
                    <a:pt x="27736" y="34877"/>
                  </a:cubicBezTo>
                  <a:cubicBezTo>
                    <a:pt x="43711" y="34877"/>
                    <a:pt x="51699" y="42865"/>
                    <a:pt x="51699" y="58840"/>
                  </a:cubicBezTo>
                  <a:lnTo>
                    <a:pt x="51699" y="93572"/>
                  </a:lnTo>
                  <a:close/>
                  <a:moveTo>
                    <a:pt x="24226" y="102672"/>
                  </a:moveTo>
                  <a:cubicBezTo>
                    <a:pt x="30779" y="102672"/>
                    <a:pt x="35782" y="98868"/>
                    <a:pt x="39235" y="91201"/>
                  </a:cubicBezTo>
                  <a:lnTo>
                    <a:pt x="39235" y="73822"/>
                  </a:lnTo>
                  <a:lnTo>
                    <a:pt x="31101" y="73822"/>
                  </a:lnTo>
                  <a:cubicBezTo>
                    <a:pt x="18959" y="73822"/>
                    <a:pt x="12903" y="78913"/>
                    <a:pt x="12903" y="89095"/>
                  </a:cubicBezTo>
                  <a:cubicBezTo>
                    <a:pt x="12903" y="93484"/>
                    <a:pt x="13868" y="96849"/>
                    <a:pt x="15829" y="99189"/>
                  </a:cubicBezTo>
                  <a:cubicBezTo>
                    <a:pt x="17789" y="101530"/>
                    <a:pt x="20598" y="102672"/>
                    <a:pt x="24226" y="102672"/>
                  </a:cubicBezTo>
                  <a:close/>
                  <a:moveTo>
                    <a:pt x="27473" y="20014"/>
                  </a:moveTo>
                  <a:cubicBezTo>
                    <a:pt x="22236" y="20014"/>
                    <a:pt x="17964" y="18404"/>
                    <a:pt x="14658" y="15127"/>
                  </a:cubicBezTo>
                  <a:cubicBezTo>
                    <a:pt x="11323" y="11850"/>
                    <a:pt x="9392" y="7373"/>
                    <a:pt x="8836" y="1668"/>
                  </a:cubicBezTo>
                  <a:lnTo>
                    <a:pt x="16384" y="0"/>
                  </a:lnTo>
                  <a:cubicBezTo>
                    <a:pt x="18081" y="7081"/>
                    <a:pt x="21768" y="10650"/>
                    <a:pt x="27473" y="10650"/>
                  </a:cubicBezTo>
                  <a:cubicBezTo>
                    <a:pt x="33354" y="10650"/>
                    <a:pt x="37128" y="7081"/>
                    <a:pt x="38796" y="0"/>
                  </a:cubicBezTo>
                  <a:lnTo>
                    <a:pt x="46374" y="1668"/>
                  </a:lnTo>
                  <a:cubicBezTo>
                    <a:pt x="45818" y="7373"/>
                    <a:pt x="43858" y="11850"/>
                    <a:pt x="40493" y="15127"/>
                  </a:cubicBezTo>
                  <a:cubicBezTo>
                    <a:pt x="37128" y="18404"/>
                    <a:pt x="32798" y="20014"/>
                    <a:pt x="27473" y="20014"/>
                  </a:cubicBezTo>
                  <a:close/>
                </a:path>
              </a:pathLst>
            </a:custGeom>
            <a:solidFill>
              <a:srgbClr val="1D1D1D"/>
            </a:solidFill>
            <a:ln w="2922"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8B1D11A5-ED01-BE63-005C-39119E6A9D96}"/>
                </a:ext>
              </a:extLst>
            </p:cNvPr>
            <p:cNvSpPr/>
            <p:nvPr/>
          </p:nvSpPr>
          <p:spPr>
            <a:xfrm>
              <a:off x="7425360" y="3670421"/>
              <a:ext cx="16530" cy="108435"/>
            </a:xfrm>
            <a:custGeom>
              <a:avLst/>
              <a:gdLst>
                <a:gd name="connsiteX0" fmla="*/ 14570 w 16530"/>
                <a:gd name="connsiteY0" fmla="*/ 34731 h 108435"/>
                <a:gd name="connsiteX1" fmla="*/ 14570 w 16530"/>
                <a:gd name="connsiteY1" fmla="*/ 108436 h 108435"/>
                <a:gd name="connsiteX2" fmla="*/ 1960 w 16530"/>
                <a:gd name="connsiteY2" fmla="*/ 108436 h 108435"/>
                <a:gd name="connsiteX3" fmla="*/ 1960 w 16530"/>
                <a:gd name="connsiteY3" fmla="*/ 34731 h 108435"/>
                <a:gd name="connsiteX4" fmla="*/ 14570 w 16530"/>
                <a:gd name="connsiteY4" fmla="*/ 34731 h 108435"/>
                <a:gd name="connsiteX5" fmla="*/ 8251 w 16530"/>
                <a:gd name="connsiteY5" fmla="*/ 0 h 108435"/>
                <a:gd name="connsiteX6" fmla="*/ 14219 w 16530"/>
                <a:gd name="connsiteY6" fmla="*/ 2370 h 108435"/>
                <a:gd name="connsiteX7" fmla="*/ 16531 w 16530"/>
                <a:gd name="connsiteY7" fmla="*/ 8251 h 108435"/>
                <a:gd name="connsiteX8" fmla="*/ 14278 w 16530"/>
                <a:gd name="connsiteY8" fmla="*/ 14074 h 108435"/>
                <a:gd name="connsiteX9" fmla="*/ 8251 w 16530"/>
                <a:gd name="connsiteY9" fmla="*/ 16386 h 108435"/>
                <a:gd name="connsiteX10" fmla="*/ 2311 w 16530"/>
                <a:gd name="connsiteY10" fmla="*/ 14074 h 108435"/>
                <a:gd name="connsiteX11" fmla="*/ 0 w 16530"/>
                <a:gd name="connsiteY11" fmla="*/ 8251 h 108435"/>
                <a:gd name="connsiteX12" fmla="*/ 2311 w 16530"/>
                <a:gd name="connsiteY12" fmla="*/ 2370 h 108435"/>
                <a:gd name="connsiteX13" fmla="*/ 8251 w 16530"/>
                <a:gd name="connsiteY13" fmla="*/ 0 h 10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30" h="108435">
                  <a:moveTo>
                    <a:pt x="14570" y="34731"/>
                  </a:moveTo>
                  <a:lnTo>
                    <a:pt x="14570" y="108436"/>
                  </a:lnTo>
                  <a:lnTo>
                    <a:pt x="1960" y="108436"/>
                  </a:lnTo>
                  <a:lnTo>
                    <a:pt x="1960" y="34731"/>
                  </a:lnTo>
                  <a:lnTo>
                    <a:pt x="14570" y="34731"/>
                  </a:lnTo>
                  <a:close/>
                  <a:moveTo>
                    <a:pt x="8251" y="0"/>
                  </a:moveTo>
                  <a:cubicBezTo>
                    <a:pt x="10679" y="0"/>
                    <a:pt x="12669" y="790"/>
                    <a:pt x="14219" y="2370"/>
                  </a:cubicBezTo>
                  <a:cubicBezTo>
                    <a:pt x="15741" y="3950"/>
                    <a:pt x="16531" y="5910"/>
                    <a:pt x="16531" y="8251"/>
                  </a:cubicBezTo>
                  <a:cubicBezTo>
                    <a:pt x="16531" y="10592"/>
                    <a:pt x="15770" y="12523"/>
                    <a:pt x="14278" y="14074"/>
                  </a:cubicBezTo>
                  <a:cubicBezTo>
                    <a:pt x="12786" y="15625"/>
                    <a:pt x="10767" y="16386"/>
                    <a:pt x="8251" y="16386"/>
                  </a:cubicBezTo>
                  <a:cubicBezTo>
                    <a:pt x="5822" y="16386"/>
                    <a:pt x="3833" y="15625"/>
                    <a:pt x="2311" y="14074"/>
                  </a:cubicBezTo>
                  <a:cubicBezTo>
                    <a:pt x="761" y="12523"/>
                    <a:pt x="0" y="10592"/>
                    <a:pt x="0" y="8251"/>
                  </a:cubicBezTo>
                  <a:cubicBezTo>
                    <a:pt x="0" y="5910"/>
                    <a:pt x="761" y="3950"/>
                    <a:pt x="2311" y="2370"/>
                  </a:cubicBezTo>
                  <a:cubicBezTo>
                    <a:pt x="3833" y="790"/>
                    <a:pt x="5822" y="0"/>
                    <a:pt x="8251" y="0"/>
                  </a:cubicBezTo>
                  <a:close/>
                </a:path>
              </a:pathLst>
            </a:custGeom>
            <a:solidFill>
              <a:srgbClr val="1D1D1D"/>
            </a:solidFill>
            <a:ln w="2922"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D6151DF9-BF2E-207D-2563-CD535CEC3006}"/>
                </a:ext>
              </a:extLst>
            </p:cNvPr>
            <p:cNvSpPr/>
            <p:nvPr/>
          </p:nvSpPr>
          <p:spPr>
            <a:xfrm>
              <a:off x="7462605" y="3703338"/>
              <a:ext cx="51698" cy="75518"/>
            </a:xfrm>
            <a:custGeom>
              <a:avLst/>
              <a:gdLst>
                <a:gd name="connsiteX0" fmla="*/ 32915 w 51698"/>
                <a:gd name="connsiteY0" fmla="*/ 0 h 75518"/>
                <a:gd name="connsiteX1" fmla="*/ 46725 w 51698"/>
                <a:gd name="connsiteY1" fmla="*/ 5823 h 75518"/>
                <a:gd name="connsiteX2" fmla="*/ 51699 w 51698"/>
                <a:gd name="connsiteY2" fmla="*/ 21857 h 75518"/>
                <a:gd name="connsiteX3" fmla="*/ 51699 w 51698"/>
                <a:gd name="connsiteY3" fmla="*/ 75519 h 75518"/>
                <a:gd name="connsiteX4" fmla="*/ 39088 w 51698"/>
                <a:gd name="connsiteY4" fmla="*/ 75519 h 75518"/>
                <a:gd name="connsiteX5" fmla="*/ 39088 w 51698"/>
                <a:gd name="connsiteY5" fmla="*/ 23378 h 75518"/>
                <a:gd name="connsiteX6" fmla="*/ 36719 w 51698"/>
                <a:gd name="connsiteY6" fmla="*/ 13108 h 75518"/>
                <a:gd name="connsiteX7" fmla="*/ 29434 w 51698"/>
                <a:gd name="connsiteY7" fmla="*/ 9949 h 75518"/>
                <a:gd name="connsiteX8" fmla="*/ 12610 w 51698"/>
                <a:gd name="connsiteY8" fmla="*/ 23115 h 75518"/>
                <a:gd name="connsiteX9" fmla="*/ 12610 w 51698"/>
                <a:gd name="connsiteY9" fmla="*/ 75519 h 75518"/>
                <a:gd name="connsiteX10" fmla="*/ 0 w 51698"/>
                <a:gd name="connsiteY10" fmla="*/ 75519 h 75518"/>
                <a:gd name="connsiteX11" fmla="*/ 0 w 51698"/>
                <a:gd name="connsiteY11" fmla="*/ 1814 h 75518"/>
                <a:gd name="connsiteX12" fmla="*/ 10942 w 51698"/>
                <a:gd name="connsiteY12" fmla="*/ 1814 h 75518"/>
                <a:gd name="connsiteX13" fmla="*/ 11908 w 51698"/>
                <a:gd name="connsiteY13" fmla="*/ 12757 h 75518"/>
                <a:gd name="connsiteX14" fmla="*/ 32915 w 51698"/>
                <a:gd name="connsiteY14" fmla="*/ 0 h 7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698" h="75518">
                  <a:moveTo>
                    <a:pt x="32915" y="0"/>
                  </a:moveTo>
                  <a:cubicBezTo>
                    <a:pt x="38825" y="0"/>
                    <a:pt x="43419" y="1932"/>
                    <a:pt x="46725" y="5823"/>
                  </a:cubicBezTo>
                  <a:cubicBezTo>
                    <a:pt x="50031" y="9685"/>
                    <a:pt x="51699" y="15040"/>
                    <a:pt x="51699" y="21857"/>
                  </a:cubicBezTo>
                  <a:lnTo>
                    <a:pt x="51699" y="75519"/>
                  </a:lnTo>
                  <a:lnTo>
                    <a:pt x="39088" y="75519"/>
                  </a:lnTo>
                  <a:lnTo>
                    <a:pt x="39088" y="23378"/>
                  </a:lnTo>
                  <a:cubicBezTo>
                    <a:pt x="39088" y="18639"/>
                    <a:pt x="38298" y="15185"/>
                    <a:pt x="36719" y="13108"/>
                  </a:cubicBezTo>
                  <a:cubicBezTo>
                    <a:pt x="35109" y="11002"/>
                    <a:pt x="32681" y="9949"/>
                    <a:pt x="29434" y="9949"/>
                  </a:cubicBezTo>
                  <a:cubicBezTo>
                    <a:pt x="23260" y="9949"/>
                    <a:pt x="17672" y="14338"/>
                    <a:pt x="12610" y="23115"/>
                  </a:cubicBezTo>
                  <a:lnTo>
                    <a:pt x="12610" y="75519"/>
                  </a:lnTo>
                  <a:lnTo>
                    <a:pt x="0" y="75519"/>
                  </a:lnTo>
                  <a:lnTo>
                    <a:pt x="0" y="1814"/>
                  </a:lnTo>
                  <a:lnTo>
                    <a:pt x="10942" y="1814"/>
                  </a:lnTo>
                  <a:lnTo>
                    <a:pt x="11908" y="12757"/>
                  </a:lnTo>
                  <a:cubicBezTo>
                    <a:pt x="17613" y="4242"/>
                    <a:pt x="24606" y="0"/>
                    <a:pt x="32915" y="0"/>
                  </a:cubicBezTo>
                  <a:close/>
                </a:path>
              </a:pathLst>
            </a:custGeom>
            <a:solidFill>
              <a:srgbClr val="1D1D1D"/>
            </a:solidFill>
            <a:ln w="2922" cap="flat">
              <a:no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2D7D8A51-F088-219B-1F4F-4A50102B21E2}"/>
                </a:ext>
              </a:extLst>
            </p:cNvPr>
            <p:cNvSpPr/>
            <p:nvPr/>
          </p:nvSpPr>
          <p:spPr>
            <a:xfrm>
              <a:off x="7530688" y="3668461"/>
              <a:ext cx="56877" cy="112210"/>
            </a:xfrm>
            <a:custGeom>
              <a:avLst/>
              <a:gdLst>
                <a:gd name="connsiteX0" fmla="*/ 51698 w 56877"/>
                <a:gd name="connsiteY0" fmla="*/ 93572 h 112210"/>
                <a:gd name="connsiteX1" fmla="*/ 52957 w 56877"/>
                <a:gd name="connsiteY1" fmla="*/ 100243 h 112210"/>
                <a:gd name="connsiteX2" fmla="*/ 56877 w 56877"/>
                <a:gd name="connsiteY2" fmla="*/ 103520 h 112210"/>
                <a:gd name="connsiteX3" fmla="*/ 54215 w 56877"/>
                <a:gd name="connsiteY3" fmla="*/ 112064 h 112210"/>
                <a:gd name="connsiteX4" fmla="*/ 45671 w 56877"/>
                <a:gd name="connsiteY4" fmla="*/ 108699 h 112210"/>
                <a:gd name="connsiteX5" fmla="*/ 41341 w 56877"/>
                <a:gd name="connsiteY5" fmla="*/ 101004 h 112210"/>
                <a:gd name="connsiteX6" fmla="*/ 21300 w 56877"/>
                <a:gd name="connsiteY6" fmla="*/ 112210 h 112210"/>
                <a:gd name="connsiteX7" fmla="*/ 5764 w 56877"/>
                <a:gd name="connsiteY7" fmla="*/ 106124 h 112210"/>
                <a:gd name="connsiteX8" fmla="*/ 0 w 56877"/>
                <a:gd name="connsiteY8" fmla="*/ 89797 h 112210"/>
                <a:gd name="connsiteX9" fmla="*/ 7724 w 56877"/>
                <a:gd name="connsiteY9" fmla="*/ 71861 h 112210"/>
                <a:gd name="connsiteX10" fmla="*/ 29697 w 56877"/>
                <a:gd name="connsiteY10" fmla="*/ 65687 h 112210"/>
                <a:gd name="connsiteX11" fmla="*/ 39235 w 56877"/>
                <a:gd name="connsiteY11" fmla="*/ 65687 h 112210"/>
                <a:gd name="connsiteX12" fmla="*/ 39235 w 56877"/>
                <a:gd name="connsiteY12" fmla="*/ 59397 h 112210"/>
                <a:gd name="connsiteX13" fmla="*/ 36075 w 56877"/>
                <a:gd name="connsiteY13" fmla="*/ 48249 h 112210"/>
                <a:gd name="connsiteX14" fmla="*/ 25776 w 56877"/>
                <a:gd name="connsiteY14" fmla="*/ 44826 h 112210"/>
                <a:gd name="connsiteX15" fmla="*/ 7841 w 56877"/>
                <a:gd name="connsiteY15" fmla="*/ 48746 h 112210"/>
                <a:gd name="connsiteX16" fmla="*/ 4769 w 56877"/>
                <a:gd name="connsiteY16" fmla="*/ 39910 h 112210"/>
                <a:gd name="connsiteX17" fmla="*/ 27736 w 56877"/>
                <a:gd name="connsiteY17" fmla="*/ 34877 h 112210"/>
                <a:gd name="connsiteX18" fmla="*/ 51698 w 56877"/>
                <a:gd name="connsiteY18" fmla="*/ 58840 h 112210"/>
                <a:gd name="connsiteX19" fmla="*/ 51698 w 56877"/>
                <a:gd name="connsiteY19" fmla="*/ 93572 h 112210"/>
                <a:gd name="connsiteX20" fmla="*/ 24255 w 56877"/>
                <a:gd name="connsiteY20" fmla="*/ 102672 h 112210"/>
                <a:gd name="connsiteX21" fmla="*/ 39235 w 56877"/>
                <a:gd name="connsiteY21" fmla="*/ 91201 h 112210"/>
                <a:gd name="connsiteX22" fmla="*/ 39235 w 56877"/>
                <a:gd name="connsiteY22" fmla="*/ 73822 h 112210"/>
                <a:gd name="connsiteX23" fmla="*/ 31101 w 56877"/>
                <a:gd name="connsiteY23" fmla="*/ 73822 h 112210"/>
                <a:gd name="connsiteX24" fmla="*/ 12903 w 56877"/>
                <a:gd name="connsiteY24" fmla="*/ 89095 h 112210"/>
                <a:gd name="connsiteX25" fmla="*/ 15829 w 56877"/>
                <a:gd name="connsiteY25" fmla="*/ 99189 h 112210"/>
                <a:gd name="connsiteX26" fmla="*/ 24255 w 56877"/>
                <a:gd name="connsiteY26" fmla="*/ 102672 h 112210"/>
                <a:gd name="connsiteX27" fmla="*/ 27473 w 56877"/>
                <a:gd name="connsiteY27" fmla="*/ 20014 h 112210"/>
                <a:gd name="connsiteX28" fmla="*/ 14658 w 56877"/>
                <a:gd name="connsiteY28" fmla="*/ 15127 h 112210"/>
                <a:gd name="connsiteX29" fmla="*/ 8836 w 56877"/>
                <a:gd name="connsiteY29" fmla="*/ 1668 h 112210"/>
                <a:gd name="connsiteX30" fmla="*/ 16384 w 56877"/>
                <a:gd name="connsiteY30" fmla="*/ 0 h 112210"/>
                <a:gd name="connsiteX31" fmla="*/ 27473 w 56877"/>
                <a:gd name="connsiteY31" fmla="*/ 10650 h 112210"/>
                <a:gd name="connsiteX32" fmla="*/ 38825 w 56877"/>
                <a:gd name="connsiteY32" fmla="*/ 0 h 112210"/>
                <a:gd name="connsiteX33" fmla="*/ 46374 w 56877"/>
                <a:gd name="connsiteY33" fmla="*/ 1668 h 112210"/>
                <a:gd name="connsiteX34" fmla="*/ 40493 w 56877"/>
                <a:gd name="connsiteY34" fmla="*/ 15127 h 112210"/>
                <a:gd name="connsiteX35" fmla="*/ 27473 w 56877"/>
                <a:gd name="connsiteY35" fmla="*/ 20014 h 1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877" h="112210">
                  <a:moveTo>
                    <a:pt x="51698" y="93572"/>
                  </a:moveTo>
                  <a:cubicBezTo>
                    <a:pt x="51698" y="96556"/>
                    <a:pt x="52108" y="98780"/>
                    <a:pt x="52957" y="100243"/>
                  </a:cubicBezTo>
                  <a:cubicBezTo>
                    <a:pt x="53805" y="101677"/>
                    <a:pt x="55122" y="102788"/>
                    <a:pt x="56877" y="103520"/>
                  </a:cubicBezTo>
                  <a:lnTo>
                    <a:pt x="54215" y="112064"/>
                  </a:lnTo>
                  <a:cubicBezTo>
                    <a:pt x="50587" y="111507"/>
                    <a:pt x="47719" y="110396"/>
                    <a:pt x="45671" y="108699"/>
                  </a:cubicBezTo>
                  <a:cubicBezTo>
                    <a:pt x="43624" y="107031"/>
                    <a:pt x="42190" y="104456"/>
                    <a:pt x="41341" y="101004"/>
                  </a:cubicBezTo>
                  <a:cubicBezTo>
                    <a:pt x="36572" y="108465"/>
                    <a:pt x="29901" y="112210"/>
                    <a:pt x="21300" y="112210"/>
                  </a:cubicBezTo>
                  <a:cubicBezTo>
                    <a:pt x="14775" y="112210"/>
                    <a:pt x="9567" y="110191"/>
                    <a:pt x="5764" y="106124"/>
                  </a:cubicBezTo>
                  <a:cubicBezTo>
                    <a:pt x="1931" y="102057"/>
                    <a:pt x="0" y="96615"/>
                    <a:pt x="0" y="89797"/>
                  </a:cubicBezTo>
                  <a:cubicBezTo>
                    <a:pt x="0" y="81956"/>
                    <a:pt x="2575" y="75957"/>
                    <a:pt x="7724" y="71861"/>
                  </a:cubicBezTo>
                  <a:cubicBezTo>
                    <a:pt x="12844" y="67765"/>
                    <a:pt x="20188" y="65687"/>
                    <a:pt x="29697" y="65687"/>
                  </a:cubicBezTo>
                  <a:lnTo>
                    <a:pt x="39235" y="65687"/>
                  </a:lnTo>
                  <a:lnTo>
                    <a:pt x="39235" y="59397"/>
                  </a:lnTo>
                  <a:cubicBezTo>
                    <a:pt x="39235" y="54247"/>
                    <a:pt x="38181" y="50531"/>
                    <a:pt x="36075" y="48249"/>
                  </a:cubicBezTo>
                  <a:cubicBezTo>
                    <a:pt x="33968" y="45966"/>
                    <a:pt x="30545" y="44826"/>
                    <a:pt x="25776" y="44826"/>
                  </a:cubicBezTo>
                  <a:cubicBezTo>
                    <a:pt x="20656" y="44826"/>
                    <a:pt x="14658" y="46142"/>
                    <a:pt x="7841" y="48746"/>
                  </a:cubicBezTo>
                  <a:lnTo>
                    <a:pt x="4769" y="39910"/>
                  </a:lnTo>
                  <a:cubicBezTo>
                    <a:pt x="12990" y="36545"/>
                    <a:pt x="20656" y="34877"/>
                    <a:pt x="27736" y="34877"/>
                  </a:cubicBezTo>
                  <a:cubicBezTo>
                    <a:pt x="43711" y="34877"/>
                    <a:pt x="51698" y="42865"/>
                    <a:pt x="51698" y="58840"/>
                  </a:cubicBezTo>
                  <a:lnTo>
                    <a:pt x="51698" y="93572"/>
                  </a:lnTo>
                  <a:close/>
                  <a:moveTo>
                    <a:pt x="24255" y="102672"/>
                  </a:moveTo>
                  <a:cubicBezTo>
                    <a:pt x="30779" y="102672"/>
                    <a:pt x="35782" y="98868"/>
                    <a:pt x="39235" y="91201"/>
                  </a:cubicBezTo>
                  <a:lnTo>
                    <a:pt x="39235" y="73822"/>
                  </a:lnTo>
                  <a:lnTo>
                    <a:pt x="31101" y="73822"/>
                  </a:lnTo>
                  <a:cubicBezTo>
                    <a:pt x="18959" y="73822"/>
                    <a:pt x="12903" y="78913"/>
                    <a:pt x="12903" y="89095"/>
                  </a:cubicBezTo>
                  <a:cubicBezTo>
                    <a:pt x="12903" y="93484"/>
                    <a:pt x="13868" y="96849"/>
                    <a:pt x="15829" y="99189"/>
                  </a:cubicBezTo>
                  <a:cubicBezTo>
                    <a:pt x="17789" y="101530"/>
                    <a:pt x="20598" y="102672"/>
                    <a:pt x="24255" y="102672"/>
                  </a:cubicBezTo>
                  <a:close/>
                  <a:moveTo>
                    <a:pt x="27473" y="20014"/>
                  </a:moveTo>
                  <a:cubicBezTo>
                    <a:pt x="22236" y="20014"/>
                    <a:pt x="17964" y="18404"/>
                    <a:pt x="14658" y="15127"/>
                  </a:cubicBezTo>
                  <a:cubicBezTo>
                    <a:pt x="11323" y="11850"/>
                    <a:pt x="9392" y="7373"/>
                    <a:pt x="8836" y="1668"/>
                  </a:cubicBezTo>
                  <a:lnTo>
                    <a:pt x="16384" y="0"/>
                  </a:lnTo>
                  <a:cubicBezTo>
                    <a:pt x="18081" y="7081"/>
                    <a:pt x="21768" y="10650"/>
                    <a:pt x="27473" y="10650"/>
                  </a:cubicBezTo>
                  <a:cubicBezTo>
                    <a:pt x="33354" y="10650"/>
                    <a:pt x="37128" y="7081"/>
                    <a:pt x="38825" y="0"/>
                  </a:cubicBezTo>
                  <a:lnTo>
                    <a:pt x="46374" y="1668"/>
                  </a:lnTo>
                  <a:cubicBezTo>
                    <a:pt x="45818" y="7373"/>
                    <a:pt x="43858" y="11850"/>
                    <a:pt x="40493" y="15127"/>
                  </a:cubicBezTo>
                  <a:cubicBezTo>
                    <a:pt x="37128" y="18404"/>
                    <a:pt x="32798" y="20014"/>
                    <a:pt x="27473" y="20014"/>
                  </a:cubicBezTo>
                  <a:close/>
                </a:path>
              </a:pathLst>
            </a:custGeom>
            <a:solidFill>
              <a:srgbClr val="1D1D1D"/>
            </a:solidFill>
            <a:ln w="2922" cap="flat">
              <a:no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38900BD0-9355-43D5-00D7-A770AA98805D}"/>
                </a:ext>
              </a:extLst>
            </p:cNvPr>
            <p:cNvSpPr/>
            <p:nvPr/>
          </p:nvSpPr>
          <p:spPr>
            <a:xfrm>
              <a:off x="7595289" y="3686660"/>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1 h 94010"/>
                <a:gd name="connsiteX5" fmla="*/ 0 w 44676"/>
                <a:gd name="connsiteY5" fmla="*/ 28031 h 94010"/>
                <a:gd name="connsiteX6" fmla="*/ 0 w 44676"/>
                <a:gd name="connsiteY6" fmla="*/ 18492 h 94010"/>
                <a:gd name="connsiteX7" fmla="*/ 10503 w 44676"/>
                <a:gd name="connsiteY7" fmla="*/ 18492 h 94010"/>
                <a:gd name="connsiteX8" fmla="*/ 10503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47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490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39996" y="92343"/>
                    <a:pt x="34817" y="94011"/>
                    <a:pt x="29141" y="94011"/>
                  </a:cubicBezTo>
                  <a:cubicBezTo>
                    <a:pt x="23143" y="94011"/>
                    <a:pt x="18549" y="92284"/>
                    <a:pt x="15331" y="88832"/>
                  </a:cubicBezTo>
                  <a:cubicBezTo>
                    <a:pt x="12113" y="85379"/>
                    <a:pt x="10503" y="80522"/>
                    <a:pt x="10503" y="74261"/>
                  </a:cubicBezTo>
                  <a:lnTo>
                    <a:pt x="10503" y="28031"/>
                  </a:lnTo>
                  <a:lnTo>
                    <a:pt x="0" y="28031"/>
                  </a:lnTo>
                  <a:lnTo>
                    <a:pt x="0" y="18492"/>
                  </a:lnTo>
                  <a:lnTo>
                    <a:pt x="10503" y="18492"/>
                  </a:lnTo>
                  <a:lnTo>
                    <a:pt x="10503" y="1551"/>
                  </a:lnTo>
                  <a:lnTo>
                    <a:pt x="23114" y="0"/>
                  </a:lnTo>
                  <a:lnTo>
                    <a:pt x="23114" y="18492"/>
                  </a:lnTo>
                  <a:lnTo>
                    <a:pt x="39352" y="18492"/>
                  </a:lnTo>
                  <a:lnTo>
                    <a:pt x="37947" y="28031"/>
                  </a:lnTo>
                  <a:lnTo>
                    <a:pt x="23114" y="28031"/>
                  </a:lnTo>
                  <a:lnTo>
                    <a:pt x="23114" y="74114"/>
                  </a:lnTo>
                  <a:cubicBezTo>
                    <a:pt x="23114" y="80463"/>
                    <a:pt x="25776" y="83653"/>
                    <a:pt x="31101" y="83653"/>
                  </a:cubicBezTo>
                  <a:cubicBezTo>
                    <a:pt x="32681" y="83653"/>
                    <a:pt x="34144" y="83419"/>
                    <a:pt x="35490" y="82951"/>
                  </a:cubicBezTo>
                  <a:cubicBezTo>
                    <a:pt x="36865" y="82482"/>
                    <a:pt x="38386"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D3EAF107-3A8B-FCB6-2DEF-9D770F6BD697}"/>
                </a:ext>
              </a:extLst>
            </p:cNvPr>
            <p:cNvSpPr/>
            <p:nvPr/>
          </p:nvSpPr>
          <p:spPr>
            <a:xfrm>
              <a:off x="7644179" y="3703338"/>
              <a:ext cx="56877" cy="77333"/>
            </a:xfrm>
            <a:custGeom>
              <a:avLst/>
              <a:gdLst>
                <a:gd name="connsiteX0" fmla="*/ 51698 w 56877"/>
                <a:gd name="connsiteY0" fmla="*/ 58695 h 77333"/>
                <a:gd name="connsiteX1" fmla="*/ 52957 w 56877"/>
                <a:gd name="connsiteY1" fmla="*/ 65366 h 77333"/>
                <a:gd name="connsiteX2" fmla="*/ 56877 w 56877"/>
                <a:gd name="connsiteY2" fmla="*/ 68643 h 77333"/>
                <a:gd name="connsiteX3" fmla="*/ 54215 w 56877"/>
                <a:gd name="connsiteY3" fmla="*/ 77187 h 77333"/>
                <a:gd name="connsiteX4" fmla="*/ 45671 w 56877"/>
                <a:gd name="connsiteY4" fmla="*/ 73822 h 77333"/>
                <a:gd name="connsiteX5" fmla="*/ 41312 w 56877"/>
                <a:gd name="connsiteY5" fmla="*/ 66127 h 77333"/>
                <a:gd name="connsiteX6" fmla="*/ 21270 w 56877"/>
                <a:gd name="connsiteY6" fmla="*/ 77333 h 77333"/>
                <a:gd name="connsiteX7" fmla="*/ 5734 w 56877"/>
                <a:gd name="connsiteY7" fmla="*/ 71247 h 77333"/>
                <a:gd name="connsiteX8" fmla="*/ 0 w 56877"/>
                <a:gd name="connsiteY8" fmla="*/ 54920 h 77333"/>
                <a:gd name="connsiteX9" fmla="*/ 7694 w 56877"/>
                <a:gd name="connsiteY9" fmla="*/ 36984 h 77333"/>
                <a:gd name="connsiteX10" fmla="*/ 29696 w 56877"/>
                <a:gd name="connsiteY10" fmla="*/ 30810 h 77333"/>
                <a:gd name="connsiteX11" fmla="*/ 39205 w 56877"/>
                <a:gd name="connsiteY11" fmla="*/ 30810 h 77333"/>
                <a:gd name="connsiteX12" fmla="*/ 39205 w 56877"/>
                <a:gd name="connsiteY12" fmla="*/ 24520 h 77333"/>
                <a:gd name="connsiteX13" fmla="*/ 36075 w 56877"/>
                <a:gd name="connsiteY13" fmla="*/ 13372 h 77333"/>
                <a:gd name="connsiteX14" fmla="*/ 25776 w 56877"/>
                <a:gd name="connsiteY14" fmla="*/ 9949 h 77333"/>
                <a:gd name="connsiteX15" fmla="*/ 7841 w 56877"/>
                <a:gd name="connsiteY15" fmla="*/ 13869 h 77333"/>
                <a:gd name="connsiteX16" fmla="*/ 4740 w 56877"/>
                <a:gd name="connsiteY16" fmla="*/ 5033 h 77333"/>
                <a:gd name="connsiteX17" fmla="*/ 27736 w 56877"/>
                <a:gd name="connsiteY17" fmla="*/ 0 h 77333"/>
                <a:gd name="connsiteX18" fmla="*/ 51698 w 56877"/>
                <a:gd name="connsiteY18" fmla="*/ 23963 h 77333"/>
                <a:gd name="connsiteX19" fmla="*/ 51698 w 56877"/>
                <a:gd name="connsiteY19" fmla="*/ 58695 h 77333"/>
                <a:gd name="connsiteX20" fmla="*/ 24225 w 56877"/>
                <a:gd name="connsiteY20" fmla="*/ 67795 h 77333"/>
                <a:gd name="connsiteX21" fmla="*/ 39205 w 56877"/>
                <a:gd name="connsiteY21" fmla="*/ 56324 h 77333"/>
                <a:gd name="connsiteX22" fmla="*/ 39205 w 56877"/>
                <a:gd name="connsiteY22" fmla="*/ 38945 h 77333"/>
                <a:gd name="connsiteX23" fmla="*/ 31101 w 56877"/>
                <a:gd name="connsiteY23" fmla="*/ 38945 h 77333"/>
                <a:gd name="connsiteX24" fmla="*/ 12873 w 56877"/>
                <a:gd name="connsiteY24" fmla="*/ 54218 h 77333"/>
                <a:gd name="connsiteX25" fmla="*/ 15828 w 56877"/>
                <a:gd name="connsiteY25" fmla="*/ 64312 h 77333"/>
                <a:gd name="connsiteX26" fmla="*/ 24225 w 56877"/>
                <a:gd name="connsiteY26" fmla="*/ 67795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877" h="77333">
                  <a:moveTo>
                    <a:pt x="51698" y="58695"/>
                  </a:moveTo>
                  <a:cubicBezTo>
                    <a:pt x="51698" y="61679"/>
                    <a:pt x="52108" y="63903"/>
                    <a:pt x="52957" y="65366"/>
                  </a:cubicBezTo>
                  <a:cubicBezTo>
                    <a:pt x="53776" y="66800"/>
                    <a:pt x="55092" y="67911"/>
                    <a:pt x="56877" y="68643"/>
                  </a:cubicBezTo>
                  <a:lnTo>
                    <a:pt x="54215" y="77187"/>
                  </a:lnTo>
                  <a:cubicBezTo>
                    <a:pt x="50557" y="76630"/>
                    <a:pt x="47719" y="75519"/>
                    <a:pt x="45671" y="73822"/>
                  </a:cubicBezTo>
                  <a:cubicBezTo>
                    <a:pt x="43594" y="72154"/>
                    <a:pt x="42160" y="69579"/>
                    <a:pt x="41312" y="66127"/>
                  </a:cubicBezTo>
                  <a:cubicBezTo>
                    <a:pt x="36543" y="73588"/>
                    <a:pt x="29872" y="77333"/>
                    <a:pt x="21270" y="77333"/>
                  </a:cubicBezTo>
                  <a:cubicBezTo>
                    <a:pt x="14746" y="77333"/>
                    <a:pt x="9567" y="75314"/>
                    <a:pt x="5734" y="71247"/>
                  </a:cubicBezTo>
                  <a:cubicBezTo>
                    <a:pt x="1901" y="67180"/>
                    <a:pt x="0" y="61738"/>
                    <a:pt x="0" y="54920"/>
                  </a:cubicBezTo>
                  <a:cubicBezTo>
                    <a:pt x="0" y="47079"/>
                    <a:pt x="2574" y="41080"/>
                    <a:pt x="7694" y="36984"/>
                  </a:cubicBezTo>
                  <a:cubicBezTo>
                    <a:pt x="12844" y="32888"/>
                    <a:pt x="20158" y="30810"/>
                    <a:pt x="29696" y="30810"/>
                  </a:cubicBezTo>
                  <a:lnTo>
                    <a:pt x="39205" y="30810"/>
                  </a:lnTo>
                  <a:lnTo>
                    <a:pt x="39205" y="24520"/>
                  </a:lnTo>
                  <a:cubicBezTo>
                    <a:pt x="39205" y="19370"/>
                    <a:pt x="38152" y="15654"/>
                    <a:pt x="36075" y="13372"/>
                  </a:cubicBezTo>
                  <a:cubicBezTo>
                    <a:pt x="33968" y="11089"/>
                    <a:pt x="30545" y="9949"/>
                    <a:pt x="25776" y="9949"/>
                  </a:cubicBezTo>
                  <a:cubicBezTo>
                    <a:pt x="20627" y="9949"/>
                    <a:pt x="14658" y="11265"/>
                    <a:pt x="7841" y="13869"/>
                  </a:cubicBezTo>
                  <a:lnTo>
                    <a:pt x="4740" y="5033"/>
                  </a:lnTo>
                  <a:cubicBezTo>
                    <a:pt x="12961" y="1668"/>
                    <a:pt x="20627" y="0"/>
                    <a:pt x="27736" y="0"/>
                  </a:cubicBezTo>
                  <a:cubicBezTo>
                    <a:pt x="43711" y="0"/>
                    <a:pt x="51698" y="7988"/>
                    <a:pt x="51698" y="23963"/>
                  </a:cubicBezTo>
                  <a:lnTo>
                    <a:pt x="51698" y="58695"/>
                  </a:lnTo>
                  <a:close/>
                  <a:moveTo>
                    <a:pt x="24225" y="67795"/>
                  </a:moveTo>
                  <a:cubicBezTo>
                    <a:pt x="30750" y="67795"/>
                    <a:pt x="35753" y="63991"/>
                    <a:pt x="39205" y="56324"/>
                  </a:cubicBezTo>
                  <a:lnTo>
                    <a:pt x="39205" y="38945"/>
                  </a:lnTo>
                  <a:lnTo>
                    <a:pt x="31101" y="38945"/>
                  </a:lnTo>
                  <a:cubicBezTo>
                    <a:pt x="18959" y="38945"/>
                    <a:pt x="12873" y="44036"/>
                    <a:pt x="12873" y="54218"/>
                  </a:cubicBezTo>
                  <a:cubicBezTo>
                    <a:pt x="12873" y="58607"/>
                    <a:pt x="13868" y="61972"/>
                    <a:pt x="15828" y="64312"/>
                  </a:cubicBezTo>
                  <a:cubicBezTo>
                    <a:pt x="17789" y="66653"/>
                    <a:pt x="20568" y="67795"/>
                    <a:pt x="24225" y="67795"/>
                  </a:cubicBezTo>
                  <a:close/>
                </a:path>
              </a:pathLst>
            </a:custGeom>
            <a:solidFill>
              <a:srgbClr val="1D1D1D"/>
            </a:solidFill>
            <a:ln w="2922"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AA935EE6-6C66-73AF-AE25-A34074FF1A5A}"/>
                </a:ext>
              </a:extLst>
            </p:cNvPr>
            <p:cNvSpPr/>
            <p:nvPr/>
          </p:nvSpPr>
          <p:spPr>
            <a:xfrm>
              <a:off x="7708751" y="3686660"/>
              <a:ext cx="44676" cy="94010"/>
            </a:xfrm>
            <a:custGeom>
              <a:avLst/>
              <a:gdLst>
                <a:gd name="connsiteX0" fmla="*/ 44677 w 44676"/>
                <a:gd name="connsiteY0" fmla="*/ 88978 h 94010"/>
                <a:gd name="connsiteX1" fmla="*/ 29141 w 44676"/>
                <a:gd name="connsiteY1" fmla="*/ 94011 h 94010"/>
                <a:gd name="connsiteX2" fmla="*/ 15331 w 44676"/>
                <a:gd name="connsiteY2" fmla="*/ 88832 h 94010"/>
                <a:gd name="connsiteX3" fmla="*/ 10503 w 44676"/>
                <a:gd name="connsiteY3" fmla="*/ 74261 h 94010"/>
                <a:gd name="connsiteX4" fmla="*/ 10503 w 44676"/>
                <a:gd name="connsiteY4" fmla="*/ 28031 h 94010"/>
                <a:gd name="connsiteX5" fmla="*/ 0 w 44676"/>
                <a:gd name="connsiteY5" fmla="*/ 28031 h 94010"/>
                <a:gd name="connsiteX6" fmla="*/ 0 w 44676"/>
                <a:gd name="connsiteY6" fmla="*/ 18492 h 94010"/>
                <a:gd name="connsiteX7" fmla="*/ 10503 w 44676"/>
                <a:gd name="connsiteY7" fmla="*/ 18492 h 94010"/>
                <a:gd name="connsiteX8" fmla="*/ 10503 w 44676"/>
                <a:gd name="connsiteY8" fmla="*/ 1551 h 94010"/>
                <a:gd name="connsiteX9" fmla="*/ 23114 w 44676"/>
                <a:gd name="connsiteY9" fmla="*/ 0 h 94010"/>
                <a:gd name="connsiteX10" fmla="*/ 23114 w 44676"/>
                <a:gd name="connsiteY10" fmla="*/ 18492 h 94010"/>
                <a:gd name="connsiteX11" fmla="*/ 39352 w 44676"/>
                <a:gd name="connsiteY11" fmla="*/ 18492 h 94010"/>
                <a:gd name="connsiteX12" fmla="*/ 37977 w 44676"/>
                <a:gd name="connsiteY12" fmla="*/ 28031 h 94010"/>
                <a:gd name="connsiteX13" fmla="*/ 23114 w 44676"/>
                <a:gd name="connsiteY13" fmla="*/ 28031 h 94010"/>
                <a:gd name="connsiteX14" fmla="*/ 23114 w 44676"/>
                <a:gd name="connsiteY14" fmla="*/ 74114 h 94010"/>
                <a:gd name="connsiteX15" fmla="*/ 31101 w 44676"/>
                <a:gd name="connsiteY15" fmla="*/ 83653 h 94010"/>
                <a:gd name="connsiteX16" fmla="*/ 35519 w 44676"/>
                <a:gd name="connsiteY16" fmla="*/ 82951 h 94010"/>
                <a:gd name="connsiteX17" fmla="*/ 40054 w 44676"/>
                <a:gd name="connsiteY17" fmla="*/ 80844 h 94010"/>
                <a:gd name="connsiteX18" fmla="*/ 44677 w 44676"/>
                <a:gd name="connsiteY18" fmla="*/ 88978 h 9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676" h="94010">
                  <a:moveTo>
                    <a:pt x="44677" y="88978"/>
                  </a:moveTo>
                  <a:cubicBezTo>
                    <a:pt x="40025" y="92343"/>
                    <a:pt x="34846" y="94011"/>
                    <a:pt x="29141" y="94011"/>
                  </a:cubicBezTo>
                  <a:cubicBezTo>
                    <a:pt x="23172" y="94011"/>
                    <a:pt x="18549" y="92284"/>
                    <a:pt x="15331" y="88832"/>
                  </a:cubicBezTo>
                  <a:cubicBezTo>
                    <a:pt x="12113" y="85379"/>
                    <a:pt x="10503" y="80522"/>
                    <a:pt x="10503" y="74261"/>
                  </a:cubicBezTo>
                  <a:lnTo>
                    <a:pt x="10503" y="28031"/>
                  </a:lnTo>
                  <a:lnTo>
                    <a:pt x="0" y="28031"/>
                  </a:lnTo>
                  <a:lnTo>
                    <a:pt x="0" y="18492"/>
                  </a:lnTo>
                  <a:lnTo>
                    <a:pt x="10503" y="18492"/>
                  </a:lnTo>
                  <a:lnTo>
                    <a:pt x="10503" y="1551"/>
                  </a:lnTo>
                  <a:lnTo>
                    <a:pt x="23114" y="0"/>
                  </a:lnTo>
                  <a:lnTo>
                    <a:pt x="23114" y="18492"/>
                  </a:lnTo>
                  <a:lnTo>
                    <a:pt x="39352" y="18492"/>
                  </a:lnTo>
                  <a:lnTo>
                    <a:pt x="37977" y="28031"/>
                  </a:lnTo>
                  <a:lnTo>
                    <a:pt x="23114" y="28031"/>
                  </a:lnTo>
                  <a:lnTo>
                    <a:pt x="23114" y="74114"/>
                  </a:lnTo>
                  <a:cubicBezTo>
                    <a:pt x="23114" y="80463"/>
                    <a:pt x="25776" y="83653"/>
                    <a:pt x="31101" y="83653"/>
                  </a:cubicBezTo>
                  <a:cubicBezTo>
                    <a:pt x="32681" y="83653"/>
                    <a:pt x="34144" y="83419"/>
                    <a:pt x="35519" y="82951"/>
                  </a:cubicBezTo>
                  <a:cubicBezTo>
                    <a:pt x="36865" y="82482"/>
                    <a:pt x="38386" y="81780"/>
                    <a:pt x="40054" y="80844"/>
                  </a:cubicBezTo>
                  <a:lnTo>
                    <a:pt x="44677" y="88978"/>
                  </a:lnTo>
                  <a:close/>
                </a:path>
              </a:pathLst>
            </a:custGeom>
            <a:solidFill>
              <a:srgbClr val="1D1D1D"/>
            </a:solidFill>
            <a:ln w="2922"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6CC6ED64-C7EC-7F81-7BBF-D8658C38174A}"/>
                </a:ext>
              </a:extLst>
            </p:cNvPr>
            <p:cNvSpPr/>
            <p:nvPr/>
          </p:nvSpPr>
          <p:spPr>
            <a:xfrm>
              <a:off x="7757787" y="3703338"/>
              <a:ext cx="56174" cy="77333"/>
            </a:xfrm>
            <a:custGeom>
              <a:avLst/>
              <a:gdLst>
                <a:gd name="connsiteX0" fmla="*/ 56175 w 56174"/>
                <a:gd name="connsiteY0" fmla="*/ 36428 h 77333"/>
                <a:gd name="connsiteX1" fmla="*/ 55882 w 56174"/>
                <a:gd name="connsiteY1" fmla="*/ 43011 h 77333"/>
                <a:gd name="connsiteX2" fmla="*/ 13020 w 56174"/>
                <a:gd name="connsiteY2" fmla="*/ 43011 h 77333"/>
                <a:gd name="connsiteX3" fmla="*/ 18198 w 56174"/>
                <a:gd name="connsiteY3" fmla="*/ 61562 h 77333"/>
                <a:gd name="connsiteX4" fmla="*/ 30809 w 56174"/>
                <a:gd name="connsiteY4" fmla="*/ 67238 h 77333"/>
                <a:gd name="connsiteX5" fmla="*/ 39849 w 56174"/>
                <a:gd name="connsiteY5" fmla="*/ 65717 h 77333"/>
                <a:gd name="connsiteX6" fmla="*/ 48188 w 56174"/>
                <a:gd name="connsiteY6" fmla="*/ 60655 h 77333"/>
                <a:gd name="connsiteX7" fmla="*/ 53776 w 56174"/>
                <a:gd name="connsiteY7" fmla="*/ 68087 h 77333"/>
                <a:gd name="connsiteX8" fmla="*/ 30253 w 56174"/>
                <a:gd name="connsiteY8" fmla="*/ 77333 h 77333"/>
                <a:gd name="connsiteX9" fmla="*/ 7899 w 56174"/>
                <a:gd name="connsiteY9" fmla="*/ 67326 h 77333"/>
                <a:gd name="connsiteX10" fmla="*/ 0 w 56174"/>
                <a:gd name="connsiteY10" fmla="*/ 39237 h 77333"/>
                <a:gd name="connsiteX11" fmla="*/ 7578 w 56174"/>
                <a:gd name="connsiteY11" fmla="*/ 10563 h 77333"/>
                <a:gd name="connsiteX12" fmla="*/ 28585 w 56174"/>
                <a:gd name="connsiteY12" fmla="*/ 0 h 77333"/>
                <a:gd name="connsiteX13" fmla="*/ 49036 w 56174"/>
                <a:gd name="connsiteY13" fmla="*/ 9451 h 77333"/>
                <a:gd name="connsiteX14" fmla="*/ 56175 w 56174"/>
                <a:gd name="connsiteY14" fmla="*/ 36428 h 77333"/>
                <a:gd name="connsiteX15" fmla="*/ 43975 w 56174"/>
                <a:gd name="connsiteY15" fmla="*/ 32654 h 77333"/>
                <a:gd name="connsiteX16" fmla="*/ 28731 w 56174"/>
                <a:gd name="connsiteY16" fmla="*/ 9539 h 77333"/>
                <a:gd name="connsiteX17" fmla="*/ 17643 w 56174"/>
                <a:gd name="connsiteY17" fmla="*/ 15332 h 77333"/>
                <a:gd name="connsiteX18" fmla="*/ 13020 w 56174"/>
                <a:gd name="connsiteY18" fmla="*/ 34176 h 77333"/>
                <a:gd name="connsiteX19" fmla="*/ 43975 w 56174"/>
                <a:gd name="connsiteY19" fmla="*/ 34176 h 77333"/>
                <a:gd name="connsiteX20" fmla="*/ 43975 w 56174"/>
                <a:gd name="connsiteY20" fmla="*/ 32654 h 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74" h="77333">
                  <a:moveTo>
                    <a:pt x="56175" y="36428"/>
                  </a:moveTo>
                  <a:cubicBezTo>
                    <a:pt x="56175" y="38389"/>
                    <a:pt x="56087" y="40583"/>
                    <a:pt x="55882" y="43011"/>
                  </a:cubicBezTo>
                  <a:lnTo>
                    <a:pt x="13020" y="43011"/>
                  </a:lnTo>
                  <a:cubicBezTo>
                    <a:pt x="13400" y="51614"/>
                    <a:pt x="15126" y="57787"/>
                    <a:pt x="18198" y="61562"/>
                  </a:cubicBezTo>
                  <a:cubicBezTo>
                    <a:pt x="21300" y="65366"/>
                    <a:pt x="25483" y="67238"/>
                    <a:pt x="30809" y="67238"/>
                  </a:cubicBezTo>
                  <a:cubicBezTo>
                    <a:pt x="34173" y="67238"/>
                    <a:pt x="37187" y="66741"/>
                    <a:pt x="39849" y="65717"/>
                  </a:cubicBezTo>
                  <a:cubicBezTo>
                    <a:pt x="42512" y="64664"/>
                    <a:pt x="45291" y="62996"/>
                    <a:pt x="48188" y="60655"/>
                  </a:cubicBezTo>
                  <a:lnTo>
                    <a:pt x="53776" y="68087"/>
                  </a:lnTo>
                  <a:cubicBezTo>
                    <a:pt x="46871" y="74261"/>
                    <a:pt x="39030" y="77333"/>
                    <a:pt x="30253" y="77333"/>
                  </a:cubicBezTo>
                  <a:cubicBezTo>
                    <a:pt x="20627" y="77333"/>
                    <a:pt x="13195" y="73997"/>
                    <a:pt x="7899" y="67326"/>
                  </a:cubicBezTo>
                  <a:cubicBezTo>
                    <a:pt x="2633" y="60625"/>
                    <a:pt x="0" y="51263"/>
                    <a:pt x="0" y="39237"/>
                  </a:cubicBezTo>
                  <a:cubicBezTo>
                    <a:pt x="0" y="27182"/>
                    <a:pt x="2516" y="17614"/>
                    <a:pt x="7578" y="10563"/>
                  </a:cubicBezTo>
                  <a:cubicBezTo>
                    <a:pt x="12610" y="3511"/>
                    <a:pt x="19603" y="0"/>
                    <a:pt x="28585" y="0"/>
                  </a:cubicBezTo>
                  <a:cubicBezTo>
                    <a:pt x="37450" y="0"/>
                    <a:pt x="44267" y="3160"/>
                    <a:pt x="49036" y="9451"/>
                  </a:cubicBezTo>
                  <a:cubicBezTo>
                    <a:pt x="53776" y="15771"/>
                    <a:pt x="56175" y="24753"/>
                    <a:pt x="56175" y="36428"/>
                  </a:cubicBezTo>
                  <a:close/>
                  <a:moveTo>
                    <a:pt x="43975" y="32654"/>
                  </a:moveTo>
                  <a:cubicBezTo>
                    <a:pt x="43975" y="17234"/>
                    <a:pt x="38884" y="9539"/>
                    <a:pt x="28731" y="9539"/>
                  </a:cubicBezTo>
                  <a:cubicBezTo>
                    <a:pt x="24050" y="9539"/>
                    <a:pt x="20363" y="11470"/>
                    <a:pt x="17643" y="15332"/>
                  </a:cubicBezTo>
                  <a:cubicBezTo>
                    <a:pt x="14951" y="19224"/>
                    <a:pt x="13400" y="25485"/>
                    <a:pt x="13020" y="34176"/>
                  </a:cubicBezTo>
                  <a:lnTo>
                    <a:pt x="43975" y="34176"/>
                  </a:lnTo>
                  <a:lnTo>
                    <a:pt x="43975" y="32654"/>
                  </a:lnTo>
                  <a:close/>
                </a:path>
              </a:pathLst>
            </a:custGeom>
            <a:solidFill>
              <a:srgbClr val="1D1D1D"/>
            </a:solidFill>
            <a:ln w="2922" cap="flat">
              <a:noFill/>
              <a:prstDash val="solid"/>
              <a:miter/>
            </a:ln>
          </p:spPr>
          <p:txBody>
            <a:bodyPr rtlCol="0" anchor="ctr"/>
            <a:lstStyle/>
            <a:p>
              <a:endParaRPr lang="en-US"/>
            </a:p>
          </p:txBody>
        </p:sp>
        <p:grpSp>
          <p:nvGrpSpPr>
            <p:cNvPr id="812" name="Graphic 12">
              <a:extLst>
                <a:ext uri="{FF2B5EF4-FFF2-40B4-BE49-F238E27FC236}">
                  <a16:creationId xmlns:a16="http://schemas.microsoft.com/office/drawing/2014/main" id="{1A33C64C-D600-7A95-2AB9-CFAD99C938A4}"/>
                </a:ext>
              </a:extLst>
            </p:cNvPr>
            <p:cNvGrpSpPr/>
            <p:nvPr/>
          </p:nvGrpSpPr>
          <p:grpSpPr>
            <a:xfrm>
              <a:off x="6959282" y="3059367"/>
              <a:ext cx="171041" cy="73207"/>
              <a:chOff x="8733913" y="2716467"/>
              <a:chExt cx="171041" cy="73207"/>
            </a:xfrm>
            <a:noFill/>
          </p:grpSpPr>
          <p:sp>
            <p:nvSpPr>
              <p:cNvPr id="813" name="Freeform: Shape 812">
                <a:extLst>
                  <a:ext uri="{FF2B5EF4-FFF2-40B4-BE49-F238E27FC236}">
                    <a16:creationId xmlns:a16="http://schemas.microsoft.com/office/drawing/2014/main" id="{082A3B55-4F47-133A-F604-8C97900D0580}"/>
                  </a:ext>
                </a:extLst>
              </p:cNvPr>
              <p:cNvSpPr/>
              <p:nvPr/>
            </p:nvSpPr>
            <p:spPr>
              <a:xfrm>
                <a:off x="8733913" y="2754124"/>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3E2A1676-7105-13AC-6964-BC0231334D9A}"/>
                  </a:ext>
                </a:extLst>
              </p:cNvPr>
              <p:cNvSpPr/>
              <p:nvPr/>
            </p:nvSpPr>
            <p:spPr>
              <a:xfrm>
                <a:off x="8868382" y="2716467"/>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grpSp>
          <p:nvGrpSpPr>
            <p:cNvPr id="815" name="Graphic 12">
              <a:extLst>
                <a:ext uri="{FF2B5EF4-FFF2-40B4-BE49-F238E27FC236}">
                  <a16:creationId xmlns:a16="http://schemas.microsoft.com/office/drawing/2014/main" id="{FA70E1B9-52E4-3C54-52ED-47A89C5CE877}"/>
                </a:ext>
              </a:extLst>
            </p:cNvPr>
            <p:cNvGrpSpPr/>
            <p:nvPr/>
          </p:nvGrpSpPr>
          <p:grpSpPr>
            <a:xfrm>
              <a:off x="6959282" y="3224566"/>
              <a:ext cx="171041" cy="73207"/>
              <a:chOff x="8733913" y="2881666"/>
              <a:chExt cx="171041" cy="73207"/>
            </a:xfrm>
            <a:noFill/>
          </p:grpSpPr>
          <p:sp>
            <p:nvSpPr>
              <p:cNvPr id="816" name="Freeform: Shape 815">
                <a:extLst>
                  <a:ext uri="{FF2B5EF4-FFF2-40B4-BE49-F238E27FC236}">
                    <a16:creationId xmlns:a16="http://schemas.microsoft.com/office/drawing/2014/main" id="{6E6A7CF2-3560-7771-24D5-3EA8A18318FD}"/>
                  </a:ext>
                </a:extLst>
              </p:cNvPr>
              <p:cNvSpPr/>
              <p:nvPr/>
            </p:nvSpPr>
            <p:spPr>
              <a:xfrm>
                <a:off x="8733913" y="2919323"/>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6B6FF1A2-3CC0-6F42-BE2B-ACAC9299C686}"/>
                  </a:ext>
                </a:extLst>
              </p:cNvPr>
              <p:cNvSpPr/>
              <p:nvPr/>
            </p:nvSpPr>
            <p:spPr>
              <a:xfrm>
                <a:off x="8868382" y="2881666"/>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grpSp>
          <p:nvGrpSpPr>
            <p:cNvPr id="818" name="Graphic 12">
              <a:extLst>
                <a:ext uri="{FF2B5EF4-FFF2-40B4-BE49-F238E27FC236}">
                  <a16:creationId xmlns:a16="http://schemas.microsoft.com/office/drawing/2014/main" id="{0D10F93C-60DA-69E4-75CA-FECCE00D8C8F}"/>
                </a:ext>
              </a:extLst>
            </p:cNvPr>
            <p:cNvGrpSpPr/>
            <p:nvPr/>
          </p:nvGrpSpPr>
          <p:grpSpPr>
            <a:xfrm>
              <a:off x="6959282" y="3565351"/>
              <a:ext cx="171041" cy="73207"/>
              <a:chOff x="8733913" y="3222451"/>
              <a:chExt cx="171041" cy="73207"/>
            </a:xfrm>
            <a:noFill/>
          </p:grpSpPr>
          <p:sp>
            <p:nvSpPr>
              <p:cNvPr id="819" name="Freeform: Shape 818">
                <a:extLst>
                  <a:ext uri="{FF2B5EF4-FFF2-40B4-BE49-F238E27FC236}">
                    <a16:creationId xmlns:a16="http://schemas.microsoft.com/office/drawing/2014/main" id="{EC391047-5AD0-5200-71B7-F92CB3253850}"/>
                  </a:ext>
                </a:extLst>
              </p:cNvPr>
              <p:cNvSpPr/>
              <p:nvPr/>
            </p:nvSpPr>
            <p:spPr>
              <a:xfrm>
                <a:off x="8733913" y="3260108"/>
                <a:ext cx="167501" cy="2925"/>
              </a:xfrm>
              <a:custGeom>
                <a:avLst/>
                <a:gdLst>
                  <a:gd name="connsiteX0" fmla="*/ 0 w 167501"/>
                  <a:gd name="connsiteY0" fmla="*/ 0 h 2925"/>
                  <a:gd name="connsiteX1" fmla="*/ 167501 w 167501"/>
                  <a:gd name="connsiteY1" fmla="*/ 0 h 2925"/>
                </a:gdLst>
                <a:ahLst/>
                <a:cxnLst>
                  <a:cxn ang="0">
                    <a:pos x="connsiteX0" y="connsiteY0"/>
                  </a:cxn>
                  <a:cxn ang="0">
                    <a:pos x="connsiteX1" y="connsiteY1"/>
                  </a:cxn>
                </a:cxnLst>
                <a:rect l="l" t="t" r="r" b="b"/>
                <a:pathLst>
                  <a:path w="167501" h="2925">
                    <a:moveTo>
                      <a:pt x="0" y="0"/>
                    </a:moveTo>
                    <a:lnTo>
                      <a:pt x="167501" y="0"/>
                    </a:lnTo>
                  </a:path>
                </a:pathLst>
              </a:custGeom>
              <a:ln w="14611" cap="rnd">
                <a:solidFill>
                  <a:srgbClr val="FD6234"/>
                </a:solid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41F778F6-D1CD-CCBA-5999-06672DA4CE17}"/>
                  </a:ext>
                </a:extLst>
              </p:cNvPr>
              <p:cNvSpPr/>
              <p:nvPr/>
            </p:nvSpPr>
            <p:spPr>
              <a:xfrm>
                <a:off x="8868382" y="3222451"/>
                <a:ext cx="36572" cy="73207"/>
              </a:xfrm>
              <a:custGeom>
                <a:avLst/>
                <a:gdLst>
                  <a:gd name="connsiteX0" fmla="*/ 0 w 36572"/>
                  <a:gd name="connsiteY0" fmla="*/ 73207 h 73207"/>
                  <a:gd name="connsiteX1" fmla="*/ 36572 w 36572"/>
                  <a:gd name="connsiteY1" fmla="*/ 36604 h 73207"/>
                  <a:gd name="connsiteX2" fmla="*/ 0 w 36572"/>
                  <a:gd name="connsiteY2" fmla="*/ 0 h 73207"/>
                </a:gdLst>
                <a:ahLst/>
                <a:cxnLst>
                  <a:cxn ang="0">
                    <a:pos x="connsiteX0" y="connsiteY0"/>
                  </a:cxn>
                  <a:cxn ang="0">
                    <a:pos x="connsiteX1" y="connsiteY1"/>
                  </a:cxn>
                  <a:cxn ang="0">
                    <a:pos x="connsiteX2" y="connsiteY2"/>
                  </a:cxn>
                </a:cxnLst>
                <a:rect l="l" t="t" r="r" b="b"/>
                <a:pathLst>
                  <a:path w="36572" h="73207">
                    <a:moveTo>
                      <a:pt x="0" y="73207"/>
                    </a:moveTo>
                    <a:lnTo>
                      <a:pt x="36572" y="36604"/>
                    </a:lnTo>
                    <a:lnTo>
                      <a:pt x="0" y="0"/>
                    </a:lnTo>
                  </a:path>
                </a:pathLst>
              </a:custGeom>
              <a:noFill/>
              <a:ln w="14611" cap="rnd">
                <a:solidFill>
                  <a:srgbClr val="FD6234"/>
                </a:solidFill>
                <a:prstDash val="solid"/>
                <a:miter/>
              </a:ln>
            </p:spPr>
            <p:txBody>
              <a:bodyPr rtlCol="0" anchor="ctr"/>
              <a:lstStyle/>
              <a:p>
                <a:endParaRPr lang="en-US"/>
              </a:p>
            </p:txBody>
          </p:sp>
        </p:grpSp>
        <p:grpSp>
          <p:nvGrpSpPr>
            <p:cNvPr id="821" name="Graphic 12">
              <a:extLst>
                <a:ext uri="{FF2B5EF4-FFF2-40B4-BE49-F238E27FC236}">
                  <a16:creationId xmlns:a16="http://schemas.microsoft.com/office/drawing/2014/main" id="{7BB94E02-3BC3-7C66-F315-43B4EAD3024D}"/>
                </a:ext>
              </a:extLst>
            </p:cNvPr>
            <p:cNvGrpSpPr/>
            <p:nvPr/>
          </p:nvGrpSpPr>
          <p:grpSpPr>
            <a:xfrm>
              <a:off x="7588531" y="1818067"/>
              <a:ext cx="364727" cy="365019"/>
              <a:chOff x="9363162" y="1475167"/>
              <a:chExt cx="364727" cy="365019"/>
            </a:xfrm>
            <a:solidFill>
              <a:srgbClr val="F7F5FF"/>
            </a:solidFill>
          </p:grpSpPr>
          <p:sp>
            <p:nvSpPr>
              <p:cNvPr id="822" name="Freeform: Shape 821">
                <a:extLst>
                  <a:ext uri="{FF2B5EF4-FFF2-40B4-BE49-F238E27FC236}">
                    <a16:creationId xmlns:a16="http://schemas.microsoft.com/office/drawing/2014/main" id="{D3653EB8-6CA3-18A2-1330-D7780720C5E8}"/>
                  </a:ext>
                </a:extLst>
              </p:cNvPr>
              <p:cNvSpPr/>
              <p:nvPr/>
            </p:nvSpPr>
            <p:spPr>
              <a:xfrm>
                <a:off x="9557580" y="1669540"/>
                <a:ext cx="170304" cy="170566"/>
              </a:xfrm>
              <a:custGeom>
                <a:avLst/>
                <a:gdLst>
                  <a:gd name="connsiteX0" fmla="*/ 48627 w 170304"/>
                  <a:gd name="connsiteY0" fmla="*/ 12489 h 170566"/>
                  <a:gd name="connsiteX1" fmla="*/ 112204 w 170304"/>
                  <a:gd name="connsiteY1" fmla="*/ 18018 h 170566"/>
                  <a:gd name="connsiteX2" fmla="*/ 124726 w 170304"/>
                  <a:gd name="connsiteY2" fmla="*/ 24485 h 170566"/>
                  <a:gd name="connsiteX3" fmla="*/ 151585 w 170304"/>
                  <a:gd name="connsiteY3" fmla="*/ 114692 h 170566"/>
                  <a:gd name="connsiteX4" fmla="*/ 115451 w 170304"/>
                  <a:gd name="connsiteY4" fmla="*/ 151471 h 170566"/>
                  <a:gd name="connsiteX5" fmla="*/ 24460 w 170304"/>
                  <a:gd name="connsiteY5" fmla="*/ 125518 h 170566"/>
                  <a:gd name="connsiteX6" fmla="*/ 12171 w 170304"/>
                  <a:gd name="connsiteY6" fmla="*/ 42860 h 170566"/>
                  <a:gd name="connsiteX7" fmla="*/ 0 w 170304"/>
                  <a:gd name="connsiteY7" fmla="*/ 42860 h 170566"/>
                  <a:gd name="connsiteX8" fmla="*/ 0 w 170304"/>
                  <a:gd name="connsiteY8" fmla="*/ 89207 h 170566"/>
                  <a:gd name="connsiteX9" fmla="*/ 7841 w 170304"/>
                  <a:gd name="connsiteY9" fmla="*/ 121597 h 170566"/>
                  <a:gd name="connsiteX10" fmla="*/ 24869 w 170304"/>
                  <a:gd name="connsiteY10" fmla="*/ 145590 h 170566"/>
                  <a:gd name="connsiteX11" fmla="*/ 48363 w 170304"/>
                  <a:gd name="connsiteY11" fmla="*/ 162385 h 170566"/>
                  <a:gd name="connsiteX12" fmla="*/ 121274 w 170304"/>
                  <a:gd name="connsiteY12" fmla="*/ 162619 h 170566"/>
                  <a:gd name="connsiteX13" fmla="*/ 162030 w 170304"/>
                  <a:gd name="connsiteY13" fmla="*/ 122124 h 170566"/>
                  <a:gd name="connsiteX14" fmla="*/ 121771 w 170304"/>
                  <a:gd name="connsiteY14" fmla="*/ 8422 h 170566"/>
                  <a:gd name="connsiteX15" fmla="*/ 48627 w 170304"/>
                  <a:gd name="connsiteY15" fmla="*/ 346 h 170566"/>
                  <a:gd name="connsiteX16" fmla="*/ 48627 w 170304"/>
                  <a:gd name="connsiteY16" fmla="*/ 12489 h 170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304" h="170566">
                    <a:moveTo>
                      <a:pt x="48627" y="12489"/>
                    </a:moveTo>
                    <a:cubicBezTo>
                      <a:pt x="69224" y="12489"/>
                      <a:pt x="93684" y="10616"/>
                      <a:pt x="112204" y="18018"/>
                    </a:cubicBezTo>
                    <a:cubicBezTo>
                      <a:pt x="117119" y="19979"/>
                      <a:pt x="120630" y="21734"/>
                      <a:pt x="124726" y="24485"/>
                    </a:cubicBezTo>
                    <a:cubicBezTo>
                      <a:pt x="154774" y="44762"/>
                      <a:pt x="165746" y="80721"/>
                      <a:pt x="151585" y="114692"/>
                    </a:cubicBezTo>
                    <a:cubicBezTo>
                      <a:pt x="145002" y="130463"/>
                      <a:pt x="130900" y="144565"/>
                      <a:pt x="115451" y="151471"/>
                    </a:cubicBezTo>
                    <a:cubicBezTo>
                      <a:pt x="82185" y="166305"/>
                      <a:pt x="43828" y="155216"/>
                      <a:pt x="24460" y="125518"/>
                    </a:cubicBezTo>
                    <a:cubicBezTo>
                      <a:pt x="8689" y="101378"/>
                      <a:pt x="12171" y="71446"/>
                      <a:pt x="12171" y="42860"/>
                    </a:cubicBezTo>
                    <a:lnTo>
                      <a:pt x="0" y="42860"/>
                    </a:lnTo>
                    <a:lnTo>
                      <a:pt x="0" y="89207"/>
                    </a:lnTo>
                    <a:cubicBezTo>
                      <a:pt x="0" y="100969"/>
                      <a:pt x="3979" y="113287"/>
                      <a:pt x="7841" y="121597"/>
                    </a:cubicBezTo>
                    <a:cubicBezTo>
                      <a:pt x="12317" y="131223"/>
                      <a:pt x="17847" y="138567"/>
                      <a:pt x="24869" y="145590"/>
                    </a:cubicBezTo>
                    <a:cubicBezTo>
                      <a:pt x="32037" y="152729"/>
                      <a:pt x="38650" y="157703"/>
                      <a:pt x="48363" y="162385"/>
                    </a:cubicBezTo>
                    <a:cubicBezTo>
                      <a:pt x="71038" y="173269"/>
                      <a:pt x="98453" y="173240"/>
                      <a:pt x="121274" y="162619"/>
                    </a:cubicBezTo>
                    <a:cubicBezTo>
                      <a:pt x="138828" y="154426"/>
                      <a:pt x="153662" y="139533"/>
                      <a:pt x="162030" y="122124"/>
                    </a:cubicBezTo>
                    <a:cubicBezTo>
                      <a:pt x="182364" y="79756"/>
                      <a:pt x="163815" y="28610"/>
                      <a:pt x="121771" y="8422"/>
                    </a:cubicBezTo>
                    <a:cubicBezTo>
                      <a:pt x="98921" y="-2551"/>
                      <a:pt x="73905" y="346"/>
                      <a:pt x="48627" y="346"/>
                    </a:cubicBezTo>
                    <a:lnTo>
                      <a:pt x="48627" y="12489"/>
                    </a:lnTo>
                    <a:close/>
                  </a:path>
                </a:pathLst>
              </a:custGeom>
              <a:solidFill>
                <a:srgbClr val="F7F5FF"/>
              </a:solidFill>
              <a:ln w="2922"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7078C568-2598-ED41-8F7D-D2D6E4E7C286}"/>
                  </a:ext>
                </a:extLst>
              </p:cNvPr>
              <p:cNvSpPr/>
              <p:nvPr/>
            </p:nvSpPr>
            <p:spPr>
              <a:xfrm>
                <a:off x="9363162" y="1669634"/>
                <a:ext cx="170134" cy="170552"/>
              </a:xfrm>
              <a:custGeom>
                <a:avLst/>
                <a:gdLst>
                  <a:gd name="connsiteX0" fmla="*/ 0 w 170134"/>
                  <a:gd name="connsiteY0" fmla="*/ 81506 h 170552"/>
                  <a:gd name="connsiteX1" fmla="*/ 24869 w 170134"/>
                  <a:gd name="connsiteY1" fmla="*/ 145496 h 170552"/>
                  <a:gd name="connsiteX2" fmla="*/ 48363 w 170134"/>
                  <a:gd name="connsiteY2" fmla="*/ 162291 h 170552"/>
                  <a:gd name="connsiteX3" fmla="*/ 162030 w 170134"/>
                  <a:gd name="connsiteY3" fmla="*/ 122030 h 170552"/>
                  <a:gd name="connsiteX4" fmla="*/ 170134 w 170134"/>
                  <a:gd name="connsiteY4" fmla="*/ 89113 h 170552"/>
                  <a:gd name="connsiteX5" fmla="*/ 170134 w 170134"/>
                  <a:gd name="connsiteY5" fmla="*/ 42766 h 170552"/>
                  <a:gd name="connsiteX6" fmla="*/ 157963 w 170134"/>
                  <a:gd name="connsiteY6" fmla="*/ 42766 h 170552"/>
                  <a:gd name="connsiteX7" fmla="*/ 137687 w 170134"/>
                  <a:gd name="connsiteY7" fmla="*/ 135636 h 170552"/>
                  <a:gd name="connsiteX8" fmla="*/ 101788 w 170134"/>
                  <a:gd name="connsiteY8" fmla="*/ 155941 h 170552"/>
                  <a:gd name="connsiteX9" fmla="*/ 55765 w 170134"/>
                  <a:gd name="connsiteY9" fmla="*/ 151816 h 170552"/>
                  <a:gd name="connsiteX10" fmla="*/ 14131 w 170134"/>
                  <a:gd name="connsiteY10" fmla="*/ 69802 h 170552"/>
                  <a:gd name="connsiteX11" fmla="*/ 18783 w 170134"/>
                  <a:gd name="connsiteY11" fmla="*/ 55465 h 170552"/>
                  <a:gd name="connsiteX12" fmla="*/ 34349 w 170134"/>
                  <a:gd name="connsiteY12" fmla="*/ 33081 h 170552"/>
                  <a:gd name="connsiteX13" fmla="*/ 121508 w 170134"/>
                  <a:gd name="connsiteY13" fmla="*/ 12395 h 170552"/>
                  <a:gd name="connsiteX14" fmla="*/ 121508 w 170134"/>
                  <a:gd name="connsiteY14" fmla="*/ 252 h 170552"/>
                  <a:gd name="connsiteX15" fmla="*/ 24869 w 170134"/>
                  <a:gd name="connsiteY15" fmla="*/ 25123 h 170552"/>
                  <a:gd name="connsiteX16" fmla="*/ 0 w 170134"/>
                  <a:gd name="connsiteY16" fmla="*/ 81506 h 17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134" h="170552">
                    <a:moveTo>
                      <a:pt x="0" y="81506"/>
                    </a:moveTo>
                    <a:cubicBezTo>
                      <a:pt x="0" y="107897"/>
                      <a:pt x="6758" y="127384"/>
                      <a:pt x="24869" y="145496"/>
                    </a:cubicBezTo>
                    <a:cubicBezTo>
                      <a:pt x="32037" y="152635"/>
                      <a:pt x="38650" y="157609"/>
                      <a:pt x="48363" y="162291"/>
                    </a:cubicBezTo>
                    <a:cubicBezTo>
                      <a:pt x="90699" y="182597"/>
                      <a:pt x="141871" y="164076"/>
                      <a:pt x="162030" y="122030"/>
                    </a:cubicBezTo>
                    <a:cubicBezTo>
                      <a:pt x="166009" y="113720"/>
                      <a:pt x="170134" y="100963"/>
                      <a:pt x="170134" y="89113"/>
                    </a:cubicBezTo>
                    <a:lnTo>
                      <a:pt x="170134" y="42766"/>
                    </a:lnTo>
                    <a:lnTo>
                      <a:pt x="157963" y="42766"/>
                    </a:lnTo>
                    <a:cubicBezTo>
                      <a:pt x="157963" y="76941"/>
                      <a:pt x="162381" y="109829"/>
                      <a:pt x="137687" y="135636"/>
                    </a:cubicBezTo>
                    <a:cubicBezTo>
                      <a:pt x="128003" y="145759"/>
                      <a:pt x="115569" y="152606"/>
                      <a:pt x="101788" y="155941"/>
                    </a:cubicBezTo>
                    <a:cubicBezTo>
                      <a:pt x="85023" y="160009"/>
                      <a:pt x="71009" y="158195"/>
                      <a:pt x="55765" y="151816"/>
                    </a:cubicBezTo>
                    <a:cubicBezTo>
                      <a:pt x="24723" y="138883"/>
                      <a:pt x="6437" y="103128"/>
                      <a:pt x="14131" y="69802"/>
                    </a:cubicBezTo>
                    <a:cubicBezTo>
                      <a:pt x="15419" y="64213"/>
                      <a:pt x="16735" y="60205"/>
                      <a:pt x="18783" y="55465"/>
                    </a:cubicBezTo>
                    <a:cubicBezTo>
                      <a:pt x="22148" y="47623"/>
                      <a:pt x="28702" y="38611"/>
                      <a:pt x="34349" y="33081"/>
                    </a:cubicBezTo>
                    <a:cubicBezTo>
                      <a:pt x="59130" y="8796"/>
                      <a:pt x="88915" y="12395"/>
                      <a:pt x="121508" y="12395"/>
                    </a:cubicBezTo>
                    <a:lnTo>
                      <a:pt x="121508" y="252"/>
                    </a:lnTo>
                    <a:cubicBezTo>
                      <a:pt x="82887" y="252"/>
                      <a:pt x="54244" y="-4283"/>
                      <a:pt x="24869" y="25123"/>
                    </a:cubicBezTo>
                    <a:cubicBezTo>
                      <a:pt x="10942" y="39079"/>
                      <a:pt x="0" y="60058"/>
                      <a:pt x="0" y="81506"/>
                    </a:cubicBezTo>
                    <a:close/>
                  </a:path>
                </a:pathLst>
              </a:custGeom>
              <a:solidFill>
                <a:srgbClr val="F7F5FF"/>
              </a:solidFill>
              <a:ln w="2922"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1D7DBD5A-7163-28FA-376A-6AF2A339EF52}"/>
                  </a:ext>
                </a:extLst>
              </p:cNvPr>
              <p:cNvSpPr/>
              <p:nvPr/>
            </p:nvSpPr>
            <p:spPr>
              <a:xfrm>
                <a:off x="9557580" y="1475167"/>
                <a:ext cx="170309" cy="170404"/>
              </a:xfrm>
              <a:custGeom>
                <a:avLst/>
                <a:gdLst>
                  <a:gd name="connsiteX0" fmla="*/ 0 w 170309"/>
                  <a:gd name="connsiteY0" fmla="*/ 81543 h 170404"/>
                  <a:gd name="connsiteX1" fmla="*/ 0 w 170309"/>
                  <a:gd name="connsiteY1" fmla="*/ 91433 h 170404"/>
                  <a:gd name="connsiteX2" fmla="*/ 12171 w 170309"/>
                  <a:gd name="connsiteY2" fmla="*/ 91433 h 170404"/>
                  <a:gd name="connsiteX3" fmla="*/ 17467 w 170309"/>
                  <a:gd name="connsiteY3" fmla="*/ 58750 h 170404"/>
                  <a:gd name="connsiteX4" fmla="*/ 54186 w 170309"/>
                  <a:gd name="connsiteY4" fmla="*/ 19514 h 170404"/>
                  <a:gd name="connsiteX5" fmla="*/ 136137 w 170309"/>
                  <a:gd name="connsiteY5" fmla="*/ 33500 h 170404"/>
                  <a:gd name="connsiteX6" fmla="*/ 80518 w 170309"/>
                  <a:gd name="connsiteY6" fmla="*/ 158262 h 170404"/>
                  <a:gd name="connsiteX7" fmla="*/ 36455 w 170309"/>
                  <a:gd name="connsiteY7" fmla="*/ 158262 h 170404"/>
                  <a:gd name="connsiteX8" fmla="*/ 36455 w 170309"/>
                  <a:gd name="connsiteY8" fmla="*/ 170404 h 170404"/>
                  <a:gd name="connsiteX9" fmla="*/ 88856 w 170309"/>
                  <a:gd name="connsiteY9" fmla="*/ 170404 h 170404"/>
                  <a:gd name="connsiteX10" fmla="*/ 162030 w 170309"/>
                  <a:gd name="connsiteY10" fmla="*/ 122068 h 170404"/>
                  <a:gd name="connsiteX11" fmla="*/ 121771 w 170309"/>
                  <a:gd name="connsiteY11" fmla="*/ 8365 h 170404"/>
                  <a:gd name="connsiteX12" fmla="*/ 0 w 170309"/>
                  <a:gd name="connsiteY12" fmla="*/ 81543 h 17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309" h="170404">
                    <a:moveTo>
                      <a:pt x="0" y="81543"/>
                    </a:moveTo>
                    <a:lnTo>
                      <a:pt x="0" y="91433"/>
                    </a:lnTo>
                    <a:lnTo>
                      <a:pt x="12171" y="91433"/>
                    </a:lnTo>
                    <a:cubicBezTo>
                      <a:pt x="12171" y="78266"/>
                      <a:pt x="13722" y="68172"/>
                      <a:pt x="17467" y="58750"/>
                    </a:cubicBezTo>
                    <a:cubicBezTo>
                      <a:pt x="24343" y="41458"/>
                      <a:pt x="37216" y="27413"/>
                      <a:pt x="54186" y="19514"/>
                    </a:cubicBezTo>
                    <a:cubicBezTo>
                      <a:pt x="82039" y="6551"/>
                      <a:pt x="115276" y="12520"/>
                      <a:pt x="136137" y="33500"/>
                    </a:cubicBezTo>
                    <a:cubicBezTo>
                      <a:pt x="180638" y="78266"/>
                      <a:pt x="153750" y="158262"/>
                      <a:pt x="80518" y="158262"/>
                    </a:cubicBezTo>
                    <a:lnTo>
                      <a:pt x="36455" y="158262"/>
                    </a:lnTo>
                    <a:lnTo>
                      <a:pt x="36455" y="170404"/>
                    </a:lnTo>
                    <a:lnTo>
                      <a:pt x="88856" y="170404"/>
                    </a:lnTo>
                    <a:cubicBezTo>
                      <a:pt x="119489" y="170404"/>
                      <a:pt x="149010" y="149191"/>
                      <a:pt x="162030" y="122068"/>
                    </a:cubicBezTo>
                    <a:cubicBezTo>
                      <a:pt x="182072" y="80315"/>
                      <a:pt x="164605" y="28935"/>
                      <a:pt x="121771" y="8365"/>
                    </a:cubicBezTo>
                    <a:cubicBezTo>
                      <a:pt x="64163" y="-19285"/>
                      <a:pt x="0" y="25863"/>
                      <a:pt x="0" y="81543"/>
                    </a:cubicBezTo>
                    <a:close/>
                  </a:path>
                </a:pathLst>
              </a:custGeom>
              <a:solidFill>
                <a:srgbClr val="F7F5FF"/>
              </a:solidFill>
              <a:ln w="2922"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5276A437-B062-2CB2-1CDF-70EE7C05F910}"/>
                  </a:ext>
                </a:extLst>
              </p:cNvPr>
              <p:cNvSpPr/>
              <p:nvPr/>
            </p:nvSpPr>
            <p:spPr>
              <a:xfrm>
                <a:off x="9593722" y="1700257"/>
                <a:ext cx="97537" cy="103285"/>
              </a:xfrm>
              <a:custGeom>
                <a:avLst/>
                <a:gdLst>
                  <a:gd name="connsiteX0" fmla="*/ 78549 w 97537"/>
                  <a:gd name="connsiteY0" fmla="*/ 91143 h 103285"/>
                  <a:gd name="connsiteX1" fmla="*/ 73224 w 97537"/>
                  <a:gd name="connsiteY1" fmla="*/ 91143 h 103285"/>
                  <a:gd name="connsiteX2" fmla="*/ 73224 w 97537"/>
                  <a:gd name="connsiteY2" fmla="*/ 60772 h 103285"/>
                  <a:gd name="connsiteX3" fmla="*/ 85366 w 97537"/>
                  <a:gd name="connsiteY3" fmla="*/ 60772 h 103285"/>
                  <a:gd name="connsiteX4" fmla="*/ 85366 w 97537"/>
                  <a:gd name="connsiteY4" fmla="*/ 84296 h 103285"/>
                  <a:gd name="connsiteX5" fmla="*/ 78549 w 97537"/>
                  <a:gd name="connsiteY5" fmla="*/ 91143 h 103285"/>
                  <a:gd name="connsiteX6" fmla="*/ 12485 w 97537"/>
                  <a:gd name="connsiteY6" fmla="*/ 47839 h 103285"/>
                  <a:gd name="connsiteX7" fmla="*/ 24627 w 97537"/>
                  <a:gd name="connsiteY7" fmla="*/ 24314 h 103285"/>
                  <a:gd name="connsiteX8" fmla="*/ 24627 w 97537"/>
                  <a:gd name="connsiteY8" fmla="*/ 47839 h 103285"/>
                  <a:gd name="connsiteX9" fmla="*/ 12485 w 97537"/>
                  <a:gd name="connsiteY9" fmla="*/ 47839 h 103285"/>
                  <a:gd name="connsiteX10" fmla="*/ 36769 w 97537"/>
                  <a:gd name="connsiteY10" fmla="*/ 24314 h 103285"/>
                  <a:gd name="connsiteX11" fmla="*/ 78549 w 97537"/>
                  <a:gd name="connsiteY11" fmla="*/ 24314 h 103285"/>
                  <a:gd name="connsiteX12" fmla="*/ 85366 w 97537"/>
                  <a:gd name="connsiteY12" fmla="*/ 48600 h 103285"/>
                  <a:gd name="connsiteX13" fmla="*/ 67284 w 97537"/>
                  <a:gd name="connsiteY13" fmla="*/ 40875 h 103285"/>
                  <a:gd name="connsiteX14" fmla="*/ 36769 w 97537"/>
                  <a:gd name="connsiteY14" fmla="*/ 36457 h 103285"/>
                  <a:gd name="connsiteX15" fmla="*/ 36769 w 97537"/>
                  <a:gd name="connsiteY15" fmla="*/ 24314 h 103285"/>
                  <a:gd name="connsiteX16" fmla="*/ 61082 w 97537"/>
                  <a:gd name="connsiteY16" fmla="*/ 12142 h 103285"/>
                  <a:gd name="connsiteX17" fmla="*/ 17020 w 97537"/>
                  <a:gd name="connsiteY17" fmla="*/ 12142 h 103285"/>
                  <a:gd name="connsiteX18" fmla="*/ 313 w 97537"/>
                  <a:gd name="connsiteY18" fmla="*/ 28850 h 103285"/>
                  <a:gd name="connsiteX19" fmla="*/ 8535 w 97537"/>
                  <a:gd name="connsiteY19" fmla="*/ 63932 h 103285"/>
                  <a:gd name="connsiteX20" fmla="*/ 12485 w 97537"/>
                  <a:gd name="connsiteY20" fmla="*/ 78971 h 103285"/>
                  <a:gd name="connsiteX21" fmla="*/ 24627 w 97537"/>
                  <a:gd name="connsiteY21" fmla="*/ 78971 h 103285"/>
                  <a:gd name="connsiteX22" fmla="*/ 32702 w 97537"/>
                  <a:gd name="connsiteY22" fmla="*/ 60479 h 103285"/>
                  <a:gd name="connsiteX23" fmla="*/ 36769 w 97537"/>
                  <a:gd name="connsiteY23" fmla="*/ 48600 h 103285"/>
                  <a:gd name="connsiteX24" fmla="*/ 61082 w 97537"/>
                  <a:gd name="connsiteY24" fmla="*/ 91143 h 103285"/>
                  <a:gd name="connsiteX25" fmla="*/ 6399 w 97537"/>
                  <a:gd name="connsiteY25" fmla="*/ 91143 h 103285"/>
                  <a:gd name="connsiteX26" fmla="*/ 6399 w 97537"/>
                  <a:gd name="connsiteY26" fmla="*/ 103286 h 103285"/>
                  <a:gd name="connsiteX27" fmla="*/ 80831 w 97537"/>
                  <a:gd name="connsiteY27" fmla="*/ 103286 h 103285"/>
                  <a:gd name="connsiteX28" fmla="*/ 97537 w 97537"/>
                  <a:gd name="connsiteY28" fmla="*/ 86579 h 103285"/>
                  <a:gd name="connsiteX29" fmla="*/ 97537 w 97537"/>
                  <a:gd name="connsiteY29" fmla="*/ 28850 h 103285"/>
                  <a:gd name="connsiteX30" fmla="*/ 80831 w 97537"/>
                  <a:gd name="connsiteY30" fmla="*/ 12142 h 103285"/>
                  <a:gd name="connsiteX31" fmla="*/ 73224 w 97537"/>
                  <a:gd name="connsiteY31" fmla="*/ 12142 h 103285"/>
                  <a:gd name="connsiteX32" fmla="*/ 73224 w 97537"/>
                  <a:gd name="connsiteY32" fmla="*/ 0 h 103285"/>
                  <a:gd name="connsiteX33" fmla="*/ 61082 w 97537"/>
                  <a:gd name="connsiteY33" fmla="*/ 0 h 103285"/>
                  <a:gd name="connsiteX34" fmla="*/ 61082 w 97537"/>
                  <a:gd name="connsiteY34" fmla="*/ 12142 h 10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537" h="103285">
                    <a:moveTo>
                      <a:pt x="78549" y="91143"/>
                    </a:moveTo>
                    <a:lnTo>
                      <a:pt x="73224" y="91143"/>
                    </a:lnTo>
                    <a:lnTo>
                      <a:pt x="73224" y="60772"/>
                    </a:lnTo>
                    <a:lnTo>
                      <a:pt x="85366" y="60772"/>
                    </a:lnTo>
                    <a:lnTo>
                      <a:pt x="85366" y="84296"/>
                    </a:lnTo>
                    <a:cubicBezTo>
                      <a:pt x="85366" y="88042"/>
                      <a:pt x="82294" y="91143"/>
                      <a:pt x="78549" y="91143"/>
                    </a:cubicBezTo>
                    <a:close/>
                    <a:moveTo>
                      <a:pt x="12485" y="47839"/>
                    </a:moveTo>
                    <a:cubicBezTo>
                      <a:pt x="12485" y="26421"/>
                      <a:pt x="10349" y="24314"/>
                      <a:pt x="24627" y="24314"/>
                    </a:cubicBezTo>
                    <a:lnTo>
                      <a:pt x="24627" y="47839"/>
                    </a:lnTo>
                    <a:cubicBezTo>
                      <a:pt x="24627" y="56676"/>
                      <a:pt x="12485" y="56676"/>
                      <a:pt x="12485" y="47839"/>
                    </a:cubicBezTo>
                    <a:close/>
                    <a:moveTo>
                      <a:pt x="36769" y="24314"/>
                    </a:moveTo>
                    <a:lnTo>
                      <a:pt x="78549" y="24314"/>
                    </a:lnTo>
                    <a:cubicBezTo>
                      <a:pt x="87824" y="24314"/>
                      <a:pt x="85366" y="37306"/>
                      <a:pt x="85366" y="48600"/>
                    </a:cubicBezTo>
                    <a:cubicBezTo>
                      <a:pt x="63598" y="48600"/>
                      <a:pt x="76296" y="48307"/>
                      <a:pt x="67284" y="40875"/>
                    </a:cubicBezTo>
                    <a:cubicBezTo>
                      <a:pt x="59619" y="34526"/>
                      <a:pt x="49525" y="36457"/>
                      <a:pt x="36769" y="36457"/>
                    </a:cubicBezTo>
                    <a:lnTo>
                      <a:pt x="36769" y="24314"/>
                    </a:lnTo>
                    <a:close/>
                    <a:moveTo>
                      <a:pt x="61082" y="12142"/>
                    </a:moveTo>
                    <a:lnTo>
                      <a:pt x="17020" y="12142"/>
                    </a:lnTo>
                    <a:cubicBezTo>
                      <a:pt x="8681" y="12142"/>
                      <a:pt x="313" y="20511"/>
                      <a:pt x="313" y="28850"/>
                    </a:cubicBezTo>
                    <a:cubicBezTo>
                      <a:pt x="313" y="43655"/>
                      <a:pt x="-2466" y="57495"/>
                      <a:pt x="8535" y="63932"/>
                    </a:cubicBezTo>
                    <a:cubicBezTo>
                      <a:pt x="13479" y="66858"/>
                      <a:pt x="12485" y="63932"/>
                      <a:pt x="12485" y="78971"/>
                    </a:cubicBezTo>
                    <a:lnTo>
                      <a:pt x="24627" y="78971"/>
                    </a:lnTo>
                    <a:cubicBezTo>
                      <a:pt x="24627" y="56734"/>
                      <a:pt x="25270" y="70193"/>
                      <a:pt x="32702" y="60479"/>
                    </a:cubicBezTo>
                    <a:cubicBezTo>
                      <a:pt x="35247" y="57115"/>
                      <a:pt x="36769" y="54159"/>
                      <a:pt x="36769" y="48600"/>
                    </a:cubicBezTo>
                    <a:cubicBezTo>
                      <a:pt x="66202" y="48600"/>
                      <a:pt x="61082" y="43041"/>
                      <a:pt x="61082" y="91143"/>
                    </a:cubicBezTo>
                    <a:lnTo>
                      <a:pt x="6399" y="91143"/>
                    </a:lnTo>
                    <a:lnTo>
                      <a:pt x="6399" y="103286"/>
                    </a:lnTo>
                    <a:lnTo>
                      <a:pt x="80831" y="103286"/>
                    </a:lnTo>
                    <a:cubicBezTo>
                      <a:pt x="89169" y="103286"/>
                      <a:pt x="97537" y="94947"/>
                      <a:pt x="97537" y="86579"/>
                    </a:cubicBezTo>
                    <a:lnTo>
                      <a:pt x="97537" y="28850"/>
                    </a:lnTo>
                    <a:cubicBezTo>
                      <a:pt x="97537" y="20511"/>
                      <a:pt x="89169" y="12142"/>
                      <a:pt x="80831" y="12142"/>
                    </a:cubicBezTo>
                    <a:lnTo>
                      <a:pt x="73224" y="12142"/>
                    </a:lnTo>
                    <a:lnTo>
                      <a:pt x="73224" y="0"/>
                    </a:lnTo>
                    <a:lnTo>
                      <a:pt x="61082" y="0"/>
                    </a:lnTo>
                    <a:lnTo>
                      <a:pt x="61082" y="12142"/>
                    </a:lnTo>
                    <a:close/>
                  </a:path>
                </a:pathLst>
              </a:custGeom>
              <a:solidFill>
                <a:srgbClr val="F7F5FF"/>
              </a:solidFill>
              <a:ln w="2922"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871F92A7-6A2E-2C92-3678-E52B7F1B0DE1}"/>
                  </a:ext>
                </a:extLst>
              </p:cNvPr>
              <p:cNvSpPr/>
              <p:nvPr/>
            </p:nvSpPr>
            <p:spPr>
              <a:xfrm>
                <a:off x="9363162" y="1475457"/>
                <a:ext cx="170134" cy="170114"/>
              </a:xfrm>
              <a:custGeom>
                <a:avLst/>
                <a:gdLst>
                  <a:gd name="connsiteX0" fmla="*/ 0 w 170134"/>
                  <a:gd name="connsiteY0" fmla="*/ 81254 h 170114"/>
                  <a:gd name="connsiteX1" fmla="*/ 24869 w 170134"/>
                  <a:gd name="connsiteY1" fmla="*/ 145244 h 170114"/>
                  <a:gd name="connsiteX2" fmla="*/ 48363 w 170134"/>
                  <a:gd name="connsiteY2" fmla="*/ 162039 h 170114"/>
                  <a:gd name="connsiteX3" fmla="*/ 81278 w 170134"/>
                  <a:gd name="connsiteY3" fmla="*/ 170114 h 170114"/>
                  <a:gd name="connsiteX4" fmla="*/ 133679 w 170134"/>
                  <a:gd name="connsiteY4" fmla="*/ 170114 h 170114"/>
                  <a:gd name="connsiteX5" fmla="*/ 133679 w 170134"/>
                  <a:gd name="connsiteY5" fmla="*/ 157972 h 170114"/>
                  <a:gd name="connsiteX6" fmla="*/ 57930 w 170134"/>
                  <a:gd name="connsiteY6" fmla="*/ 152442 h 170114"/>
                  <a:gd name="connsiteX7" fmla="*/ 14424 w 170134"/>
                  <a:gd name="connsiteY7" fmla="*/ 101764 h 170114"/>
                  <a:gd name="connsiteX8" fmla="*/ 18549 w 170134"/>
                  <a:gd name="connsiteY8" fmla="*/ 55739 h 170114"/>
                  <a:gd name="connsiteX9" fmla="*/ 54683 w 170134"/>
                  <a:gd name="connsiteY9" fmla="*/ 18989 h 170114"/>
                  <a:gd name="connsiteX10" fmla="*/ 145968 w 170134"/>
                  <a:gd name="connsiteY10" fmla="*/ 45411 h 170114"/>
                  <a:gd name="connsiteX11" fmla="*/ 157963 w 170134"/>
                  <a:gd name="connsiteY11" fmla="*/ 91143 h 170114"/>
                  <a:gd name="connsiteX12" fmla="*/ 170134 w 170134"/>
                  <a:gd name="connsiteY12" fmla="*/ 91143 h 170114"/>
                  <a:gd name="connsiteX13" fmla="*/ 162293 w 170134"/>
                  <a:gd name="connsiteY13" fmla="*/ 48834 h 170114"/>
                  <a:gd name="connsiteX14" fmla="*/ 88856 w 170134"/>
                  <a:gd name="connsiteY14" fmla="*/ 0 h 170114"/>
                  <a:gd name="connsiteX15" fmla="*/ 24869 w 170134"/>
                  <a:gd name="connsiteY15" fmla="*/ 24871 h 170114"/>
                  <a:gd name="connsiteX16" fmla="*/ 0 w 170134"/>
                  <a:gd name="connsiteY16" fmla="*/ 81254 h 1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0134" h="170114">
                    <a:moveTo>
                      <a:pt x="0" y="81254"/>
                    </a:moveTo>
                    <a:cubicBezTo>
                      <a:pt x="0" y="107733"/>
                      <a:pt x="6758" y="127103"/>
                      <a:pt x="24869" y="145244"/>
                    </a:cubicBezTo>
                    <a:cubicBezTo>
                      <a:pt x="31862" y="152237"/>
                      <a:pt x="38854" y="157475"/>
                      <a:pt x="48363" y="162039"/>
                    </a:cubicBezTo>
                    <a:cubicBezTo>
                      <a:pt x="56526" y="165960"/>
                      <a:pt x="69604" y="170114"/>
                      <a:pt x="81278" y="170114"/>
                    </a:cubicBezTo>
                    <a:lnTo>
                      <a:pt x="133679" y="170114"/>
                    </a:lnTo>
                    <a:lnTo>
                      <a:pt x="133679" y="157972"/>
                    </a:lnTo>
                    <a:cubicBezTo>
                      <a:pt x="109658" y="157972"/>
                      <a:pt x="77855" y="160371"/>
                      <a:pt x="57930" y="152442"/>
                    </a:cubicBezTo>
                    <a:cubicBezTo>
                      <a:pt x="35928" y="143635"/>
                      <a:pt x="20100" y="125231"/>
                      <a:pt x="14424" y="101764"/>
                    </a:cubicBezTo>
                    <a:cubicBezTo>
                      <a:pt x="10357" y="85028"/>
                      <a:pt x="12200" y="70983"/>
                      <a:pt x="18549" y="55739"/>
                    </a:cubicBezTo>
                    <a:cubicBezTo>
                      <a:pt x="25162" y="39851"/>
                      <a:pt x="39176" y="25924"/>
                      <a:pt x="54683" y="18989"/>
                    </a:cubicBezTo>
                    <a:cubicBezTo>
                      <a:pt x="88212" y="4038"/>
                      <a:pt x="127242" y="15625"/>
                      <a:pt x="145968" y="45411"/>
                    </a:cubicBezTo>
                    <a:cubicBezTo>
                      <a:pt x="154832" y="59455"/>
                      <a:pt x="157963" y="72446"/>
                      <a:pt x="157963" y="91143"/>
                    </a:cubicBezTo>
                    <a:lnTo>
                      <a:pt x="170134" y="91143"/>
                    </a:lnTo>
                    <a:cubicBezTo>
                      <a:pt x="170134" y="75256"/>
                      <a:pt x="169403" y="63025"/>
                      <a:pt x="162293" y="48834"/>
                    </a:cubicBezTo>
                    <a:cubicBezTo>
                      <a:pt x="148396" y="21184"/>
                      <a:pt x="120425" y="0"/>
                      <a:pt x="88856" y="0"/>
                    </a:cubicBezTo>
                    <a:cubicBezTo>
                      <a:pt x="62465" y="0"/>
                      <a:pt x="43009" y="6759"/>
                      <a:pt x="24869" y="24871"/>
                    </a:cubicBezTo>
                    <a:cubicBezTo>
                      <a:pt x="10855" y="38886"/>
                      <a:pt x="0" y="59923"/>
                      <a:pt x="0" y="81254"/>
                    </a:cubicBezTo>
                    <a:close/>
                  </a:path>
                </a:pathLst>
              </a:custGeom>
              <a:solidFill>
                <a:srgbClr val="F7F5FF"/>
              </a:solidFill>
              <a:ln w="2922"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2ADE0304-8A07-0D6D-F8F4-0BB866F6B585}"/>
                  </a:ext>
                </a:extLst>
              </p:cNvPr>
              <p:cNvSpPr/>
              <p:nvPr/>
            </p:nvSpPr>
            <p:spPr>
              <a:xfrm>
                <a:off x="9587979" y="1511914"/>
                <a:ext cx="109336" cy="91113"/>
              </a:xfrm>
              <a:custGeom>
                <a:avLst/>
                <a:gdLst>
                  <a:gd name="connsiteX0" fmla="*/ 12142 w 109336"/>
                  <a:gd name="connsiteY0" fmla="*/ 72154 h 91113"/>
                  <a:gd name="connsiteX1" fmla="*/ 12142 w 109336"/>
                  <a:gd name="connsiteY1" fmla="*/ 66828 h 91113"/>
                  <a:gd name="connsiteX2" fmla="*/ 97195 w 109336"/>
                  <a:gd name="connsiteY2" fmla="*/ 66828 h 91113"/>
                  <a:gd name="connsiteX3" fmla="*/ 90348 w 109336"/>
                  <a:gd name="connsiteY3" fmla="*/ 78971 h 91113"/>
                  <a:gd name="connsiteX4" fmla="*/ 18959 w 109336"/>
                  <a:gd name="connsiteY4" fmla="*/ 78971 h 91113"/>
                  <a:gd name="connsiteX5" fmla="*/ 12142 w 109336"/>
                  <a:gd name="connsiteY5" fmla="*/ 72154 h 91113"/>
                  <a:gd name="connsiteX6" fmla="*/ 18228 w 109336"/>
                  <a:gd name="connsiteY6" fmla="*/ 18989 h 91113"/>
                  <a:gd name="connsiteX7" fmla="*/ 25045 w 109336"/>
                  <a:gd name="connsiteY7" fmla="*/ 12142 h 91113"/>
                  <a:gd name="connsiteX8" fmla="*/ 84292 w 109336"/>
                  <a:gd name="connsiteY8" fmla="*/ 12142 h 91113"/>
                  <a:gd name="connsiteX9" fmla="*/ 91109 w 109336"/>
                  <a:gd name="connsiteY9" fmla="*/ 18989 h 91113"/>
                  <a:gd name="connsiteX10" fmla="*/ 91109 w 109336"/>
                  <a:gd name="connsiteY10" fmla="*/ 54686 h 91113"/>
                  <a:gd name="connsiteX11" fmla="*/ 18228 w 109336"/>
                  <a:gd name="connsiteY11" fmla="*/ 54686 h 91113"/>
                  <a:gd name="connsiteX12" fmla="*/ 18228 w 109336"/>
                  <a:gd name="connsiteY12" fmla="*/ 18989 h 91113"/>
                  <a:gd name="connsiteX13" fmla="*/ 6056 w 109336"/>
                  <a:gd name="connsiteY13" fmla="*/ 16707 h 91113"/>
                  <a:gd name="connsiteX14" fmla="*/ 6056 w 109336"/>
                  <a:gd name="connsiteY14" fmla="*/ 54686 h 91113"/>
                  <a:gd name="connsiteX15" fmla="*/ 0 w 109336"/>
                  <a:gd name="connsiteY15" fmla="*/ 54686 h 91113"/>
                  <a:gd name="connsiteX16" fmla="*/ 0 w 109336"/>
                  <a:gd name="connsiteY16" fmla="*/ 74407 h 91113"/>
                  <a:gd name="connsiteX17" fmla="*/ 16706 w 109336"/>
                  <a:gd name="connsiteY17" fmla="*/ 91114 h 91113"/>
                  <a:gd name="connsiteX18" fmla="*/ 92630 w 109336"/>
                  <a:gd name="connsiteY18" fmla="*/ 91114 h 91113"/>
                  <a:gd name="connsiteX19" fmla="*/ 109337 w 109336"/>
                  <a:gd name="connsiteY19" fmla="*/ 74407 h 91113"/>
                  <a:gd name="connsiteX20" fmla="*/ 109337 w 109336"/>
                  <a:gd name="connsiteY20" fmla="*/ 54686 h 91113"/>
                  <a:gd name="connsiteX21" fmla="*/ 103280 w 109336"/>
                  <a:gd name="connsiteY21" fmla="*/ 54686 h 91113"/>
                  <a:gd name="connsiteX22" fmla="*/ 103280 w 109336"/>
                  <a:gd name="connsiteY22" fmla="*/ 16707 h 91113"/>
                  <a:gd name="connsiteX23" fmla="*/ 86574 w 109336"/>
                  <a:gd name="connsiteY23" fmla="*/ 0 h 91113"/>
                  <a:gd name="connsiteX24" fmla="*/ 22763 w 109336"/>
                  <a:gd name="connsiteY24" fmla="*/ 0 h 91113"/>
                  <a:gd name="connsiteX25" fmla="*/ 6056 w 109336"/>
                  <a:gd name="connsiteY25" fmla="*/ 16707 h 9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336" h="91113">
                    <a:moveTo>
                      <a:pt x="12142" y="72154"/>
                    </a:moveTo>
                    <a:lnTo>
                      <a:pt x="12142" y="66828"/>
                    </a:lnTo>
                    <a:lnTo>
                      <a:pt x="97195" y="66828"/>
                    </a:lnTo>
                    <a:cubicBezTo>
                      <a:pt x="97195" y="70837"/>
                      <a:pt x="98072" y="78971"/>
                      <a:pt x="90348" y="78971"/>
                    </a:cubicBezTo>
                    <a:lnTo>
                      <a:pt x="18959" y="78971"/>
                    </a:lnTo>
                    <a:cubicBezTo>
                      <a:pt x="15214" y="78971"/>
                      <a:pt x="12142" y="75899"/>
                      <a:pt x="12142" y="72154"/>
                    </a:cubicBezTo>
                    <a:close/>
                    <a:moveTo>
                      <a:pt x="18228" y="18989"/>
                    </a:moveTo>
                    <a:cubicBezTo>
                      <a:pt x="18228" y="15215"/>
                      <a:pt x="21300" y="12142"/>
                      <a:pt x="25045" y="12142"/>
                    </a:cubicBezTo>
                    <a:lnTo>
                      <a:pt x="84292" y="12142"/>
                    </a:lnTo>
                    <a:cubicBezTo>
                      <a:pt x="88037" y="12142"/>
                      <a:pt x="91109" y="15215"/>
                      <a:pt x="91109" y="18989"/>
                    </a:cubicBezTo>
                    <a:lnTo>
                      <a:pt x="91109" y="54686"/>
                    </a:lnTo>
                    <a:lnTo>
                      <a:pt x="18228" y="54686"/>
                    </a:lnTo>
                    <a:lnTo>
                      <a:pt x="18228" y="18989"/>
                    </a:lnTo>
                    <a:close/>
                    <a:moveTo>
                      <a:pt x="6056" y="16707"/>
                    </a:moveTo>
                    <a:lnTo>
                      <a:pt x="6056" y="54686"/>
                    </a:lnTo>
                    <a:lnTo>
                      <a:pt x="0" y="54686"/>
                    </a:lnTo>
                    <a:lnTo>
                      <a:pt x="0" y="74407"/>
                    </a:lnTo>
                    <a:cubicBezTo>
                      <a:pt x="0" y="82775"/>
                      <a:pt x="8338" y="91114"/>
                      <a:pt x="16706" y="91114"/>
                    </a:cubicBezTo>
                    <a:lnTo>
                      <a:pt x="92630" y="91114"/>
                    </a:lnTo>
                    <a:cubicBezTo>
                      <a:pt x="100998" y="91114"/>
                      <a:pt x="109337" y="82775"/>
                      <a:pt x="109337" y="74407"/>
                    </a:cubicBezTo>
                    <a:lnTo>
                      <a:pt x="109337" y="54686"/>
                    </a:lnTo>
                    <a:lnTo>
                      <a:pt x="103280" y="54686"/>
                    </a:lnTo>
                    <a:lnTo>
                      <a:pt x="103280" y="16707"/>
                    </a:lnTo>
                    <a:cubicBezTo>
                      <a:pt x="103280" y="8339"/>
                      <a:pt x="94912" y="0"/>
                      <a:pt x="86574" y="0"/>
                    </a:cubicBezTo>
                    <a:lnTo>
                      <a:pt x="22763" y="0"/>
                    </a:lnTo>
                    <a:cubicBezTo>
                      <a:pt x="14424" y="0"/>
                      <a:pt x="6056" y="8339"/>
                      <a:pt x="6056" y="16707"/>
                    </a:cubicBezTo>
                    <a:close/>
                  </a:path>
                </a:pathLst>
              </a:custGeom>
              <a:solidFill>
                <a:srgbClr val="F7F5FF"/>
              </a:solidFill>
              <a:ln w="2922"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51953F65-DD9E-CB94-E684-CD06D2D00D51}"/>
                  </a:ext>
                </a:extLst>
              </p:cNvPr>
              <p:cNvSpPr/>
              <p:nvPr/>
            </p:nvSpPr>
            <p:spPr>
              <a:xfrm>
                <a:off x="9496577" y="1572611"/>
                <a:ext cx="97785" cy="127646"/>
              </a:xfrm>
              <a:custGeom>
                <a:avLst/>
                <a:gdLst>
                  <a:gd name="connsiteX0" fmla="*/ 36719 w 97785"/>
                  <a:gd name="connsiteY0" fmla="*/ 43350 h 127646"/>
                  <a:gd name="connsiteX1" fmla="*/ 36719 w 97785"/>
                  <a:gd name="connsiteY1" fmla="*/ 26643 h 127646"/>
                  <a:gd name="connsiteX2" fmla="*/ 61004 w 97785"/>
                  <a:gd name="connsiteY2" fmla="*/ 26643 h 127646"/>
                  <a:gd name="connsiteX3" fmla="*/ 61004 w 97785"/>
                  <a:gd name="connsiteY3" fmla="*/ 43350 h 127646"/>
                  <a:gd name="connsiteX4" fmla="*/ 54947 w 97785"/>
                  <a:gd name="connsiteY4" fmla="*/ 66143 h 127646"/>
                  <a:gd name="connsiteX5" fmla="*/ 81309 w 97785"/>
                  <a:gd name="connsiteY5" fmla="*/ 90633 h 127646"/>
                  <a:gd name="connsiteX6" fmla="*/ 85317 w 97785"/>
                  <a:gd name="connsiteY6" fmla="*/ 115504 h 127646"/>
                  <a:gd name="connsiteX7" fmla="*/ 12406 w 97785"/>
                  <a:gd name="connsiteY7" fmla="*/ 115504 h 127646"/>
                  <a:gd name="connsiteX8" fmla="*/ 26392 w 97785"/>
                  <a:gd name="connsiteY8" fmla="*/ 83933 h 127646"/>
                  <a:gd name="connsiteX9" fmla="*/ 42776 w 97785"/>
                  <a:gd name="connsiteY9" fmla="*/ 62339 h 127646"/>
                  <a:gd name="connsiteX10" fmla="*/ 36719 w 97785"/>
                  <a:gd name="connsiteY10" fmla="*/ 43350 h 127646"/>
                  <a:gd name="connsiteX11" fmla="*/ 24548 w 97785"/>
                  <a:gd name="connsiteY11" fmla="*/ 22839 h 127646"/>
                  <a:gd name="connsiteX12" fmla="*/ 26918 w 97785"/>
                  <a:gd name="connsiteY12" fmla="*/ 55405 h 127646"/>
                  <a:gd name="connsiteX13" fmla="*/ 22062 w 97785"/>
                  <a:gd name="connsiteY13" fmla="*/ 71995 h 127646"/>
                  <a:gd name="connsiteX14" fmla="*/ 264 w 97785"/>
                  <a:gd name="connsiteY14" fmla="*/ 127647 h 127646"/>
                  <a:gd name="connsiteX15" fmla="*/ 97459 w 97785"/>
                  <a:gd name="connsiteY15" fmla="*/ 127647 h 127646"/>
                  <a:gd name="connsiteX16" fmla="*/ 86546 w 97785"/>
                  <a:gd name="connsiteY16" fmla="*/ 77818 h 127646"/>
                  <a:gd name="connsiteX17" fmla="*/ 76189 w 97785"/>
                  <a:gd name="connsiteY17" fmla="*/ 72229 h 127646"/>
                  <a:gd name="connsiteX18" fmla="*/ 67089 w 97785"/>
                  <a:gd name="connsiteY18" fmla="*/ 64622 h 127646"/>
                  <a:gd name="connsiteX19" fmla="*/ 73175 w 97785"/>
                  <a:gd name="connsiteY19" fmla="*/ 45632 h 127646"/>
                  <a:gd name="connsiteX20" fmla="*/ 66182 w 97785"/>
                  <a:gd name="connsiteY20" fmla="*/ 7039 h 127646"/>
                  <a:gd name="connsiteX21" fmla="*/ 24548 w 97785"/>
                  <a:gd name="connsiteY21" fmla="*/ 22839 h 12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785" h="127646">
                    <a:moveTo>
                      <a:pt x="36719" y="43350"/>
                    </a:moveTo>
                    <a:lnTo>
                      <a:pt x="36719" y="26643"/>
                    </a:lnTo>
                    <a:cubicBezTo>
                      <a:pt x="36719" y="7273"/>
                      <a:pt x="61004" y="7887"/>
                      <a:pt x="61004" y="26643"/>
                    </a:cubicBezTo>
                    <a:lnTo>
                      <a:pt x="61004" y="43350"/>
                    </a:lnTo>
                    <a:cubicBezTo>
                      <a:pt x="61004" y="53094"/>
                      <a:pt x="54947" y="51045"/>
                      <a:pt x="54947" y="66143"/>
                    </a:cubicBezTo>
                    <a:cubicBezTo>
                      <a:pt x="54947" y="82733"/>
                      <a:pt x="73819" y="81446"/>
                      <a:pt x="81309" y="90633"/>
                    </a:cubicBezTo>
                    <a:cubicBezTo>
                      <a:pt x="86429" y="96895"/>
                      <a:pt x="85317" y="106580"/>
                      <a:pt x="85317" y="115504"/>
                    </a:cubicBezTo>
                    <a:lnTo>
                      <a:pt x="12406" y="115504"/>
                    </a:lnTo>
                    <a:cubicBezTo>
                      <a:pt x="12406" y="100143"/>
                      <a:pt x="10563" y="90106"/>
                      <a:pt x="26392" y="83933"/>
                    </a:cubicBezTo>
                    <a:cubicBezTo>
                      <a:pt x="38124" y="79339"/>
                      <a:pt x="42776" y="75594"/>
                      <a:pt x="42776" y="62339"/>
                    </a:cubicBezTo>
                    <a:cubicBezTo>
                      <a:pt x="42776" y="54673"/>
                      <a:pt x="36719" y="50314"/>
                      <a:pt x="36719" y="43350"/>
                    </a:cubicBezTo>
                    <a:close/>
                    <a:moveTo>
                      <a:pt x="24548" y="22839"/>
                    </a:moveTo>
                    <a:cubicBezTo>
                      <a:pt x="24548" y="34543"/>
                      <a:pt x="23144" y="46686"/>
                      <a:pt x="26918" y="55405"/>
                    </a:cubicBezTo>
                    <a:cubicBezTo>
                      <a:pt x="30985" y="64797"/>
                      <a:pt x="35052" y="66494"/>
                      <a:pt x="22062" y="71995"/>
                    </a:cubicBezTo>
                    <a:cubicBezTo>
                      <a:pt x="-4037" y="83084"/>
                      <a:pt x="264" y="98855"/>
                      <a:pt x="264" y="127647"/>
                    </a:cubicBezTo>
                    <a:lnTo>
                      <a:pt x="97459" y="127647"/>
                    </a:lnTo>
                    <a:cubicBezTo>
                      <a:pt x="97459" y="109125"/>
                      <a:pt x="100736" y="88410"/>
                      <a:pt x="86546" y="77818"/>
                    </a:cubicBezTo>
                    <a:cubicBezTo>
                      <a:pt x="82742" y="74980"/>
                      <a:pt x="80489" y="74102"/>
                      <a:pt x="76189" y="72229"/>
                    </a:cubicBezTo>
                    <a:cubicBezTo>
                      <a:pt x="72590" y="70649"/>
                      <a:pt x="67089" y="69625"/>
                      <a:pt x="67089" y="64622"/>
                    </a:cubicBezTo>
                    <a:cubicBezTo>
                      <a:pt x="67089" y="60145"/>
                      <a:pt x="73175" y="54205"/>
                      <a:pt x="73175" y="45632"/>
                    </a:cubicBezTo>
                    <a:cubicBezTo>
                      <a:pt x="73175" y="29393"/>
                      <a:pt x="75750" y="16607"/>
                      <a:pt x="66182" y="7039"/>
                    </a:cubicBezTo>
                    <a:cubicBezTo>
                      <a:pt x="51173" y="-7942"/>
                      <a:pt x="24548" y="2709"/>
                      <a:pt x="24548" y="22839"/>
                    </a:cubicBezTo>
                    <a:close/>
                  </a:path>
                </a:pathLst>
              </a:custGeom>
              <a:solidFill>
                <a:srgbClr val="F7F5FF"/>
              </a:solidFill>
              <a:ln w="2922"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E6060E1E-A63C-1F22-08A7-2472108DE7F2}"/>
                  </a:ext>
                </a:extLst>
              </p:cNvPr>
              <p:cNvSpPr/>
              <p:nvPr/>
            </p:nvSpPr>
            <p:spPr>
              <a:xfrm>
                <a:off x="9398856" y="1696424"/>
                <a:ext cx="107921" cy="108203"/>
              </a:xfrm>
              <a:custGeom>
                <a:avLst/>
                <a:gdLst>
                  <a:gd name="connsiteX0" fmla="*/ 49358 w 107921"/>
                  <a:gd name="connsiteY0" fmla="*/ 32683 h 108203"/>
                  <a:gd name="connsiteX1" fmla="*/ 49358 w 107921"/>
                  <a:gd name="connsiteY1" fmla="*/ 58519 h 108203"/>
                  <a:gd name="connsiteX2" fmla="*/ 75193 w 107921"/>
                  <a:gd name="connsiteY2" fmla="*/ 58519 h 108203"/>
                  <a:gd name="connsiteX3" fmla="*/ 90378 w 107921"/>
                  <a:gd name="connsiteY3" fmla="*/ 44855 h 108203"/>
                  <a:gd name="connsiteX4" fmla="*/ 89441 w 107921"/>
                  <a:gd name="connsiteY4" fmla="*/ 64401 h 108203"/>
                  <a:gd name="connsiteX5" fmla="*/ 81132 w 107921"/>
                  <a:gd name="connsiteY5" fmla="*/ 70516 h 108203"/>
                  <a:gd name="connsiteX6" fmla="*/ 52401 w 107921"/>
                  <a:gd name="connsiteY6" fmla="*/ 70633 h 108203"/>
                  <a:gd name="connsiteX7" fmla="*/ 35139 w 107921"/>
                  <a:gd name="connsiteY7" fmla="*/ 82249 h 108203"/>
                  <a:gd name="connsiteX8" fmla="*/ 14629 w 107921"/>
                  <a:gd name="connsiteY8" fmla="*/ 94011 h 108203"/>
                  <a:gd name="connsiteX9" fmla="*/ 32476 w 107921"/>
                  <a:gd name="connsiteY9" fmla="*/ 65922 h 108203"/>
                  <a:gd name="connsiteX10" fmla="*/ 37274 w 107921"/>
                  <a:gd name="connsiteY10" fmla="*/ 56266 h 108203"/>
                  <a:gd name="connsiteX11" fmla="*/ 37274 w 107921"/>
                  <a:gd name="connsiteY11" fmla="*/ 27446 h 108203"/>
                  <a:gd name="connsiteX12" fmla="*/ 43097 w 107921"/>
                  <a:gd name="connsiteY12" fmla="*/ 18844 h 108203"/>
                  <a:gd name="connsiteX13" fmla="*/ 63051 w 107921"/>
                  <a:gd name="connsiteY13" fmla="*/ 17498 h 108203"/>
                  <a:gd name="connsiteX14" fmla="*/ 49358 w 107921"/>
                  <a:gd name="connsiteY14" fmla="*/ 32683 h 108203"/>
                  <a:gd name="connsiteX15" fmla="*/ 0 w 107921"/>
                  <a:gd name="connsiteY15" fmla="*/ 87369 h 108203"/>
                  <a:gd name="connsiteX16" fmla="*/ 24606 w 107921"/>
                  <a:gd name="connsiteY16" fmla="*/ 107441 h 108203"/>
                  <a:gd name="connsiteX17" fmla="*/ 48422 w 107921"/>
                  <a:gd name="connsiteY17" fmla="*/ 86433 h 108203"/>
                  <a:gd name="connsiteX18" fmla="*/ 55385 w 107921"/>
                  <a:gd name="connsiteY18" fmla="*/ 82746 h 108203"/>
                  <a:gd name="connsiteX19" fmla="*/ 88213 w 107921"/>
                  <a:gd name="connsiteY19" fmla="*/ 81401 h 108203"/>
                  <a:gd name="connsiteX20" fmla="*/ 100062 w 107921"/>
                  <a:gd name="connsiteY20" fmla="*/ 71247 h 108203"/>
                  <a:gd name="connsiteX21" fmla="*/ 101788 w 107921"/>
                  <a:gd name="connsiteY21" fmla="*/ 39530 h 108203"/>
                  <a:gd name="connsiteX22" fmla="*/ 94181 w 107921"/>
                  <a:gd name="connsiteY22" fmla="*/ 24345 h 108203"/>
                  <a:gd name="connsiteX23" fmla="*/ 82215 w 107921"/>
                  <a:gd name="connsiteY23" fmla="*/ 35170 h 108203"/>
                  <a:gd name="connsiteX24" fmla="*/ 61529 w 107921"/>
                  <a:gd name="connsiteY24" fmla="*/ 46377 h 108203"/>
                  <a:gd name="connsiteX25" fmla="*/ 78031 w 107921"/>
                  <a:gd name="connsiteY25" fmla="*/ 20336 h 108203"/>
                  <a:gd name="connsiteX26" fmla="*/ 83561 w 107921"/>
                  <a:gd name="connsiteY26" fmla="*/ 13694 h 108203"/>
                  <a:gd name="connsiteX27" fmla="*/ 30955 w 107921"/>
                  <a:gd name="connsiteY27" fmla="*/ 13518 h 108203"/>
                  <a:gd name="connsiteX28" fmla="*/ 25103 w 107921"/>
                  <a:gd name="connsiteY28" fmla="*/ 50971 h 108203"/>
                  <a:gd name="connsiteX29" fmla="*/ 14249 w 107921"/>
                  <a:gd name="connsiteY29" fmla="*/ 66683 h 108203"/>
                  <a:gd name="connsiteX30" fmla="*/ 0 w 107921"/>
                  <a:gd name="connsiteY30" fmla="*/ 87369 h 10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7921" h="108203">
                    <a:moveTo>
                      <a:pt x="49358" y="32683"/>
                    </a:moveTo>
                    <a:lnTo>
                      <a:pt x="49358" y="58519"/>
                    </a:lnTo>
                    <a:lnTo>
                      <a:pt x="75193" y="58519"/>
                    </a:lnTo>
                    <a:cubicBezTo>
                      <a:pt x="77826" y="58519"/>
                      <a:pt x="87335" y="46874"/>
                      <a:pt x="90378" y="44855"/>
                    </a:cubicBezTo>
                    <a:cubicBezTo>
                      <a:pt x="92777" y="55125"/>
                      <a:pt x="100355" y="53516"/>
                      <a:pt x="89441" y="64401"/>
                    </a:cubicBezTo>
                    <a:cubicBezTo>
                      <a:pt x="86808" y="67005"/>
                      <a:pt x="85024" y="69901"/>
                      <a:pt x="81132" y="70516"/>
                    </a:cubicBezTo>
                    <a:cubicBezTo>
                      <a:pt x="75251" y="71482"/>
                      <a:pt x="59189" y="70721"/>
                      <a:pt x="52401" y="70633"/>
                    </a:cubicBezTo>
                    <a:cubicBezTo>
                      <a:pt x="44179" y="70545"/>
                      <a:pt x="45438" y="71920"/>
                      <a:pt x="35139" y="82249"/>
                    </a:cubicBezTo>
                    <a:cubicBezTo>
                      <a:pt x="28644" y="88745"/>
                      <a:pt x="21066" y="99863"/>
                      <a:pt x="14629" y="94011"/>
                    </a:cubicBezTo>
                    <a:cubicBezTo>
                      <a:pt x="6905" y="86960"/>
                      <a:pt x="21856" y="76485"/>
                      <a:pt x="32476" y="65922"/>
                    </a:cubicBezTo>
                    <a:cubicBezTo>
                      <a:pt x="36221" y="62206"/>
                      <a:pt x="37333" y="63113"/>
                      <a:pt x="37274" y="56266"/>
                    </a:cubicBezTo>
                    <a:cubicBezTo>
                      <a:pt x="37187" y="48279"/>
                      <a:pt x="36455" y="34878"/>
                      <a:pt x="37274" y="27446"/>
                    </a:cubicBezTo>
                    <a:cubicBezTo>
                      <a:pt x="37772" y="22969"/>
                      <a:pt x="40376" y="21565"/>
                      <a:pt x="43097" y="18844"/>
                    </a:cubicBezTo>
                    <a:cubicBezTo>
                      <a:pt x="54186" y="7754"/>
                      <a:pt x="52313" y="14630"/>
                      <a:pt x="63051" y="17498"/>
                    </a:cubicBezTo>
                    <a:cubicBezTo>
                      <a:pt x="61003" y="20541"/>
                      <a:pt x="49358" y="30050"/>
                      <a:pt x="49358" y="32683"/>
                    </a:cubicBezTo>
                    <a:close/>
                    <a:moveTo>
                      <a:pt x="0" y="87369"/>
                    </a:moveTo>
                    <a:cubicBezTo>
                      <a:pt x="0" y="102994"/>
                      <a:pt x="12347" y="110777"/>
                      <a:pt x="24606" y="107441"/>
                    </a:cubicBezTo>
                    <a:cubicBezTo>
                      <a:pt x="31130" y="105656"/>
                      <a:pt x="43302" y="91700"/>
                      <a:pt x="48422" y="86433"/>
                    </a:cubicBezTo>
                    <a:cubicBezTo>
                      <a:pt x="51026" y="83712"/>
                      <a:pt x="50616" y="82834"/>
                      <a:pt x="55385" y="82746"/>
                    </a:cubicBezTo>
                    <a:cubicBezTo>
                      <a:pt x="64514" y="82571"/>
                      <a:pt x="82127" y="83917"/>
                      <a:pt x="88213" y="81401"/>
                    </a:cubicBezTo>
                    <a:cubicBezTo>
                      <a:pt x="93362" y="79294"/>
                      <a:pt x="96346" y="74934"/>
                      <a:pt x="100062" y="71247"/>
                    </a:cubicBezTo>
                    <a:cubicBezTo>
                      <a:pt x="111736" y="59602"/>
                      <a:pt x="108752" y="53516"/>
                      <a:pt x="101788" y="39530"/>
                    </a:cubicBezTo>
                    <a:lnTo>
                      <a:pt x="94181" y="24345"/>
                    </a:lnTo>
                    <a:cubicBezTo>
                      <a:pt x="91226" y="25134"/>
                      <a:pt x="84760" y="32625"/>
                      <a:pt x="82215" y="35170"/>
                    </a:cubicBezTo>
                    <a:cubicBezTo>
                      <a:pt x="69721" y="47635"/>
                      <a:pt x="74490" y="46377"/>
                      <a:pt x="61529" y="46377"/>
                    </a:cubicBezTo>
                    <a:cubicBezTo>
                      <a:pt x="61529" y="32596"/>
                      <a:pt x="60973" y="37394"/>
                      <a:pt x="78031" y="20336"/>
                    </a:cubicBezTo>
                    <a:cubicBezTo>
                      <a:pt x="80137" y="18258"/>
                      <a:pt x="82741" y="16766"/>
                      <a:pt x="83561" y="13694"/>
                    </a:cubicBezTo>
                    <a:cubicBezTo>
                      <a:pt x="48451" y="-4857"/>
                      <a:pt x="48832" y="-4213"/>
                      <a:pt x="30955" y="13518"/>
                    </a:cubicBezTo>
                    <a:cubicBezTo>
                      <a:pt x="22324" y="22062"/>
                      <a:pt x="24928" y="33356"/>
                      <a:pt x="25103" y="50971"/>
                    </a:cubicBezTo>
                    <a:cubicBezTo>
                      <a:pt x="25191" y="58198"/>
                      <a:pt x="24606" y="56325"/>
                      <a:pt x="14249" y="66683"/>
                    </a:cubicBezTo>
                    <a:cubicBezTo>
                      <a:pt x="9304" y="71628"/>
                      <a:pt x="0" y="78357"/>
                      <a:pt x="0" y="87369"/>
                    </a:cubicBezTo>
                    <a:close/>
                  </a:path>
                </a:pathLst>
              </a:custGeom>
              <a:solidFill>
                <a:srgbClr val="F7F5FF"/>
              </a:solidFill>
              <a:ln w="2922"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FD952DA8-1C82-A928-2952-F9ABC74714E8}"/>
                  </a:ext>
                </a:extLst>
              </p:cNvPr>
              <p:cNvSpPr/>
              <p:nvPr/>
            </p:nvSpPr>
            <p:spPr>
              <a:xfrm>
                <a:off x="9399561" y="1505689"/>
                <a:ext cx="97389" cy="103424"/>
              </a:xfrm>
              <a:custGeom>
                <a:avLst/>
                <a:gdLst>
                  <a:gd name="connsiteX0" fmla="*/ 28934 w 97389"/>
                  <a:gd name="connsiteY0" fmla="*/ 79139 h 103424"/>
                  <a:gd name="connsiteX1" fmla="*/ 68403 w 97389"/>
                  <a:gd name="connsiteY1" fmla="*/ 79139 h 103424"/>
                  <a:gd name="connsiteX2" fmla="*/ 67671 w 97389"/>
                  <a:gd name="connsiteY2" fmla="*/ 91282 h 103424"/>
                  <a:gd name="connsiteX3" fmla="*/ 29694 w 97389"/>
                  <a:gd name="connsiteY3" fmla="*/ 91282 h 103424"/>
                  <a:gd name="connsiteX4" fmla="*/ 28934 w 97389"/>
                  <a:gd name="connsiteY4" fmla="*/ 79139 h 103424"/>
                  <a:gd name="connsiteX5" fmla="*/ 12228 w 97389"/>
                  <a:gd name="connsiteY5" fmla="*/ 30510 h 103424"/>
                  <a:gd name="connsiteX6" fmla="*/ 24370 w 97389"/>
                  <a:gd name="connsiteY6" fmla="*/ 30510 h 103424"/>
                  <a:gd name="connsiteX7" fmla="*/ 36511 w 97389"/>
                  <a:gd name="connsiteY7" fmla="*/ 30510 h 103424"/>
                  <a:gd name="connsiteX8" fmla="*/ 36511 w 97389"/>
                  <a:gd name="connsiteY8" fmla="*/ 26736 h 103424"/>
                  <a:gd name="connsiteX9" fmla="*/ 60825 w 97389"/>
                  <a:gd name="connsiteY9" fmla="*/ 26736 h 103424"/>
                  <a:gd name="connsiteX10" fmla="*/ 60825 w 97389"/>
                  <a:gd name="connsiteY10" fmla="*/ 30510 h 103424"/>
                  <a:gd name="connsiteX11" fmla="*/ 72967 w 97389"/>
                  <a:gd name="connsiteY11" fmla="*/ 30510 h 103424"/>
                  <a:gd name="connsiteX12" fmla="*/ 85109 w 97389"/>
                  <a:gd name="connsiteY12" fmla="*/ 30510 h 103424"/>
                  <a:gd name="connsiteX13" fmla="*/ 69924 w 97389"/>
                  <a:gd name="connsiteY13" fmla="*/ 66968 h 103424"/>
                  <a:gd name="connsiteX14" fmla="*/ 27412 w 97389"/>
                  <a:gd name="connsiteY14" fmla="*/ 66968 h 103424"/>
                  <a:gd name="connsiteX15" fmla="*/ 12228 w 97389"/>
                  <a:gd name="connsiteY15" fmla="*/ 30510 h 103424"/>
                  <a:gd name="connsiteX16" fmla="*/ 26652 w 97389"/>
                  <a:gd name="connsiteY16" fmla="*/ 13803 h 103424"/>
                  <a:gd name="connsiteX17" fmla="*/ 16762 w 97389"/>
                  <a:gd name="connsiteY17" fmla="*/ 12282 h 103424"/>
                  <a:gd name="connsiteX18" fmla="*/ 8278 w 97389"/>
                  <a:gd name="connsiteY18" fmla="*/ 45842 h 103424"/>
                  <a:gd name="connsiteX19" fmla="*/ 14158 w 97389"/>
                  <a:gd name="connsiteY19" fmla="*/ 62754 h 103424"/>
                  <a:gd name="connsiteX20" fmla="*/ 16353 w 97389"/>
                  <a:gd name="connsiteY20" fmla="*/ 82592 h 103424"/>
                  <a:gd name="connsiteX21" fmla="*/ 18284 w 97389"/>
                  <a:gd name="connsiteY21" fmla="*/ 103425 h 103424"/>
                  <a:gd name="connsiteX22" fmla="*/ 79052 w 97389"/>
                  <a:gd name="connsiteY22" fmla="*/ 103425 h 103424"/>
                  <a:gd name="connsiteX23" fmla="*/ 83178 w 97389"/>
                  <a:gd name="connsiteY23" fmla="*/ 62754 h 103424"/>
                  <a:gd name="connsiteX24" fmla="*/ 88591 w 97389"/>
                  <a:gd name="connsiteY24" fmla="*/ 46135 h 103424"/>
                  <a:gd name="connsiteX25" fmla="*/ 77531 w 97389"/>
                  <a:gd name="connsiteY25" fmla="*/ 12282 h 103424"/>
                  <a:gd name="connsiteX26" fmla="*/ 70685 w 97389"/>
                  <a:gd name="connsiteY26" fmla="*/ 13803 h 103424"/>
                  <a:gd name="connsiteX27" fmla="*/ 26652 w 97389"/>
                  <a:gd name="connsiteY27" fmla="*/ 13803 h 1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389" h="103424">
                    <a:moveTo>
                      <a:pt x="28934" y="79139"/>
                    </a:moveTo>
                    <a:lnTo>
                      <a:pt x="68403" y="79139"/>
                    </a:lnTo>
                    <a:cubicBezTo>
                      <a:pt x="68403" y="84026"/>
                      <a:pt x="67671" y="85957"/>
                      <a:pt x="67671" y="91282"/>
                    </a:cubicBezTo>
                    <a:lnTo>
                      <a:pt x="29694" y="91282"/>
                    </a:lnTo>
                    <a:cubicBezTo>
                      <a:pt x="29694" y="85957"/>
                      <a:pt x="28934" y="84026"/>
                      <a:pt x="28934" y="79139"/>
                    </a:cubicBezTo>
                    <a:close/>
                    <a:moveTo>
                      <a:pt x="12228" y="30510"/>
                    </a:moveTo>
                    <a:cubicBezTo>
                      <a:pt x="12228" y="25009"/>
                      <a:pt x="22029" y="20504"/>
                      <a:pt x="24370" y="30510"/>
                    </a:cubicBezTo>
                    <a:lnTo>
                      <a:pt x="36511" y="30510"/>
                    </a:lnTo>
                    <a:lnTo>
                      <a:pt x="36511" y="26736"/>
                    </a:lnTo>
                    <a:cubicBezTo>
                      <a:pt x="36511" y="7366"/>
                      <a:pt x="60825" y="7981"/>
                      <a:pt x="60825" y="26736"/>
                    </a:cubicBezTo>
                    <a:lnTo>
                      <a:pt x="60825" y="30510"/>
                    </a:lnTo>
                    <a:lnTo>
                      <a:pt x="72967" y="30510"/>
                    </a:lnTo>
                    <a:cubicBezTo>
                      <a:pt x="75307" y="20504"/>
                      <a:pt x="85109" y="25009"/>
                      <a:pt x="85109" y="30510"/>
                    </a:cubicBezTo>
                    <a:cubicBezTo>
                      <a:pt x="85109" y="38674"/>
                      <a:pt x="70714" y="31564"/>
                      <a:pt x="69924" y="66968"/>
                    </a:cubicBezTo>
                    <a:lnTo>
                      <a:pt x="27412" y="66968"/>
                    </a:lnTo>
                    <a:cubicBezTo>
                      <a:pt x="26622" y="31564"/>
                      <a:pt x="12228" y="38674"/>
                      <a:pt x="12228" y="30510"/>
                    </a:cubicBezTo>
                    <a:close/>
                    <a:moveTo>
                      <a:pt x="26652" y="13803"/>
                    </a:moveTo>
                    <a:cubicBezTo>
                      <a:pt x="20946" y="12487"/>
                      <a:pt x="24545" y="12282"/>
                      <a:pt x="16762" y="12282"/>
                    </a:cubicBezTo>
                    <a:cubicBezTo>
                      <a:pt x="788" y="12282"/>
                      <a:pt x="-7083" y="35952"/>
                      <a:pt x="8278" y="45842"/>
                    </a:cubicBezTo>
                    <a:cubicBezTo>
                      <a:pt x="14627" y="49939"/>
                      <a:pt x="12930" y="53713"/>
                      <a:pt x="14158" y="62754"/>
                    </a:cubicBezTo>
                    <a:cubicBezTo>
                      <a:pt x="15124" y="69777"/>
                      <a:pt x="15387" y="75570"/>
                      <a:pt x="16353" y="82592"/>
                    </a:cubicBezTo>
                    <a:cubicBezTo>
                      <a:pt x="17260" y="89322"/>
                      <a:pt x="18284" y="96520"/>
                      <a:pt x="18284" y="103425"/>
                    </a:cubicBezTo>
                    <a:lnTo>
                      <a:pt x="79052" y="103425"/>
                    </a:lnTo>
                    <a:lnTo>
                      <a:pt x="83178" y="62754"/>
                    </a:lnTo>
                    <a:cubicBezTo>
                      <a:pt x="84290" y="54561"/>
                      <a:pt x="82885" y="49909"/>
                      <a:pt x="88591" y="46135"/>
                    </a:cubicBezTo>
                    <a:cubicBezTo>
                      <a:pt x="103571" y="36304"/>
                      <a:pt x="99123" y="12282"/>
                      <a:pt x="77531" y="12282"/>
                    </a:cubicBezTo>
                    <a:cubicBezTo>
                      <a:pt x="74254" y="12282"/>
                      <a:pt x="73406" y="13189"/>
                      <a:pt x="70685" y="13803"/>
                    </a:cubicBezTo>
                    <a:cubicBezTo>
                      <a:pt x="60942" y="-4601"/>
                      <a:pt x="36395" y="-4601"/>
                      <a:pt x="26652" y="13803"/>
                    </a:cubicBezTo>
                    <a:close/>
                  </a:path>
                </a:pathLst>
              </a:custGeom>
              <a:solidFill>
                <a:srgbClr val="F7F5FF"/>
              </a:solidFill>
              <a:ln w="2922" cap="flat">
                <a:noFill/>
                <a:prstDash val="solid"/>
                <a:miter/>
              </a:ln>
            </p:spPr>
            <p:txBody>
              <a:bodyPr rtlCol="0" anchor="ctr"/>
              <a:lstStyle/>
              <a:p>
                <a:endParaRPr lang="en-US"/>
              </a:p>
            </p:txBody>
          </p:sp>
        </p:grpSp>
        <p:grpSp>
          <p:nvGrpSpPr>
            <p:cNvPr id="831" name="Graphic 12">
              <a:extLst>
                <a:ext uri="{FF2B5EF4-FFF2-40B4-BE49-F238E27FC236}">
                  <a16:creationId xmlns:a16="http://schemas.microsoft.com/office/drawing/2014/main" id="{2106F02B-DC95-82F2-7AB2-8D1A96EE2A50}"/>
                </a:ext>
              </a:extLst>
            </p:cNvPr>
            <p:cNvGrpSpPr/>
            <p:nvPr/>
          </p:nvGrpSpPr>
          <p:grpSpPr>
            <a:xfrm>
              <a:off x="6822794" y="299412"/>
              <a:ext cx="358438" cy="351435"/>
              <a:chOff x="8597425" y="-43488"/>
              <a:chExt cx="358438" cy="351435"/>
            </a:xfrm>
            <a:solidFill>
              <a:srgbClr val="F7F5FF"/>
            </a:solidFill>
          </p:grpSpPr>
          <p:sp>
            <p:nvSpPr>
              <p:cNvPr id="832" name="Freeform: Shape 831">
                <a:extLst>
                  <a:ext uri="{FF2B5EF4-FFF2-40B4-BE49-F238E27FC236}">
                    <a16:creationId xmlns:a16="http://schemas.microsoft.com/office/drawing/2014/main" id="{9FA26E2E-13B2-4FCF-AE08-E93D4142E937}"/>
                  </a:ext>
                </a:extLst>
              </p:cNvPr>
              <p:cNvSpPr/>
              <p:nvPr/>
            </p:nvSpPr>
            <p:spPr>
              <a:xfrm>
                <a:off x="8597425" y="100029"/>
                <a:ext cx="341002" cy="207917"/>
              </a:xfrm>
              <a:custGeom>
                <a:avLst/>
                <a:gdLst>
                  <a:gd name="connsiteX0" fmla="*/ 231020 w 341002"/>
                  <a:gd name="connsiteY0" fmla="*/ 152617 h 207917"/>
                  <a:gd name="connsiteX1" fmla="*/ 231020 w 341002"/>
                  <a:gd name="connsiteY1" fmla="*/ 131609 h 207917"/>
                  <a:gd name="connsiteX2" fmla="*/ 252027 w 341002"/>
                  <a:gd name="connsiteY2" fmla="*/ 131609 h 207917"/>
                  <a:gd name="connsiteX3" fmla="*/ 252027 w 341002"/>
                  <a:gd name="connsiteY3" fmla="*/ 152617 h 207917"/>
                  <a:gd name="connsiteX4" fmla="*/ 241436 w 341002"/>
                  <a:gd name="connsiteY4" fmla="*/ 149340 h 207917"/>
                  <a:gd name="connsiteX5" fmla="*/ 231020 w 341002"/>
                  <a:gd name="connsiteY5" fmla="*/ 152617 h 207917"/>
                  <a:gd name="connsiteX6" fmla="*/ 59511 w 341002"/>
                  <a:gd name="connsiteY6" fmla="*/ 186236 h 207917"/>
                  <a:gd name="connsiteX7" fmla="*/ 259722 w 341002"/>
                  <a:gd name="connsiteY7" fmla="*/ 186236 h 207917"/>
                  <a:gd name="connsiteX8" fmla="*/ 264667 w 341002"/>
                  <a:gd name="connsiteY8" fmla="*/ 175703 h 207917"/>
                  <a:gd name="connsiteX9" fmla="*/ 142106 w 341002"/>
                  <a:gd name="connsiteY9" fmla="*/ 175030 h 207917"/>
                  <a:gd name="connsiteX10" fmla="*/ 77007 w 341002"/>
                  <a:gd name="connsiteY10" fmla="*/ 175030 h 207917"/>
                  <a:gd name="connsiteX11" fmla="*/ 45935 w 341002"/>
                  <a:gd name="connsiteY11" fmla="*/ 173187 h 207917"/>
                  <a:gd name="connsiteX12" fmla="*/ 40054 w 341002"/>
                  <a:gd name="connsiteY12" fmla="*/ 137373 h 207917"/>
                  <a:gd name="connsiteX13" fmla="*/ 58106 w 341002"/>
                  <a:gd name="connsiteY13" fmla="*/ 131609 h 207917"/>
                  <a:gd name="connsiteX14" fmla="*/ 219814 w 341002"/>
                  <a:gd name="connsiteY14" fmla="*/ 131609 h 207917"/>
                  <a:gd name="connsiteX15" fmla="*/ 219814 w 341002"/>
                  <a:gd name="connsiteY15" fmla="*/ 160313 h 207917"/>
                  <a:gd name="connsiteX16" fmla="*/ 233215 w 341002"/>
                  <a:gd name="connsiteY16" fmla="*/ 163911 h 207917"/>
                  <a:gd name="connsiteX17" fmla="*/ 248838 w 341002"/>
                  <a:gd name="connsiteY17" fmla="*/ 163531 h 207917"/>
                  <a:gd name="connsiteX18" fmla="*/ 263233 w 341002"/>
                  <a:gd name="connsiteY18" fmla="*/ 158937 h 207917"/>
                  <a:gd name="connsiteX19" fmla="*/ 263233 w 341002"/>
                  <a:gd name="connsiteY19" fmla="*/ 131609 h 207917"/>
                  <a:gd name="connsiteX20" fmla="*/ 312942 w 341002"/>
                  <a:gd name="connsiteY20" fmla="*/ 131609 h 207917"/>
                  <a:gd name="connsiteX21" fmla="*/ 310133 w 341002"/>
                  <a:gd name="connsiteY21" fmla="*/ 157533 h 207917"/>
                  <a:gd name="connsiteX22" fmla="*/ 311128 w 341002"/>
                  <a:gd name="connsiteY22" fmla="*/ 166340 h 207917"/>
                  <a:gd name="connsiteX23" fmla="*/ 312942 w 341002"/>
                  <a:gd name="connsiteY23" fmla="*/ 175030 h 207917"/>
                  <a:gd name="connsiteX24" fmla="*/ 294013 w 341002"/>
                  <a:gd name="connsiteY24" fmla="*/ 175030 h 207917"/>
                  <a:gd name="connsiteX25" fmla="*/ 285059 w 341002"/>
                  <a:gd name="connsiteY25" fmla="*/ 175147 h 207917"/>
                  <a:gd name="connsiteX26" fmla="*/ 280729 w 341002"/>
                  <a:gd name="connsiteY26" fmla="*/ 180619 h 207917"/>
                  <a:gd name="connsiteX27" fmla="*/ 304516 w 341002"/>
                  <a:gd name="connsiteY27" fmla="*/ 186236 h 207917"/>
                  <a:gd name="connsiteX28" fmla="*/ 319233 w 341002"/>
                  <a:gd name="connsiteY28" fmla="*/ 186236 h 207917"/>
                  <a:gd name="connsiteX29" fmla="*/ 329736 w 341002"/>
                  <a:gd name="connsiteY29" fmla="*/ 191825 h 207917"/>
                  <a:gd name="connsiteX30" fmla="*/ 322714 w 341002"/>
                  <a:gd name="connsiteY30" fmla="*/ 197443 h 207917"/>
                  <a:gd name="connsiteX31" fmla="*/ 56702 w 341002"/>
                  <a:gd name="connsiteY31" fmla="*/ 197443 h 207917"/>
                  <a:gd name="connsiteX32" fmla="*/ 14922 w 341002"/>
                  <a:gd name="connsiteY32" fmla="*/ 172016 h 207917"/>
                  <a:gd name="connsiteX33" fmla="*/ 22558 w 341002"/>
                  <a:gd name="connsiteY33" fmla="*/ 123387 h 207917"/>
                  <a:gd name="connsiteX34" fmla="*/ 51816 w 341002"/>
                  <a:gd name="connsiteY34" fmla="*/ 109928 h 207917"/>
                  <a:gd name="connsiteX35" fmla="*/ 324821 w 341002"/>
                  <a:gd name="connsiteY35" fmla="*/ 109928 h 207917"/>
                  <a:gd name="connsiteX36" fmla="*/ 322744 w 341002"/>
                  <a:gd name="connsiteY36" fmla="*/ 121134 h 207917"/>
                  <a:gd name="connsiteX37" fmla="*/ 75603 w 341002"/>
                  <a:gd name="connsiteY37" fmla="*/ 121134 h 207917"/>
                  <a:gd name="connsiteX38" fmla="*/ 32008 w 341002"/>
                  <a:gd name="connsiteY38" fmla="*/ 130029 h 207917"/>
                  <a:gd name="connsiteX39" fmla="*/ 59511 w 341002"/>
                  <a:gd name="connsiteY39" fmla="*/ 186236 h 207917"/>
                  <a:gd name="connsiteX40" fmla="*/ 102929 w 341002"/>
                  <a:gd name="connsiteY40" fmla="*/ 53925 h 207917"/>
                  <a:gd name="connsiteX41" fmla="*/ 102929 w 341002"/>
                  <a:gd name="connsiteY41" fmla="*/ 33619 h 207917"/>
                  <a:gd name="connsiteX42" fmla="*/ 123907 w 341002"/>
                  <a:gd name="connsiteY42" fmla="*/ 33619 h 207917"/>
                  <a:gd name="connsiteX43" fmla="*/ 123907 w 341002"/>
                  <a:gd name="connsiteY43" fmla="*/ 53925 h 207917"/>
                  <a:gd name="connsiteX44" fmla="*/ 113403 w 341002"/>
                  <a:gd name="connsiteY44" fmla="*/ 50414 h 207917"/>
                  <a:gd name="connsiteX45" fmla="*/ 102929 w 341002"/>
                  <a:gd name="connsiteY45" fmla="*/ 53925 h 207917"/>
                  <a:gd name="connsiteX46" fmla="*/ 301034 w 341002"/>
                  <a:gd name="connsiteY46" fmla="*/ 22413 h 207917"/>
                  <a:gd name="connsiteX47" fmla="*/ 82625 w 341002"/>
                  <a:gd name="connsiteY47" fmla="*/ 22413 h 207917"/>
                  <a:gd name="connsiteX48" fmla="*/ 53103 w 341002"/>
                  <a:gd name="connsiteY48" fmla="*/ 29289 h 207917"/>
                  <a:gd name="connsiteX49" fmla="*/ 72823 w 341002"/>
                  <a:gd name="connsiteY49" fmla="*/ 87515 h 207917"/>
                  <a:gd name="connsiteX50" fmla="*/ 115510 w 341002"/>
                  <a:gd name="connsiteY50" fmla="*/ 87515 h 207917"/>
                  <a:gd name="connsiteX51" fmla="*/ 118348 w 341002"/>
                  <a:gd name="connsiteY51" fmla="*/ 76981 h 207917"/>
                  <a:gd name="connsiteX52" fmla="*/ 75603 w 341002"/>
                  <a:gd name="connsiteY52" fmla="*/ 76309 h 207917"/>
                  <a:gd name="connsiteX53" fmla="*/ 61295 w 341002"/>
                  <a:gd name="connsiteY53" fmla="*/ 73149 h 207917"/>
                  <a:gd name="connsiteX54" fmla="*/ 70716 w 341002"/>
                  <a:gd name="connsiteY54" fmla="*/ 33619 h 207917"/>
                  <a:gd name="connsiteX55" fmla="*/ 91724 w 341002"/>
                  <a:gd name="connsiteY55" fmla="*/ 33619 h 207917"/>
                  <a:gd name="connsiteX56" fmla="*/ 92982 w 341002"/>
                  <a:gd name="connsiteY56" fmla="*/ 65249 h 207917"/>
                  <a:gd name="connsiteX57" fmla="*/ 105124 w 341002"/>
                  <a:gd name="connsiteY57" fmla="*/ 65219 h 207917"/>
                  <a:gd name="connsiteX58" fmla="*/ 121333 w 341002"/>
                  <a:gd name="connsiteY58" fmla="*/ 64898 h 207917"/>
                  <a:gd name="connsiteX59" fmla="*/ 133094 w 341002"/>
                  <a:gd name="connsiteY59" fmla="*/ 66595 h 207917"/>
                  <a:gd name="connsiteX60" fmla="*/ 135113 w 341002"/>
                  <a:gd name="connsiteY60" fmla="*/ 63025 h 207917"/>
                  <a:gd name="connsiteX61" fmla="*/ 135113 w 341002"/>
                  <a:gd name="connsiteY61" fmla="*/ 33619 h 207917"/>
                  <a:gd name="connsiteX62" fmla="*/ 294013 w 341002"/>
                  <a:gd name="connsiteY62" fmla="*/ 33619 h 207917"/>
                  <a:gd name="connsiteX63" fmla="*/ 292228 w 341002"/>
                  <a:gd name="connsiteY63" fmla="*/ 41607 h 207917"/>
                  <a:gd name="connsiteX64" fmla="*/ 292228 w 341002"/>
                  <a:gd name="connsiteY64" fmla="*/ 68321 h 207917"/>
                  <a:gd name="connsiteX65" fmla="*/ 294013 w 341002"/>
                  <a:gd name="connsiteY65" fmla="*/ 76309 h 207917"/>
                  <a:gd name="connsiteX66" fmla="*/ 140145 w 341002"/>
                  <a:gd name="connsiteY66" fmla="*/ 76455 h 207917"/>
                  <a:gd name="connsiteX67" fmla="*/ 140760 w 341002"/>
                  <a:gd name="connsiteY67" fmla="*/ 87457 h 207917"/>
                  <a:gd name="connsiteX68" fmla="*/ 293310 w 341002"/>
                  <a:gd name="connsiteY68" fmla="*/ 87515 h 207917"/>
                  <a:gd name="connsiteX69" fmla="*/ 311538 w 341002"/>
                  <a:gd name="connsiteY69" fmla="*/ 93133 h 207917"/>
                  <a:gd name="connsiteX70" fmla="*/ 305920 w 341002"/>
                  <a:gd name="connsiteY70" fmla="*/ 98721 h 207917"/>
                  <a:gd name="connsiteX71" fmla="*/ 71419 w 341002"/>
                  <a:gd name="connsiteY71" fmla="*/ 98721 h 207917"/>
                  <a:gd name="connsiteX72" fmla="*/ 33618 w 341002"/>
                  <a:gd name="connsiteY72" fmla="*/ 74231 h 207917"/>
                  <a:gd name="connsiteX73" fmla="*/ 67469 w 341002"/>
                  <a:gd name="connsiteY73" fmla="*/ 11470 h 207917"/>
                  <a:gd name="connsiteX74" fmla="*/ 305218 w 341002"/>
                  <a:gd name="connsiteY74" fmla="*/ 11206 h 207917"/>
                  <a:gd name="connsiteX75" fmla="*/ 301034 w 341002"/>
                  <a:gd name="connsiteY75" fmla="*/ 22413 h 207917"/>
                  <a:gd name="connsiteX76" fmla="*/ 305218 w 341002"/>
                  <a:gd name="connsiteY76" fmla="*/ 11206 h 207917"/>
                  <a:gd name="connsiteX77" fmla="*/ 301034 w 341002"/>
                  <a:gd name="connsiteY77" fmla="*/ 22413 h 207917"/>
                  <a:gd name="connsiteX78" fmla="*/ 304516 w 341002"/>
                  <a:gd name="connsiteY78" fmla="*/ 36399 h 207917"/>
                  <a:gd name="connsiteX79" fmla="*/ 302614 w 341002"/>
                  <a:gd name="connsiteY79" fmla="*/ 45703 h 207917"/>
                  <a:gd name="connsiteX80" fmla="*/ 303814 w 341002"/>
                  <a:gd name="connsiteY80" fmla="*/ 70047 h 207917"/>
                  <a:gd name="connsiteX81" fmla="*/ 312152 w 341002"/>
                  <a:gd name="connsiteY81" fmla="*/ 77801 h 207917"/>
                  <a:gd name="connsiteX82" fmla="*/ 321339 w 341002"/>
                  <a:gd name="connsiteY82" fmla="*/ 98721 h 207917"/>
                  <a:gd name="connsiteX83" fmla="*/ 327483 w 341002"/>
                  <a:gd name="connsiteY83" fmla="*/ 131492 h 207917"/>
                  <a:gd name="connsiteX84" fmla="*/ 323446 w 341002"/>
                  <a:gd name="connsiteY84" fmla="*/ 135149 h 207917"/>
                  <a:gd name="connsiteX85" fmla="*/ 322188 w 341002"/>
                  <a:gd name="connsiteY85" fmla="*/ 166457 h 207917"/>
                  <a:gd name="connsiteX86" fmla="*/ 327893 w 341002"/>
                  <a:gd name="connsiteY86" fmla="*/ 175469 h 207917"/>
                  <a:gd name="connsiteX87" fmla="*/ 325523 w 341002"/>
                  <a:gd name="connsiteY87" fmla="*/ 207917 h 207917"/>
                  <a:gd name="connsiteX88" fmla="*/ 51816 w 341002"/>
                  <a:gd name="connsiteY88" fmla="*/ 207917 h 207917"/>
                  <a:gd name="connsiteX89" fmla="*/ 0 w 341002"/>
                  <a:gd name="connsiteY89" fmla="*/ 156128 h 207917"/>
                  <a:gd name="connsiteX90" fmla="*/ 13605 w 341002"/>
                  <a:gd name="connsiteY90" fmla="*/ 117213 h 207917"/>
                  <a:gd name="connsiteX91" fmla="*/ 34085 w 341002"/>
                  <a:gd name="connsiteY91" fmla="*/ 102701 h 207917"/>
                  <a:gd name="connsiteX92" fmla="*/ 38299 w 341002"/>
                  <a:gd name="connsiteY92" fmla="*/ 101296 h 207917"/>
                  <a:gd name="connsiteX93" fmla="*/ 42015 w 341002"/>
                  <a:gd name="connsiteY93" fmla="*/ 99424 h 207917"/>
                  <a:gd name="connsiteX94" fmla="*/ 32389 w 341002"/>
                  <a:gd name="connsiteY94" fmla="*/ 91553 h 207917"/>
                  <a:gd name="connsiteX95" fmla="*/ 25425 w 341002"/>
                  <a:gd name="connsiteY95" fmla="*/ 81693 h 207917"/>
                  <a:gd name="connsiteX96" fmla="*/ 47837 w 341002"/>
                  <a:gd name="connsiteY96" fmla="*/ 6525 h 207917"/>
                  <a:gd name="connsiteX97" fmla="*/ 67206 w 341002"/>
                  <a:gd name="connsiteY97" fmla="*/ 702 h 207917"/>
                  <a:gd name="connsiteX98" fmla="*/ 67206 w 341002"/>
                  <a:gd name="connsiteY98" fmla="*/ 0 h 207917"/>
                  <a:gd name="connsiteX99" fmla="*/ 78411 w 341002"/>
                  <a:gd name="connsiteY99" fmla="*/ 0 h 207917"/>
                  <a:gd name="connsiteX100" fmla="*/ 262531 w 341002"/>
                  <a:gd name="connsiteY100" fmla="*/ 0 h 207917"/>
                  <a:gd name="connsiteX101" fmla="*/ 273737 w 341002"/>
                  <a:gd name="connsiteY101" fmla="*/ 0 h 207917"/>
                  <a:gd name="connsiteX102" fmla="*/ 310133 w 341002"/>
                  <a:gd name="connsiteY102" fmla="*/ 0 h 207917"/>
                  <a:gd name="connsiteX103" fmla="*/ 305218 w 341002"/>
                  <a:gd name="connsiteY103" fmla="*/ 11206 h 20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1002" h="207917">
                    <a:moveTo>
                      <a:pt x="231020" y="152617"/>
                    </a:moveTo>
                    <a:lnTo>
                      <a:pt x="231020" y="131609"/>
                    </a:lnTo>
                    <a:lnTo>
                      <a:pt x="252027" y="131609"/>
                    </a:lnTo>
                    <a:lnTo>
                      <a:pt x="252027" y="152617"/>
                    </a:lnTo>
                    <a:cubicBezTo>
                      <a:pt x="247990" y="152296"/>
                      <a:pt x="244508" y="149486"/>
                      <a:pt x="241436" y="149340"/>
                    </a:cubicBezTo>
                    <a:cubicBezTo>
                      <a:pt x="238393" y="149194"/>
                      <a:pt x="234794" y="152325"/>
                      <a:pt x="231020" y="152617"/>
                    </a:cubicBezTo>
                    <a:close/>
                    <a:moveTo>
                      <a:pt x="59511" y="186236"/>
                    </a:moveTo>
                    <a:lnTo>
                      <a:pt x="259722" y="186236"/>
                    </a:lnTo>
                    <a:cubicBezTo>
                      <a:pt x="269202" y="186236"/>
                      <a:pt x="268470" y="177868"/>
                      <a:pt x="264667" y="175703"/>
                    </a:cubicBezTo>
                    <a:cubicBezTo>
                      <a:pt x="261829" y="174064"/>
                      <a:pt x="146465" y="175030"/>
                      <a:pt x="142106" y="175030"/>
                    </a:cubicBezTo>
                    <a:cubicBezTo>
                      <a:pt x="120425" y="175030"/>
                      <a:pt x="98716" y="175030"/>
                      <a:pt x="77007" y="175030"/>
                    </a:cubicBezTo>
                    <a:cubicBezTo>
                      <a:pt x="67030" y="175030"/>
                      <a:pt x="53308" y="176669"/>
                      <a:pt x="45935" y="173187"/>
                    </a:cubicBezTo>
                    <a:cubicBezTo>
                      <a:pt x="30750" y="166047"/>
                      <a:pt x="28849" y="147819"/>
                      <a:pt x="40054" y="137373"/>
                    </a:cubicBezTo>
                    <a:cubicBezTo>
                      <a:pt x="44267" y="133482"/>
                      <a:pt x="50236" y="131609"/>
                      <a:pt x="58106" y="131609"/>
                    </a:cubicBezTo>
                    <a:lnTo>
                      <a:pt x="219814" y="131609"/>
                    </a:lnTo>
                    <a:lnTo>
                      <a:pt x="219814" y="160313"/>
                    </a:lnTo>
                    <a:cubicBezTo>
                      <a:pt x="219814" y="170787"/>
                      <a:pt x="230845" y="164760"/>
                      <a:pt x="233215" y="163911"/>
                    </a:cubicBezTo>
                    <a:cubicBezTo>
                      <a:pt x="241963" y="160751"/>
                      <a:pt x="239271" y="159669"/>
                      <a:pt x="248838" y="163531"/>
                    </a:cubicBezTo>
                    <a:cubicBezTo>
                      <a:pt x="252320" y="164936"/>
                      <a:pt x="263233" y="171314"/>
                      <a:pt x="263233" y="158937"/>
                    </a:cubicBezTo>
                    <a:lnTo>
                      <a:pt x="263233" y="131609"/>
                    </a:lnTo>
                    <a:lnTo>
                      <a:pt x="312942" y="131609"/>
                    </a:lnTo>
                    <a:cubicBezTo>
                      <a:pt x="312211" y="140241"/>
                      <a:pt x="310133" y="136115"/>
                      <a:pt x="310133" y="157533"/>
                    </a:cubicBezTo>
                    <a:cubicBezTo>
                      <a:pt x="310133" y="161190"/>
                      <a:pt x="310514" y="162975"/>
                      <a:pt x="311128" y="166340"/>
                    </a:cubicBezTo>
                    <a:cubicBezTo>
                      <a:pt x="311684" y="169500"/>
                      <a:pt x="312708" y="172280"/>
                      <a:pt x="312942" y="175030"/>
                    </a:cubicBezTo>
                    <a:cubicBezTo>
                      <a:pt x="306623" y="175030"/>
                      <a:pt x="300332" y="175030"/>
                      <a:pt x="294013" y="175030"/>
                    </a:cubicBezTo>
                    <a:cubicBezTo>
                      <a:pt x="291876" y="175030"/>
                      <a:pt x="286873" y="174767"/>
                      <a:pt x="285059" y="175147"/>
                    </a:cubicBezTo>
                    <a:cubicBezTo>
                      <a:pt x="282807" y="175615"/>
                      <a:pt x="280729" y="178161"/>
                      <a:pt x="280729" y="180619"/>
                    </a:cubicBezTo>
                    <a:cubicBezTo>
                      <a:pt x="280729" y="188665"/>
                      <a:pt x="296470" y="186236"/>
                      <a:pt x="304516" y="186236"/>
                    </a:cubicBezTo>
                    <a:cubicBezTo>
                      <a:pt x="309431" y="186236"/>
                      <a:pt x="314317" y="186236"/>
                      <a:pt x="319233" y="186236"/>
                    </a:cubicBezTo>
                    <a:cubicBezTo>
                      <a:pt x="326108" y="186207"/>
                      <a:pt x="329736" y="185388"/>
                      <a:pt x="329736" y="191825"/>
                    </a:cubicBezTo>
                    <a:cubicBezTo>
                      <a:pt x="329736" y="196009"/>
                      <a:pt x="326898" y="197443"/>
                      <a:pt x="322714" y="197443"/>
                    </a:cubicBezTo>
                    <a:lnTo>
                      <a:pt x="56702" y="197443"/>
                    </a:lnTo>
                    <a:cubicBezTo>
                      <a:pt x="36514" y="197443"/>
                      <a:pt x="22733" y="187612"/>
                      <a:pt x="14922" y="172016"/>
                    </a:cubicBezTo>
                    <a:cubicBezTo>
                      <a:pt x="6876" y="155865"/>
                      <a:pt x="10826" y="135266"/>
                      <a:pt x="22558" y="123387"/>
                    </a:cubicBezTo>
                    <a:cubicBezTo>
                      <a:pt x="28849" y="117009"/>
                      <a:pt x="39498" y="109928"/>
                      <a:pt x="51816" y="109928"/>
                    </a:cubicBezTo>
                    <a:lnTo>
                      <a:pt x="324821" y="109928"/>
                    </a:lnTo>
                    <a:cubicBezTo>
                      <a:pt x="331228" y="109928"/>
                      <a:pt x="332633" y="120754"/>
                      <a:pt x="322744" y="121134"/>
                    </a:cubicBezTo>
                    <a:lnTo>
                      <a:pt x="75603" y="121134"/>
                    </a:lnTo>
                    <a:cubicBezTo>
                      <a:pt x="54537" y="121134"/>
                      <a:pt x="43448" y="119115"/>
                      <a:pt x="32008" y="130029"/>
                    </a:cubicBezTo>
                    <a:cubicBezTo>
                      <a:pt x="13576" y="147614"/>
                      <a:pt x="19808" y="186236"/>
                      <a:pt x="59511" y="186236"/>
                    </a:cubicBezTo>
                    <a:close/>
                    <a:moveTo>
                      <a:pt x="102929" y="53925"/>
                    </a:moveTo>
                    <a:lnTo>
                      <a:pt x="102929" y="33619"/>
                    </a:lnTo>
                    <a:lnTo>
                      <a:pt x="123907" y="33619"/>
                    </a:lnTo>
                    <a:lnTo>
                      <a:pt x="123907" y="53925"/>
                    </a:lnTo>
                    <a:cubicBezTo>
                      <a:pt x="120338" y="53603"/>
                      <a:pt x="115978" y="50414"/>
                      <a:pt x="113403" y="50414"/>
                    </a:cubicBezTo>
                    <a:cubicBezTo>
                      <a:pt x="111502" y="50414"/>
                      <a:pt x="106704" y="53603"/>
                      <a:pt x="102929" y="53925"/>
                    </a:cubicBezTo>
                    <a:close/>
                    <a:moveTo>
                      <a:pt x="301034" y="22413"/>
                    </a:moveTo>
                    <a:lnTo>
                      <a:pt x="82625" y="22413"/>
                    </a:lnTo>
                    <a:cubicBezTo>
                      <a:pt x="71272" y="22413"/>
                      <a:pt x="61968" y="22149"/>
                      <a:pt x="53103" y="29289"/>
                    </a:cubicBezTo>
                    <a:cubicBezTo>
                      <a:pt x="28410" y="49068"/>
                      <a:pt x="43068" y="87515"/>
                      <a:pt x="72823" y="87515"/>
                    </a:cubicBezTo>
                    <a:lnTo>
                      <a:pt x="115510" y="87515"/>
                    </a:lnTo>
                    <a:cubicBezTo>
                      <a:pt x="122357" y="87515"/>
                      <a:pt x="123937" y="79761"/>
                      <a:pt x="118348" y="76981"/>
                    </a:cubicBezTo>
                    <a:cubicBezTo>
                      <a:pt x="115481" y="75548"/>
                      <a:pt x="81278" y="76309"/>
                      <a:pt x="75603" y="76309"/>
                    </a:cubicBezTo>
                    <a:cubicBezTo>
                      <a:pt x="68902" y="76338"/>
                      <a:pt x="65450" y="75987"/>
                      <a:pt x="61295" y="73149"/>
                    </a:cubicBezTo>
                    <a:cubicBezTo>
                      <a:pt x="42249" y="60070"/>
                      <a:pt x="54156" y="33619"/>
                      <a:pt x="70716" y="33619"/>
                    </a:cubicBezTo>
                    <a:lnTo>
                      <a:pt x="91724" y="33619"/>
                    </a:lnTo>
                    <a:cubicBezTo>
                      <a:pt x="91724" y="40115"/>
                      <a:pt x="90670" y="61855"/>
                      <a:pt x="92982" y="65249"/>
                    </a:cubicBezTo>
                    <a:cubicBezTo>
                      <a:pt x="96083" y="69872"/>
                      <a:pt x="100062" y="67267"/>
                      <a:pt x="105124" y="65219"/>
                    </a:cubicBezTo>
                    <a:cubicBezTo>
                      <a:pt x="114077" y="61620"/>
                      <a:pt x="112146" y="61328"/>
                      <a:pt x="121333" y="64898"/>
                    </a:cubicBezTo>
                    <a:cubicBezTo>
                      <a:pt x="126423" y="66916"/>
                      <a:pt x="129612" y="69403"/>
                      <a:pt x="133094" y="66595"/>
                    </a:cubicBezTo>
                    <a:cubicBezTo>
                      <a:pt x="133679" y="66126"/>
                      <a:pt x="135113" y="64078"/>
                      <a:pt x="135113" y="63025"/>
                    </a:cubicBezTo>
                    <a:lnTo>
                      <a:pt x="135113" y="33619"/>
                    </a:lnTo>
                    <a:lnTo>
                      <a:pt x="294013" y="33619"/>
                    </a:lnTo>
                    <a:cubicBezTo>
                      <a:pt x="293808" y="36223"/>
                      <a:pt x="292784" y="38418"/>
                      <a:pt x="292228" y="41607"/>
                    </a:cubicBezTo>
                    <a:cubicBezTo>
                      <a:pt x="290735" y="49916"/>
                      <a:pt x="290735" y="60011"/>
                      <a:pt x="292228" y="68321"/>
                    </a:cubicBezTo>
                    <a:cubicBezTo>
                      <a:pt x="292784" y="71510"/>
                      <a:pt x="293808" y="73704"/>
                      <a:pt x="294013" y="76309"/>
                    </a:cubicBezTo>
                    <a:lnTo>
                      <a:pt x="140145" y="76455"/>
                    </a:lnTo>
                    <a:cubicBezTo>
                      <a:pt x="133943" y="77713"/>
                      <a:pt x="132889" y="86462"/>
                      <a:pt x="140760" y="87457"/>
                    </a:cubicBezTo>
                    <a:lnTo>
                      <a:pt x="293310" y="87515"/>
                    </a:lnTo>
                    <a:cubicBezTo>
                      <a:pt x="301181" y="87515"/>
                      <a:pt x="311538" y="85437"/>
                      <a:pt x="311538" y="93133"/>
                    </a:cubicBezTo>
                    <a:cubicBezTo>
                      <a:pt x="311538" y="96498"/>
                      <a:pt x="309314" y="98721"/>
                      <a:pt x="305920" y="98721"/>
                    </a:cubicBezTo>
                    <a:lnTo>
                      <a:pt x="71419" y="98721"/>
                    </a:lnTo>
                    <a:cubicBezTo>
                      <a:pt x="55590" y="98721"/>
                      <a:pt x="39703" y="87281"/>
                      <a:pt x="33618" y="74231"/>
                    </a:cubicBezTo>
                    <a:cubicBezTo>
                      <a:pt x="21446" y="48190"/>
                      <a:pt x="35607" y="16648"/>
                      <a:pt x="67469" y="11470"/>
                    </a:cubicBezTo>
                    <a:cubicBezTo>
                      <a:pt x="74695" y="10299"/>
                      <a:pt x="301122" y="11206"/>
                      <a:pt x="305218" y="11206"/>
                    </a:cubicBezTo>
                    <a:lnTo>
                      <a:pt x="301034" y="22413"/>
                    </a:lnTo>
                    <a:close/>
                    <a:moveTo>
                      <a:pt x="305218" y="11206"/>
                    </a:moveTo>
                    <a:cubicBezTo>
                      <a:pt x="303960" y="13810"/>
                      <a:pt x="301707" y="19458"/>
                      <a:pt x="301034" y="22413"/>
                    </a:cubicBezTo>
                    <a:cubicBezTo>
                      <a:pt x="299484" y="28499"/>
                      <a:pt x="301093" y="31746"/>
                      <a:pt x="304516" y="36399"/>
                    </a:cubicBezTo>
                    <a:cubicBezTo>
                      <a:pt x="304282" y="39237"/>
                      <a:pt x="303024" y="42953"/>
                      <a:pt x="302614" y="45703"/>
                    </a:cubicBezTo>
                    <a:cubicBezTo>
                      <a:pt x="301181" y="55095"/>
                      <a:pt x="301444" y="60625"/>
                      <a:pt x="303814" y="70047"/>
                    </a:cubicBezTo>
                    <a:cubicBezTo>
                      <a:pt x="305803" y="77947"/>
                      <a:pt x="305335" y="75285"/>
                      <a:pt x="312152" y="77801"/>
                    </a:cubicBezTo>
                    <a:cubicBezTo>
                      <a:pt x="318882" y="80288"/>
                      <a:pt x="325465" y="90119"/>
                      <a:pt x="321339" y="98721"/>
                    </a:cubicBezTo>
                    <a:cubicBezTo>
                      <a:pt x="346940" y="98721"/>
                      <a:pt x="345974" y="127718"/>
                      <a:pt x="327483" y="131492"/>
                    </a:cubicBezTo>
                    <a:cubicBezTo>
                      <a:pt x="323563" y="132253"/>
                      <a:pt x="324616" y="131287"/>
                      <a:pt x="323446" y="135149"/>
                    </a:cubicBezTo>
                    <a:cubicBezTo>
                      <a:pt x="320432" y="145303"/>
                      <a:pt x="319671" y="155982"/>
                      <a:pt x="322188" y="166457"/>
                    </a:cubicBezTo>
                    <a:cubicBezTo>
                      <a:pt x="324440" y="175761"/>
                      <a:pt x="323973" y="174562"/>
                      <a:pt x="327893" y="175469"/>
                    </a:cubicBezTo>
                    <a:cubicBezTo>
                      <a:pt x="347964" y="180150"/>
                      <a:pt x="342932" y="207917"/>
                      <a:pt x="325523" y="207917"/>
                    </a:cubicBezTo>
                    <a:lnTo>
                      <a:pt x="51816" y="207917"/>
                    </a:lnTo>
                    <a:cubicBezTo>
                      <a:pt x="25191" y="207917"/>
                      <a:pt x="0" y="182725"/>
                      <a:pt x="0" y="156128"/>
                    </a:cubicBezTo>
                    <a:cubicBezTo>
                      <a:pt x="0" y="138397"/>
                      <a:pt x="3014" y="130790"/>
                      <a:pt x="13605" y="117213"/>
                    </a:cubicBezTo>
                    <a:cubicBezTo>
                      <a:pt x="18286" y="111215"/>
                      <a:pt x="26888" y="105773"/>
                      <a:pt x="34085" y="102701"/>
                    </a:cubicBezTo>
                    <a:cubicBezTo>
                      <a:pt x="35666" y="102028"/>
                      <a:pt x="36514" y="101794"/>
                      <a:pt x="38299" y="101296"/>
                    </a:cubicBezTo>
                    <a:cubicBezTo>
                      <a:pt x="41576" y="100360"/>
                      <a:pt x="40376" y="101618"/>
                      <a:pt x="42015" y="99424"/>
                    </a:cubicBezTo>
                    <a:cubicBezTo>
                      <a:pt x="39001" y="98633"/>
                      <a:pt x="34495" y="93835"/>
                      <a:pt x="32389" y="91553"/>
                    </a:cubicBezTo>
                    <a:cubicBezTo>
                      <a:pt x="29082" y="88012"/>
                      <a:pt x="27707" y="85759"/>
                      <a:pt x="25425" y="81693"/>
                    </a:cubicBezTo>
                    <a:cubicBezTo>
                      <a:pt x="9772" y="53867"/>
                      <a:pt x="21212" y="19897"/>
                      <a:pt x="47837" y="6525"/>
                    </a:cubicBezTo>
                    <a:cubicBezTo>
                      <a:pt x="52693" y="4096"/>
                      <a:pt x="60359" y="702"/>
                      <a:pt x="67206" y="702"/>
                    </a:cubicBezTo>
                    <a:lnTo>
                      <a:pt x="67206" y="0"/>
                    </a:lnTo>
                    <a:lnTo>
                      <a:pt x="78411" y="0"/>
                    </a:lnTo>
                    <a:lnTo>
                      <a:pt x="262531" y="0"/>
                    </a:lnTo>
                    <a:lnTo>
                      <a:pt x="273737" y="0"/>
                    </a:lnTo>
                    <a:lnTo>
                      <a:pt x="310133" y="0"/>
                    </a:lnTo>
                    <a:lnTo>
                      <a:pt x="305218" y="11206"/>
                    </a:lnTo>
                    <a:close/>
                  </a:path>
                </a:pathLst>
              </a:custGeom>
              <a:solidFill>
                <a:srgbClr val="F7F5FF"/>
              </a:solidFill>
              <a:ln w="2922"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1AC14718-3C1D-C3A7-3AB6-9B280B47EA1C}"/>
                  </a:ext>
                </a:extLst>
              </p:cNvPr>
              <p:cNvSpPr/>
              <p:nvPr/>
            </p:nvSpPr>
            <p:spPr>
              <a:xfrm>
                <a:off x="8603164" y="-43488"/>
                <a:ext cx="352699" cy="184129"/>
              </a:xfrm>
              <a:custGeom>
                <a:avLst/>
                <a:gdLst>
                  <a:gd name="connsiteX0" fmla="*/ 57195 w 352699"/>
                  <a:gd name="connsiteY0" fmla="*/ 46815 h 184129"/>
                  <a:gd name="connsiteX1" fmla="*/ 92539 w 352699"/>
                  <a:gd name="connsiteY1" fmla="*/ 34585 h 184129"/>
                  <a:gd name="connsiteX2" fmla="*/ 102077 w 352699"/>
                  <a:gd name="connsiteY2" fmla="*/ 28001 h 184129"/>
                  <a:gd name="connsiteX3" fmla="*/ 91837 w 352699"/>
                  <a:gd name="connsiteY3" fmla="*/ 23378 h 184129"/>
                  <a:gd name="connsiteX4" fmla="*/ 50173 w 352699"/>
                  <a:gd name="connsiteY4" fmla="*/ 37715 h 184129"/>
                  <a:gd name="connsiteX5" fmla="*/ 36715 w 352699"/>
                  <a:gd name="connsiteY5" fmla="*/ 42455 h 184129"/>
                  <a:gd name="connsiteX6" fmla="*/ 2834 w 352699"/>
                  <a:gd name="connsiteY6" fmla="*/ 55476 h 184129"/>
                  <a:gd name="connsiteX7" fmla="*/ 2834 w 352699"/>
                  <a:gd name="connsiteY7" fmla="*/ 70544 h 184129"/>
                  <a:gd name="connsiteX8" fmla="*/ 44936 w 352699"/>
                  <a:gd name="connsiteY8" fmla="*/ 86550 h 184129"/>
                  <a:gd name="connsiteX9" fmla="*/ 53684 w 352699"/>
                  <a:gd name="connsiteY9" fmla="*/ 89710 h 184129"/>
                  <a:gd name="connsiteX10" fmla="*/ 61467 w 352699"/>
                  <a:gd name="connsiteY10" fmla="*/ 93835 h 184129"/>
                  <a:gd name="connsiteX11" fmla="*/ 61467 w 352699"/>
                  <a:gd name="connsiteY11" fmla="*/ 143518 h 184129"/>
                  <a:gd name="connsiteX12" fmla="*/ 72673 w 352699"/>
                  <a:gd name="connsiteY12" fmla="*/ 143518 h 184129"/>
                  <a:gd name="connsiteX13" fmla="*/ 72673 w 352699"/>
                  <a:gd name="connsiteY13" fmla="*/ 126021 h 184129"/>
                  <a:gd name="connsiteX14" fmla="*/ 200091 w 352699"/>
                  <a:gd name="connsiteY14" fmla="*/ 126021 h 184129"/>
                  <a:gd name="connsiteX15" fmla="*/ 196580 w 352699"/>
                  <a:gd name="connsiteY15" fmla="*/ 114814 h 184129"/>
                  <a:gd name="connsiteX16" fmla="*/ 72673 w 352699"/>
                  <a:gd name="connsiteY16" fmla="*/ 114814 h 184129"/>
                  <a:gd name="connsiteX17" fmla="*/ 72673 w 352699"/>
                  <a:gd name="connsiteY17" fmla="*/ 79820 h 184129"/>
                  <a:gd name="connsiteX18" fmla="*/ 80982 w 352699"/>
                  <a:gd name="connsiteY18" fmla="*/ 76221 h 184129"/>
                  <a:gd name="connsiteX19" fmla="*/ 248483 w 352699"/>
                  <a:gd name="connsiteY19" fmla="*/ 76221 h 184129"/>
                  <a:gd name="connsiteX20" fmla="*/ 256792 w 352699"/>
                  <a:gd name="connsiteY20" fmla="*/ 114814 h 184129"/>
                  <a:gd name="connsiteX21" fmla="*/ 222122 w 352699"/>
                  <a:gd name="connsiteY21" fmla="*/ 115868 h 184129"/>
                  <a:gd name="connsiteX22" fmla="*/ 224580 w 352699"/>
                  <a:gd name="connsiteY22" fmla="*/ 126021 h 184129"/>
                  <a:gd name="connsiteX23" fmla="*/ 256792 w 352699"/>
                  <a:gd name="connsiteY23" fmla="*/ 126021 h 184129"/>
                  <a:gd name="connsiteX24" fmla="*/ 256792 w 352699"/>
                  <a:gd name="connsiteY24" fmla="*/ 143518 h 184129"/>
                  <a:gd name="connsiteX25" fmla="*/ 267998 w 352699"/>
                  <a:gd name="connsiteY25" fmla="*/ 143518 h 184129"/>
                  <a:gd name="connsiteX26" fmla="*/ 267998 w 352699"/>
                  <a:gd name="connsiteY26" fmla="*/ 93835 h 184129"/>
                  <a:gd name="connsiteX27" fmla="*/ 279379 w 352699"/>
                  <a:gd name="connsiteY27" fmla="*/ 88422 h 184129"/>
                  <a:gd name="connsiteX28" fmla="*/ 292399 w 352699"/>
                  <a:gd name="connsiteY28" fmla="*/ 83916 h 184129"/>
                  <a:gd name="connsiteX29" fmla="*/ 318380 w 352699"/>
                  <a:gd name="connsiteY29" fmla="*/ 74933 h 184129"/>
                  <a:gd name="connsiteX30" fmla="*/ 318380 w 352699"/>
                  <a:gd name="connsiteY30" fmla="*/ 100828 h 184129"/>
                  <a:gd name="connsiteX31" fmla="*/ 302288 w 352699"/>
                  <a:gd name="connsiteY31" fmla="*/ 121134 h 184129"/>
                  <a:gd name="connsiteX32" fmla="*/ 305214 w 352699"/>
                  <a:gd name="connsiteY32" fmla="*/ 131492 h 184129"/>
                  <a:gd name="connsiteX33" fmla="*/ 304395 w 352699"/>
                  <a:gd name="connsiteY33" fmla="*/ 143518 h 184129"/>
                  <a:gd name="connsiteX34" fmla="*/ 299480 w 352699"/>
                  <a:gd name="connsiteY34" fmla="*/ 154724 h 184129"/>
                  <a:gd name="connsiteX35" fmla="*/ 295296 w 352699"/>
                  <a:gd name="connsiteY35" fmla="*/ 165931 h 184129"/>
                  <a:gd name="connsiteX36" fmla="*/ 298777 w 352699"/>
                  <a:gd name="connsiteY36" fmla="*/ 179916 h 184129"/>
                  <a:gd name="connsiteX37" fmla="*/ 308579 w 352699"/>
                  <a:gd name="connsiteY37" fmla="*/ 184130 h 184129"/>
                  <a:gd name="connsiteX38" fmla="*/ 339387 w 352699"/>
                  <a:gd name="connsiteY38" fmla="*/ 184130 h 184129"/>
                  <a:gd name="connsiteX39" fmla="*/ 352699 w 352699"/>
                  <a:gd name="connsiteY39" fmla="*/ 171519 h 184129"/>
                  <a:gd name="connsiteX40" fmla="*/ 346848 w 352699"/>
                  <a:gd name="connsiteY40" fmla="*/ 151476 h 184129"/>
                  <a:gd name="connsiteX41" fmla="*/ 343688 w 352699"/>
                  <a:gd name="connsiteY41" fmla="*/ 143518 h 184129"/>
                  <a:gd name="connsiteX42" fmla="*/ 340089 w 352699"/>
                  <a:gd name="connsiteY42" fmla="*/ 135120 h 184129"/>
                  <a:gd name="connsiteX43" fmla="*/ 345005 w 352699"/>
                  <a:gd name="connsiteY43" fmla="*/ 119028 h 184129"/>
                  <a:gd name="connsiteX44" fmla="*/ 329586 w 352699"/>
                  <a:gd name="connsiteY44" fmla="*/ 100828 h 184129"/>
                  <a:gd name="connsiteX45" fmla="*/ 329615 w 352699"/>
                  <a:gd name="connsiteY45" fmla="*/ 67911 h 184129"/>
                  <a:gd name="connsiteX46" fmla="*/ 314635 w 352699"/>
                  <a:gd name="connsiteY46" fmla="*/ 49975 h 184129"/>
                  <a:gd name="connsiteX47" fmla="*/ 278238 w 352699"/>
                  <a:gd name="connsiteY47" fmla="*/ 37394 h 184129"/>
                  <a:gd name="connsiteX48" fmla="*/ 265774 w 352699"/>
                  <a:gd name="connsiteY48" fmla="*/ 33005 h 184129"/>
                  <a:gd name="connsiteX49" fmla="*/ 253720 w 352699"/>
                  <a:gd name="connsiteY49" fmla="*/ 28967 h 184129"/>
                  <a:gd name="connsiteX50" fmla="*/ 166473 w 352699"/>
                  <a:gd name="connsiteY50" fmla="*/ 0 h 184129"/>
                  <a:gd name="connsiteX51" fmla="*/ 136981 w 352699"/>
                  <a:gd name="connsiteY51" fmla="*/ 7608 h 184129"/>
                  <a:gd name="connsiteX52" fmla="*/ 124576 w 352699"/>
                  <a:gd name="connsiteY52" fmla="*/ 11997 h 184129"/>
                  <a:gd name="connsiteX53" fmla="*/ 114687 w 352699"/>
                  <a:gd name="connsiteY53" fmla="*/ 18902 h 184129"/>
                  <a:gd name="connsiteX54" fmla="*/ 141897 w 352699"/>
                  <a:gd name="connsiteY54" fmla="*/ 17410 h 184129"/>
                  <a:gd name="connsiteX55" fmla="*/ 184379 w 352699"/>
                  <a:gd name="connsiteY55" fmla="*/ 16415 h 184129"/>
                  <a:gd name="connsiteX56" fmla="*/ 203572 w 352699"/>
                  <a:gd name="connsiteY56" fmla="*/ 23115 h 184129"/>
                  <a:gd name="connsiteX57" fmla="*/ 242076 w 352699"/>
                  <a:gd name="connsiteY57" fmla="*/ 36399 h 184129"/>
                  <a:gd name="connsiteX58" fmla="*/ 289941 w 352699"/>
                  <a:gd name="connsiteY58" fmla="*/ 52960 h 184129"/>
                  <a:gd name="connsiteX59" fmla="*/ 318380 w 352699"/>
                  <a:gd name="connsiteY59" fmla="*/ 63727 h 184129"/>
                  <a:gd name="connsiteX60" fmla="*/ 280667 w 352699"/>
                  <a:gd name="connsiteY60" fmla="*/ 76396 h 184129"/>
                  <a:gd name="connsiteX61" fmla="*/ 267998 w 352699"/>
                  <a:gd name="connsiteY61" fmla="*/ 80522 h 184129"/>
                  <a:gd name="connsiteX62" fmla="*/ 251994 w 352699"/>
                  <a:gd name="connsiteY62" fmla="*/ 65717 h 184129"/>
                  <a:gd name="connsiteX63" fmla="*/ 78085 w 352699"/>
                  <a:gd name="connsiteY63" fmla="*/ 65629 h 184129"/>
                  <a:gd name="connsiteX64" fmla="*/ 61467 w 352699"/>
                  <a:gd name="connsiteY64" fmla="*/ 80522 h 184129"/>
                  <a:gd name="connsiteX65" fmla="*/ 48798 w 352699"/>
                  <a:gd name="connsiteY65" fmla="*/ 76396 h 184129"/>
                  <a:gd name="connsiteX66" fmla="*/ 11056 w 352699"/>
                  <a:gd name="connsiteY66" fmla="*/ 63727 h 184129"/>
                  <a:gd name="connsiteX67" fmla="*/ 33731 w 352699"/>
                  <a:gd name="connsiteY67" fmla="*/ 54861 h 184129"/>
                  <a:gd name="connsiteX68" fmla="*/ 57195 w 352699"/>
                  <a:gd name="connsiteY68" fmla="*/ 46815 h 184129"/>
                  <a:gd name="connsiteX69" fmla="*/ 315805 w 352699"/>
                  <a:gd name="connsiteY69" fmla="*/ 143518 h 184129"/>
                  <a:gd name="connsiteX70" fmla="*/ 316274 w 352699"/>
                  <a:gd name="connsiteY70" fmla="*/ 141411 h 184129"/>
                  <a:gd name="connsiteX71" fmla="*/ 330990 w 352699"/>
                  <a:gd name="connsiteY71" fmla="*/ 141411 h 184129"/>
                  <a:gd name="connsiteX72" fmla="*/ 331839 w 352699"/>
                  <a:gd name="connsiteY72" fmla="*/ 143518 h 184129"/>
                  <a:gd name="connsiteX73" fmla="*/ 341377 w 352699"/>
                  <a:gd name="connsiteY73" fmla="*/ 166837 h 184129"/>
                  <a:gd name="connsiteX74" fmla="*/ 337281 w 352699"/>
                  <a:gd name="connsiteY74" fmla="*/ 173626 h 184129"/>
                  <a:gd name="connsiteX75" fmla="*/ 310685 w 352699"/>
                  <a:gd name="connsiteY75" fmla="*/ 173626 h 184129"/>
                  <a:gd name="connsiteX76" fmla="*/ 310919 w 352699"/>
                  <a:gd name="connsiteY76" fmla="*/ 155660 h 184129"/>
                  <a:gd name="connsiteX77" fmla="*/ 315805 w 352699"/>
                  <a:gd name="connsiteY77" fmla="*/ 143518 h 184129"/>
                  <a:gd name="connsiteX78" fmla="*/ 323998 w 352699"/>
                  <a:gd name="connsiteY78" fmla="*/ 131638 h 184129"/>
                  <a:gd name="connsiteX79" fmla="*/ 324700 w 352699"/>
                  <a:gd name="connsiteY79" fmla="*/ 110630 h 184129"/>
                  <a:gd name="connsiteX80" fmla="*/ 323998 w 352699"/>
                  <a:gd name="connsiteY80" fmla="*/ 131638 h 18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2699" h="184129">
                    <a:moveTo>
                      <a:pt x="57195" y="46815"/>
                    </a:moveTo>
                    <a:lnTo>
                      <a:pt x="92539" y="34585"/>
                    </a:lnTo>
                    <a:cubicBezTo>
                      <a:pt x="96284" y="33356"/>
                      <a:pt x="102077" y="32420"/>
                      <a:pt x="102077" y="28001"/>
                    </a:cubicBezTo>
                    <a:cubicBezTo>
                      <a:pt x="102077" y="20891"/>
                      <a:pt x="96079" y="21915"/>
                      <a:pt x="91837" y="23378"/>
                    </a:cubicBezTo>
                    <a:lnTo>
                      <a:pt x="50173" y="37715"/>
                    </a:lnTo>
                    <a:cubicBezTo>
                      <a:pt x="45346" y="39325"/>
                      <a:pt x="41571" y="40846"/>
                      <a:pt x="36715" y="42455"/>
                    </a:cubicBezTo>
                    <a:cubicBezTo>
                      <a:pt x="30980" y="44328"/>
                      <a:pt x="5701" y="52199"/>
                      <a:pt x="2834" y="55476"/>
                    </a:cubicBezTo>
                    <a:cubicBezTo>
                      <a:pt x="-1204" y="60070"/>
                      <a:pt x="-677" y="66419"/>
                      <a:pt x="2834" y="70544"/>
                    </a:cubicBezTo>
                    <a:cubicBezTo>
                      <a:pt x="6462" y="74787"/>
                      <a:pt x="37768" y="84033"/>
                      <a:pt x="44936" y="86550"/>
                    </a:cubicBezTo>
                    <a:cubicBezTo>
                      <a:pt x="48184" y="87691"/>
                      <a:pt x="50407" y="88627"/>
                      <a:pt x="53684" y="89710"/>
                    </a:cubicBezTo>
                    <a:cubicBezTo>
                      <a:pt x="55645" y="90353"/>
                      <a:pt x="61467" y="91290"/>
                      <a:pt x="61467" y="93835"/>
                    </a:cubicBezTo>
                    <a:lnTo>
                      <a:pt x="61467" y="143518"/>
                    </a:lnTo>
                    <a:lnTo>
                      <a:pt x="72673" y="143518"/>
                    </a:lnTo>
                    <a:lnTo>
                      <a:pt x="72673" y="126021"/>
                    </a:lnTo>
                    <a:lnTo>
                      <a:pt x="200091" y="126021"/>
                    </a:lnTo>
                    <a:cubicBezTo>
                      <a:pt x="206732" y="126021"/>
                      <a:pt x="209570" y="114814"/>
                      <a:pt x="196580" y="114814"/>
                    </a:cubicBezTo>
                    <a:lnTo>
                      <a:pt x="72673" y="114814"/>
                    </a:lnTo>
                    <a:lnTo>
                      <a:pt x="72673" y="79820"/>
                    </a:lnTo>
                    <a:cubicBezTo>
                      <a:pt x="72673" y="76455"/>
                      <a:pt x="77646" y="76777"/>
                      <a:pt x="80982" y="76221"/>
                    </a:cubicBezTo>
                    <a:cubicBezTo>
                      <a:pt x="137859" y="66887"/>
                      <a:pt x="191606" y="66887"/>
                      <a:pt x="248483" y="76221"/>
                    </a:cubicBezTo>
                    <a:cubicBezTo>
                      <a:pt x="259630" y="78035"/>
                      <a:pt x="256792" y="72827"/>
                      <a:pt x="256792" y="114814"/>
                    </a:cubicBezTo>
                    <a:cubicBezTo>
                      <a:pt x="250794" y="114814"/>
                      <a:pt x="225808" y="113995"/>
                      <a:pt x="222122" y="115868"/>
                    </a:cubicBezTo>
                    <a:cubicBezTo>
                      <a:pt x="216855" y="118501"/>
                      <a:pt x="218640" y="126021"/>
                      <a:pt x="224580" y="126021"/>
                    </a:cubicBezTo>
                    <a:lnTo>
                      <a:pt x="256792" y="126021"/>
                    </a:lnTo>
                    <a:lnTo>
                      <a:pt x="256792" y="143518"/>
                    </a:lnTo>
                    <a:lnTo>
                      <a:pt x="267998" y="143518"/>
                    </a:lnTo>
                    <a:lnTo>
                      <a:pt x="267998" y="93835"/>
                    </a:lnTo>
                    <a:cubicBezTo>
                      <a:pt x="267998" y="91085"/>
                      <a:pt x="273908" y="90588"/>
                      <a:pt x="279379" y="88422"/>
                    </a:cubicBezTo>
                    <a:cubicBezTo>
                      <a:pt x="283797" y="86696"/>
                      <a:pt x="287894" y="85409"/>
                      <a:pt x="292399" y="83916"/>
                    </a:cubicBezTo>
                    <a:lnTo>
                      <a:pt x="318380" y="74933"/>
                    </a:lnTo>
                    <a:lnTo>
                      <a:pt x="318380" y="100828"/>
                    </a:lnTo>
                    <a:cubicBezTo>
                      <a:pt x="309339" y="101560"/>
                      <a:pt x="302288" y="113117"/>
                      <a:pt x="302288" y="121134"/>
                    </a:cubicBezTo>
                    <a:cubicBezTo>
                      <a:pt x="302288" y="123768"/>
                      <a:pt x="303868" y="129210"/>
                      <a:pt x="305214" y="131492"/>
                    </a:cubicBezTo>
                    <a:cubicBezTo>
                      <a:pt x="309106" y="138105"/>
                      <a:pt x="306823" y="133072"/>
                      <a:pt x="304395" y="143518"/>
                    </a:cubicBezTo>
                    <a:lnTo>
                      <a:pt x="299480" y="154724"/>
                    </a:lnTo>
                    <a:lnTo>
                      <a:pt x="295296" y="165931"/>
                    </a:lnTo>
                    <a:cubicBezTo>
                      <a:pt x="293745" y="172016"/>
                      <a:pt x="295354" y="175264"/>
                      <a:pt x="298777" y="179916"/>
                    </a:cubicBezTo>
                    <a:cubicBezTo>
                      <a:pt x="301557" y="181789"/>
                      <a:pt x="304014" y="184130"/>
                      <a:pt x="308579" y="184130"/>
                    </a:cubicBezTo>
                    <a:lnTo>
                      <a:pt x="339387" y="184130"/>
                    </a:lnTo>
                    <a:cubicBezTo>
                      <a:pt x="347111" y="184130"/>
                      <a:pt x="352699" y="175996"/>
                      <a:pt x="352699" y="171519"/>
                    </a:cubicBezTo>
                    <a:cubicBezTo>
                      <a:pt x="352699" y="163678"/>
                      <a:pt x="350534" y="159669"/>
                      <a:pt x="346848" y="151476"/>
                    </a:cubicBezTo>
                    <a:cubicBezTo>
                      <a:pt x="345707" y="148931"/>
                      <a:pt x="344712" y="146210"/>
                      <a:pt x="343688" y="143518"/>
                    </a:cubicBezTo>
                    <a:cubicBezTo>
                      <a:pt x="342547" y="140533"/>
                      <a:pt x="341406" y="137637"/>
                      <a:pt x="340089" y="135120"/>
                    </a:cubicBezTo>
                    <a:cubicBezTo>
                      <a:pt x="344859" y="128010"/>
                      <a:pt x="345005" y="127279"/>
                      <a:pt x="345005" y="119028"/>
                    </a:cubicBezTo>
                    <a:cubicBezTo>
                      <a:pt x="345005" y="111186"/>
                      <a:pt x="336695" y="101413"/>
                      <a:pt x="329586" y="100828"/>
                    </a:cubicBezTo>
                    <a:cubicBezTo>
                      <a:pt x="329586" y="89856"/>
                      <a:pt x="329557" y="78884"/>
                      <a:pt x="329615" y="67911"/>
                    </a:cubicBezTo>
                    <a:cubicBezTo>
                      <a:pt x="329674" y="54247"/>
                      <a:pt x="324875" y="53398"/>
                      <a:pt x="314635" y="49975"/>
                    </a:cubicBezTo>
                    <a:lnTo>
                      <a:pt x="278238" y="37394"/>
                    </a:lnTo>
                    <a:cubicBezTo>
                      <a:pt x="273703" y="35872"/>
                      <a:pt x="269753" y="34497"/>
                      <a:pt x="265774" y="33005"/>
                    </a:cubicBezTo>
                    <a:cubicBezTo>
                      <a:pt x="261737" y="31483"/>
                      <a:pt x="257992" y="30401"/>
                      <a:pt x="253720" y="28967"/>
                    </a:cubicBezTo>
                    <a:cubicBezTo>
                      <a:pt x="239940" y="24403"/>
                      <a:pt x="173466" y="0"/>
                      <a:pt x="166473" y="0"/>
                    </a:cubicBezTo>
                    <a:cubicBezTo>
                      <a:pt x="155121" y="0"/>
                      <a:pt x="149445" y="3482"/>
                      <a:pt x="136981" y="7608"/>
                    </a:cubicBezTo>
                    <a:cubicBezTo>
                      <a:pt x="132680" y="9041"/>
                      <a:pt x="129023" y="10534"/>
                      <a:pt x="124576" y="11997"/>
                    </a:cubicBezTo>
                    <a:cubicBezTo>
                      <a:pt x="121153" y="13137"/>
                      <a:pt x="114687" y="14484"/>
                      <a:pt x="114687" y="18902"/>
                    </a:cubicBezTo>
                    <a:cubicBezTo>
                      <a:pt x="114687" y="30255"/>
                      <a:pt x="131481" y="21184"/>
                      <a:pt x="141897" y="17410"/>
                    </a:cubicBezTo>
                    <a:cubicBezTo>
                      <a:pt x="164367" y="9305"/>
                      <a:pt x="163284" y="8222"/>
                      <a:pt x="184379" y="16415"/>
                    </a:cubicBezTo>
                    <a:cubicBezTo>
                      <a:pt x="190845" y="18902"/>
                      <a:pt x="197399" y="20657"/>
                      <a:pt x="203572" y="23115"/>
                    </a:cubicBezTo>
                    <a:cubicBezTo>
                      <a:pt x="215919" y="28031"/>
                      <a:pt x="229758" y="31512"/>
                      <a:pt x="242076" y="36399"/>
                    </a:cubicBezTo>
                    <a:lnTo>
                      <a:pt x="289941" y="52960"/>
                    </a:lnTo>
                    <a:cubicBezTo>
                      <a:pt x="293687" y="54189"/>
                      <a:pt x="316595" y="61269"/>
                      <a:pt x="318380" y="63727"/>
                    </a:cubicBezTo>
                    <a:cubicBezTo>
                      <a:pt x="315425" y="63961"/>
                      <a:pt x="286138" y="74582"/>
                      <a:pt x="280667" y="76396"/>
                    </a:cubicBezTo>
                    <a:cubicBezTo>
                      <a:pt x="278150" y="77245"/>
                      <a:pt x="270280" y="80317"/>
                      <a:pt x="267998" y="80522"/>
                    </a:cubicBezTo>
                    <a:cubicBezTo>
                      <a:pt x="265570" y="70106"/>
                      <a:pt x="264048" y="67677"/>
                      <a:pt x="251994" y="65717"/>
                    </a:cubicBezTo>
                    <a:cubicBezTo>
                      <a:pt x="191079" y="55827"/>
                      <a:pt x="138912" y="55622"/>
                      <a:pt x="78085" y="65629"/>
                    </a:cubicBezTo>
                    <a:cubicBezTo>
                      <a:pt x="70625" y="66858"/>
                      <a:pt x="61467" y="68701"/>
                      <a:pt x="61467" y="80522"/>
                    </a:cubicBezTo>
                    <a:cubicBezTo>
                      <a:pt x="58014" y="80230"/>
                      <a:pt x="52075" y="77508"/>
                      <a:pt x="48798" y="76396"/>
                    </a:cubicBezTo>
                    <a:cubicBezTo>
                      <a:pt x="43181" y="74553"/>
                      <a:pt x="14010" y="63961"/>
                      <a:pt x="11056" y="63727"/>
                    </a:cubicBezTo>
                    <a:cubicBezTo>
                      <a:pt x="12782" y="61387"/>
                      <a:pt x="29927" y="56178"/>
                      <a:pt x="33731" y="54861"/>
                    </a:cubicBezTo>
                    <a:cubicBezTo>
                      <a:pt x="41923" y="52082"/>
                      <a:pt x="49266" y="49449"/>
                      <a:pt x="57195" y="46815"/>
                    </a:cubicBezTo>
                    <a:close/>
                    <a:moveTo>
                      <a:pt x="315805" y="143518"/>
                    </a:moveTo>
                    <a:cubicBezTo>
                      <a:pt x="316069" y="142669"/>
                      <a:pt x="316244" y="141938"/>
                      <a:pt x="316274" y="141411"/>
                    </a:cubicBezTo>
                    <a:cubicBezTo>
                      <a:pt x="325022" y="143459"/>
                      <a:pt x="323266" y="143225"/>
                      <a:pt x="330990" y="141411"/>
                    </a:cubicBezTo>
                    <a:lnTo>
                      <a:pt x="331839" y="143518"/>
                    </a:lnTo>
                    <a:lnTo>
                      <a:pt x="341377" y="166837"/>
                    </a:lnTo>
                    <a:cubicBezTo>
                      <a:pt x="342635" y="170056"/>
                      <a:pt x="341523" y="173626"/>
                      <a:pt x="337281" y="173626"/>
                    </a:cubicBezTo>
                    <a:lnTo>
                      <a:pt x="310685" y="173626"/>
                    </a:lnTo>
                    <a:cubicBezTo>
                      <a:pt x="301586" y="173626"/>
                      <a:pt x="307877" y="162449"/>
                      <a:pt x="310919" y="155660"/>
                    </a:cubicBezTo>
                    <a:cubicBezTo>
                      <a:pt x="311943" y="153437"/>
                      <a:pt x="314664" y="147204"/>
                      <a:pt x="315805" y="143518"/>
                    </a:cubicBezTo>
                    <a:close/>
                    <a:moveTo>
                      <a:pt x="323998" y="131638"/>
                    </a:moveTo>
                    <a:cubicBezTo>
                      <a:pt x="310042" y="131638"/>
                      <a:pt x="309603" y="110630"/>
                      <a:pt x="324700" y="110630"/>
                    </a:cubicBezTo>
                    <a:cubicBezTo>
                      <a:pt x="336432" y="110630"/>
                      <a:pt x="338363" y="131638"/>
                      <a:pt x="323998" y="131638"/>
                    </a:cubicBezTo>
                    <a:close/>
                  </a:path>
                </a:pathLst>
              </a:custGeom>
              <a:solidFill>
                <a:srgbClr val="F7F5FF"/>
              </a:solidFill>
              <a:ln w="2922" cap="flat">
                <a:noFill/>
                <a:prstDash val="solid"/>
                <a:miter/>
              </a:ln>
            </p:spPr>
            <p:txBody>
              <a:bodyPr rtlCol="0" anchor="ctr"/>
              <a:lstStyle/>
              <a:p>
                <a:endParaRPr lang="en-US"/>
              </a:p>
            </p:txBody>
          </p:sp>
        </p:grpSp>
      </p:grpSp>
      <p:sp>
        <p:nvSpPr>
          <p:cNvPr id="836" name="Freeform: Shape 835">
            <a:extLst>
              <a:ext uri="{FF2B5EF4-FFF2-40B4-BE49-F238E27FC236}">
                <a16:creationId xmlns:a16="http://schemas.microsoft.com/office/drawing/2014/main" id="{915E972D-EC17-1A2E-08E2-F9AB0A305070}"/>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52971F29-8FE0-BD80-32DC-12069C1C79AC}"/>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838" name="TextBox 837">
            <a:extLst>
              <a:ext uri="{FF2B5EF4-FFF2-40B4-BE49-F238E27FC236}">
                <a16:creationId xmlns:a16="http://schemas.microsoft.com/office/drawing/2014/main" id="{D5C11B56-BF47-7028-D253-F4582B35C1B0}"/>
              </a:ext>
            </a:extLst>
          </p:cNvPr>
          <p:cNvSpPr txBox="1"/>
          <p:nvPr/>
        </p:nvSpPr>
        <p:spPr>
          <a:xfrm rot="16200000">
            <a:off x="-892610" y="3419932"/>
            <a:ext cx="4772480" cy="646331"/>
          </a:xfrm>
          <a:prstGeom prst="rect">
            <a:avLst/>
          </a:prstGeom>
          <a:noFill/>
        </p:spPr>
        <p:txBody>
          <a:bodyPr wrap="square">
            <a:spAutoFit/>
          </a:bodyPr>
          <a:lstStyle/>
          <a:p>
            <a:pPr algn="r"/>
            <a:r>
              <a:rPr lang="ro-RO" sz="3600" dirty="0">
                <a:solidFill>
                  <a:srgbClr val="463C74"/>
                </a:solidFill>
                <a:latin typeface="Fira Sans Condensed ExtraBold" panose="020B0903050000020004" pitchFamily="34" charset="0"/>
              </a:rPr>
              <a:t>Sinteza Recomandărilor</a:t>
            </a:r>
            <a:endParaRPr lang="it-IT" sz="3600" dirty="0">
              <a:solidFill>
                <a:srgbClr val="463C74"/>
              </a:solidFill>
              <a:latin typeface="Fira Sans Condensed ExtraBold" panose="020B0903050000020004" pitchFamily="34" charset="0"/>
            </a:endParaRPr>
          </a:p>
        </p:txBody>
      </p:sp>
      <p:pic>
        <p:nvPicPr>
          <p:cNvPr id="840" name="Graphic 839">
            <a:extLst>
              <a:ext uri="{FF2B5EF4-FFF2-40B4-BE49-F238E27FC236}">
                <a16:creationId xmlns:a16="http://schemas.microsoft.com/office/drawing/2014/main" id="{F1CBE51A-E0A1-730E-2DDD-CC1F4A5156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841" name="TextBox 840">
            <a:extLst>
              <a:ext uri="{FF2B5EF4-FFF2-40B4-BE49-F238E27FC236}">
                <a16:creationId xmlns:a16="http://schemas.microsoft.com/office/drawing/2014/main" id="{56DADDDD-DDE9-E935-FB90-BD4862D109EF}"/>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a:t>
            </a:r>
            <a:r>
              <a:rPr lang="ro-RO" sz="1000" dirty="0">
                <a:solidFill>
                  <a:srgbClr val="FD6234"/>
                </a:solidFill>
                <a:latin typeface="Fira Sans Condensed SemiBold" panose="020B0603050000020004" pitchFamily="34" charset="0"/>
              </a:rPr>
              <a:t>ro</a:t>
            </a:r>
            <a:endParaRPr lang="en-US" sz="1000" dirty="0">
              <a:solidFill>
                <a:srgbClr val="FD6234"/>
              </a:solidFill>
              <a:latin typeface="Fira Sans Condensed" panose="020B0503050000020004" pitchFamily="34" charset="0"/>
            </a:endParaRPr>
          </a:p>
        </p:txBody>
      </p:sp>
    </p:spTree>
    <p:extLst>
      <p:ext uri="{BB962C8B-B14F-4D97-AF65-F5344CB8AC3E}">
        <p14:creationId xmlns:p14="http://schemas.microsoft.com/office/powerpoint/2010/main" val="141248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96D2DF-E345-8942-FD75-09641857EC5B}"/>
              </a:ext>
            </a:extLst>
          </p:cNvPr>
          <p:cNvSpPr/>
          <p:nvPr/>
        </p:nvSpPr>
        <p:spPr>
          <a:xfrm>
            <a:off x="731838" y="1674688"/>
            <a:ext cx="5003799" cy="4454650"/>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pic>
        <p:nvPicPr>
          <p:cNvPr id="16" name="Graphic 15">
            <a:extLst>
              <a:ext uri="{FF2B5EF4-FFF2-40B4-BE49-F238E27FC236}">
                <a16:creationId xmlns:a16="http://schemas.microsoft.com/office/drawing/2014/main" id="{8587A9EC-3502-3565-6D50-E1CD51CDB8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2273" y="1986987"/>
            <a:ext cx="530199" cy="520148"/>
          </a:xfrm>
          <a:prstGeom prst="rect">
            <a:avLst/>
          </a:prstGeom>
        </p:spPr>
      </p:pic>
      <p:sp>
        <p:nvSpPr>
          <p:cNvPr id="19" name="TextBox 18">
            <a:extLst>
              <a:ext uri="{FF2B5EF4-FFF2-40B4-BE49-F238E27FC236}">
                <a16:creationId xmlns:a16="http://schemas.microsoft.com/office/drawing/2014/main" id="{053E263F-E876-64B7-9CBD-EE43ECD7C4E7}"/>
              </a:ext>
            </a:extLst>
          </p:cNvPr>
          <p:cNvSpPr txBox="1"/>
          <p:nvPr/>
        </p:nvSpPr>
        <p:spPr>
          <a:xfrm>
            <a:off x="2167221" y="2123715"/>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EDUCAȚIONAL</a:t>
            </a:r>
            <a:endParaRPr lang="en-US" dirty="0">
              <a:solidFill>
                <a:srgbClr val="463C74"/>
              </a:solidFill>
              <a:latin typeface="Fira Sans Condensed ExtraBold" panose="020B0903050000020004" pitchFamily="34" charset="0"/>
            </a:endParaRP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1068544" y="2819433"/>
            <a:ext cx="4046704" cy="2964918"/>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Înregistrarea sistematică a indicatorilor educaționali proveniți de la școli</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Urmărirea traiectoriei beneficiarilor ce ies din CZ</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Nevoia de contextualizare: Contactul cu școala ar trebui să fie direct, iar evidențele legate de rezultatele școlare (medii generale și medii la diferite materii) și participarea școlară (numărul de absențe) să fie primite direct de la cadrele didactice (învățătoare/învățător sau dirigintă/ diriginte).</a:t>
            </a:r>
          </a:p>
        </p:txBody>
      </p:sp>
      <p:sp>
        <p:nvSpPr>
          <p:cNvPr id="33" name="Rectangle: Rounded Corners 32">
            <a:extLst>
              <a:ext uri="{FF2B5EF4-FFF2-40B4-BE49-F238E27FC236}">
                <a16:creationId xmlns:a16="http://schemas.microsoft.com/office/drawing/2014/main" id="{783C0B99-049D-F7D3-B5AF-800A0056A173}"/>
              </a:ext>
            </a:extLst>
          </p:cNvPr>
          <p:cNvSpPr/>
          <p:nvPr/>
        </p:nvSpPr>
        <p:spPr>
          <a:xfrm>
            <a:off x="6456363" y="1708065"/>
            <a:ext cx="5003799" cy="4454650"/>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4B7B043-E27C-6AB0-1026-7A0B8A0302A4}"/>
              </a:ext>
            </a:extLst>
          </p:cNvPr>
          <p:cNvSpPr txBox="1"/>
          <p:nvPr/>
        </p:nvSpPr>
        <p:spPr>
          <a:xfrm>
            <a:off x="7891746" y="2157092"/>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VOCAȚIONAL</a:t>
            </a:r>
          </a:p>
        </p:txBody>
      </p:sp>
      <p:sp>
        <p:nvSpPr>
          <p:cNvPr id="36" name="Substituent conținut 15">
            <a:extLst>
              <a:ext uri="{FF2B5EF4-FFF2-40B4-BE49-F238E27FC236}">
                <a16:creationId xmlns:a16="http://schemas.microsoft.com/office/drawing/2014/main" id="{1360427A-673A-05A2-7F3E-DCE35E548863}"/>
              </a:ext>
            </a:extLst>
          </p:cNvPr>
          <p:cNvSpPr txBox="1">
            <a:spLocks/>
          </p:cNvSpPr>
          <p:nvPr/>
        </p:nvSpPr>
        <p:spPr>
          <a:xfrm>
            <a:off x="6793069" y="2852810"/>
            <a:ext cx="4046704" cy="2964918"/>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Înregistrarea sistematică a indicatorilor educaționali proveniți de la școli</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Urmărirea traiectoriei beneficiarilor ce ies din CZ</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Nevoia de contextualizare: Contactul cu școala ar trebui să fie direct, iar evidențele legate de rezultatele școlare (medii generale și medii la diferite materii) și participarea școlară (numărul de absențe) să fie primite direct de la cadrele didactice (învățătoare/învățător sau dirigintă/ diriginte).</a:t>
            </a:r>
          </a:p>
        </p:txBody>
      </p:sp>
      <p:pic>
        <p:nvPicPr>
          <p:cNvPr id="38" name="Graphic 37">
            <a:extLst>
              <a:ext uri="{FF2B5EF4-FFF2-40B4-BE49-F238E27FC236}">
                <a16:creationId xmlns:a16="http://schemas.microsoft.com/office/drawing/2014/main" id="{2295D288-804F-5EBC-93BB-1BA58F9D56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06849" y="2079641"/>
            <a:ext cx="520148" cy="520148"/>
          </a:xfrm>
          <a:prstGeom prst="rect">
            <a:avLst/>
          </a:prstGeom>
        </p:spPr>
      </p:pic>
    </p:spTree>
    <p:extLst>
      <p:ext uri="{BB962C8B-B14F-4D97-AF65-F5344CB8AC3E}">
        <p14:creationId xmlns:p14="http://schemas.microsoft.com/office/powerpoint/2010/main" val="276981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96D2DF-E345-8942-FD75-09641857EC5B}"/>
              </a:ext>
            </a:extLst>
          </p:cNvPr>
          <p:cNvSpPr/>
          <p:nvPr/>
        </p:nvSpPr>
        <p:spPr>
          <a:xfrm>
            <a:off x="731838" y="1674688"/>
            <a:ext cx="5364162" cy="3750067"/>
          </a:xfrm>
          <a:prstGeom prst="roundRect">
            <a:avLst>
              <a:gd name="adj" fmla="val 14748"/>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sp>
        <p:nvSpPr>
          <p:cNvPr id="19" name="TextBox 18">
            <a:extLst>
              <a:ext uri="{FF2B5EF4-FFF2-40B4-BE49-F238E27FC236}">
                <a16:creationId xmlns:a16="http://schemas.microsoft.com/office/drawing/2014/main" id="{053E263F-E876-64B7-9CBD-EE43ECD7C4E7}"/>
              </a:ext>
            </a:extLst>
          </p:cNvPr>
          <p:cNvSpPr txBox="1"/>
          <p:nvPr/>
        </p:nvSpPr>
        <p:spPr>
          <a:xfrm>
            <a:off x="2167221" y="2123715"/>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RELAȚII SOCIALE</a:t>
            </a:r>
            <a:endParaRPr lang="en-US" dirty="0">
              <a:solidFill>
                <a:srgbClr val="463C74"/>
              </a:solidFill>
              <a:latin typeface="Fira Sans Condensed ExtraBold" panose="020B0903050000020004" pitchFamily="34" charset="0"/>
            </a:endParaRP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1068543" y="2819433"/>
            <a:ext cx="4335663" cy="2964918"/>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Ar fi util ca dosarele existente să includă și informații privind relaționarea în afara familiei. O astfel de atenție acordată raportării în sine, poate conduce personalul CONCORDIA spre o mai bună conștientizare a nevoii integrării timpurii în afara familiei, în viața socială, ceea ce constituie un punct de plecare în dezvoltarea personală ca individ independent.</a:t>
            </a:r>
          </a:p>
        </p:txBody>
      </p:sp>
      <p:pic>
        <p:nvPicPr>
          <p:cNvPr id="191" name="Graphic 190">
            <a:extLst>
              <a:ext uri="{FF2B5EF4-FFF2-40B4-BE49-F238E27FC236}">
                <a16:creationId xmlns:a16="http://schemas.microsoft.com/office/drawing/2014/main" id="{472D9D3E-B9D5-8062-A02D-37E859B2A2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95997" y="2024386"/>
            <a:ext cx="482749" cy="482749"/>
          </a:xfrm>
          <a:prstGeom prst="rect">
            <a:avLst/>
          </a:prstGeom>
        </p:spPr>
      </p:pic>
      <p:grpSp>
        <p:nvGrpSpPr>
          <p:cNvPr id="25" name="Group 24">
            <a:extLst>
              <a:ext uri="{FF2B5EF4-FFF2-40B4-BE49-F238E27FC236}">
                <a16:creationId xmlns:a16="http://schemas.microsoft.com/office/drawing/2014/main" id="{D204566D-C444-6114-D320-E923C4F67088}"/>
              </a:ext>
            </a:extLst>
          </p:cNvPr>
          <p:cNvGrpSpPr/>
          <p:nvPr/>
        </p:nvGrpSpPr>
        <p:grpSpPr>
          <a:xfrm>
            <a:off x="6483594" y="1466794"/>
            <a:ext cx="4975689" cy="4694454"/>
            <a:chOff x="6483594" y="1466794"/>
            <a:chExt cx="4975689" cy="4694454"/>
          </a:xfrm>
        </p:grpSpPr>
        <p:pic>
          <p:nvPicPr>
            <p:cNvPr id="7" name="Picture 6" descr="A picture containing person&#10;&#10;Description automatically generated">
              <a:extLst>
                <a:ext uri="{FF2B5EF4-FFF2-40B4-BE49-F238E27FC236}">
                  <a16:creationId xmlns:a16="http://schemas.microsoft.com/office/drawing/2014/main" id="{0B2F5D1F-5B6D-504A-E543-EB472BE98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8130" y="2418080"/>
              <a:ext cx="2649944" cy="2646680"/>
            </a:xfrm>
            <a:prstGeom prst="rect">
              <a:avLst/>
            </a:prstGeom>
          </p:spPr>
        </p:pic>
        <p:sp>
          <p:nvSpPr>
            <p:cNvPr id="9" name="Freeform: Shape 8">
              <a:extLst>
                <a:ext uri="{FF2B5EF4-FFF2-40B4-BE49-F238E27FC236}">
                  <a16:creationId xmlns:a16="http://schemas.microsoft.com/office/drawing/2014/main" id="{FF822690-D15A-9460-89D4-5E41968A93F3}"/>
                </a:ext>
              </a:extLst>
            </p:cNvPr>
            <p:cNvSpPr/>
            <p:nvPr/>
          </p:nvSpPr>
          <p:spPr>
            <a:xfrm>
              <a:off x="9720585" y="1466794"/>
              <a:ext cx="1738698" cy="716039"/>
            </a:xfrm>
            <a:custGeom>
              <a:avLst/>
              <a:gdLst>
                <a:gd name="connsiteX0" fmla="*/ 1738698 w 1738698"/>
                <a:gd name="connsiteY0" fmla="*/ 358020 h 716039"/>
                <a:gd name="connsiteX1" fmla="*/ 1381450 w 1738698"/>
                <a:gd name="connsiteY1" fmla="*/ 716040 h 716039"/>
                <a:gd name="connsiteX2" fmla="*/ 357248 w 1738698"/>
                <a:gd name="connsiteY2" fmla="*/ 716040 h 716039"/>
                <a:gd name="connsiteX3" fmla="*/ 0 w 1738698"/>
                <a:gd name="connsiteY3" fmla="*/ 358020 h 716039"/>
                <a:gd name="connsiteX4" fmla="*/ 357248 w 1738698"/>
                <a:gd name="connsiteY4" fmla="*/ 0 h 716039"/>
                <a:gd name="connsiteX5" fmla="*/ 1381450 w 1738698"/>
                <a:gd name="connsiteY5" fmla="*/ 0 h 716039"/>
                <a:gd name="connsiteX6" fmla="*/ 1738698 w 1738698"/>
                <a:gd name="connsiteY6" fmla="*/ 358020 h 7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8698" h="716039">
                  <a:moveTo>
                    <a:pt x="1738698" y="358020"/>
                  </a:moveTo>
                  <a:cubicBezTo>
                    <a:pt x="1738698" y="555745"/>
                    <a:pt x="1578756" y="716040"/>
                    <a:pt x="1381450" y="716040"/>
                  </a:cubicBezTo>
                  <a:lnTo>
                    <a:pt x="357248" y="716040"/>
                  </a:lnTo>
                  <a:cubicBezTo>
                    <a:pt x="159943" y="716040"/>
                    <a:pt x="0" y="555745"/>
                    <a:pt x="0" y="358020"/>
                  </a:cubicBezTo>
                  <a:cubicBezTo>
                    <a:pt x="0" y="160295"/>
                    <a:pt x="159943" y="0"/>
                    <a:pt x="357248" y="0"/>
                  </a:cubicBezTo>
                  <a:lnTo>
                    <a:pt x="1381450" y="0"/>
                  </a:lnTo>
                  <a:cubicBezTo>
                    <a:pt x="1578756" y="0"/>
                    <a:pt x="1738698" y="160295"/>
                    <a:pt x="1738698" y="358020"/>
                  </a:cubicBezTo>
                  <a:close/>
                </a:path>
              </a:pathLst>
            </a:custGeom>
            <a:solidFill>
              <a:srgbClr val="B4D51E"/>
            </a:solidFill>
            <a:ln w="258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3BB004F-718E-8C74-379C-B6A0FA7A1A22}"/>
                </a:ext>
              </a:extLst>
            </p:cNvPr>
            <p:cNvSpPr/>
            <p:nvPr/>
          </p:nvSpPr>
          <p:spPr>
            <a:xfrm>
              <a:off x="7527639" y="3375233"/>
              <a:ext cx="715736" cy="716246"/>
            </a:xfrm>
            <a:custGeom>
              <a:avLst/>
              <a:gdLst>
                <a:gd name="connsiteX0" fmla="*/ 357868 w 715736"/>
                <a:gd name="connsiteY0" fmla="*/ 716246 h 716246"/>
                <a:gd name="connsiteX1" fmla="*/ 0 w 715736"/>
                <a:gd name="connsiteY1" fmla="*/ 358123 h 716246"/>
                <a:gd name="connsiteX2" fmla="*/ 357868 w 715736"/>
                <a:gd name="connsiteY2" fmla="*/ 0 h 716246"/>
                <a:gd name="connsiteX3" fmla="*/ 715737 w 715736"/>
                <a:gd name="connsiteY3" fmla="*/ 358123 h 716246"/>
                <a:gd name="connsiteX4" fmla="*/ 357868 w 715736"/>
                <a:gd name="connsiteY4" fmla="*/ 716246 h 71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36" h="716246">
                  <a:moveTo>
                    <a:pt x="357868" y="716246"/>
                  </a:moveTo>
                  <a:cubicBezTo>
                    <a:pt x="160227" y="716246"/>
                    <a:pt x="0" y="555900"/>
                    <a:pt x="0" y="358123"/>
                  </a:cubicBezTo>
                  <a:cubicBezTo>
                    <a:pt x="0" y="160346"/>
                    <a:pt x="160227" y="0"/>
                    <a:pt x="357868" y="0"/>
                  </a:cubicBezTo>
                  <a:cubicBezTo>
                    <a:pt x="555510" y="0"/>
                    <a:pt x="715737" y="160346"/>
                    <a:pt x="715737" y="358123"/>
                  </a:cubicBezTo>
                  <a:cubicBezTo>
                    <a:pt x="715737" y="555900"/>
                    <a:pt x="555510" y="716246"/>
                    <a:pt x="357868" y="716246"/>
                  </a:cubicBezTo>
                  <a:close/>
                </a:path>
              </a:pathLst>
            </a:custGeom>
            <a:solidFill>
              <a:srgbClr val="F7F5FF"/>
            </a:solidFill>
            <a:ln w="258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E58572B-8090-4DE0-2DC7-E49EF3764070}"/>
                </a:ext>
              </a:extLst>
            </p:cNvPr>
            <p:cNvSpPr/>
            <p:nvPr/>
          </p:nvSpPr>
          <p:spPr>
            <a:xfrm>
              <a:off x="8743849" y="1472713"/>
              <a:ext cx="715969" cy="716039"/>
            </a:xfrm>
            <a:custGeom>
              <a:avLst/>
              <a:gdLst>
                <a:gd name="connsiteX0" fmla="*/ 357972 w 715969"/>
                <a:gd name="connsiteY0" fmla="*/ 0 h 716039"/>
                <a:gd name="connsiteX1" fmla="*/ 0 w 715969"/>
                <a:gd name="connsiteY1" fmla="*/ 358020 h 716039"/>
                <a:gd name="connsiteX2" fmla="*/ 357972 w 715969"/>
                <a:gd name="connsiteY2" fmla="*/ 716040 h 716039"/>
                <a:gd name="connsiteX3" fmla="*/ 715969 w 715969"/>
                <a:gd name="connsiteY3" fmla="*/ 358020 h 716039"/>
                <a:gd name="connsiteX4" fmla="*/ 357972 w 715969"/>
                <a:gd name="connsiteY4" fmla="*/ 0 h 71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69" h="716039">
                  <a:moveTo>
                    <a:pt x="357972" y="0"/>
                  </a:moveTo>
                  <a:cubicBezTo>
                    <a:pt x="160279" y="0"/>
                    <a:pt x="0" y="160295"/>
                    <a:pt x="0" y="358020"/>
                  </a:cubicBezTo>
                  <a:cubicBezTo>
                    <a:pt x="0" y="555745"/>
                    <a:pt x="160279" y="716040"/>
                    <a:pt x="357972" y="716040"/>
                  </a:cubicBezTo>
                  <a:cubicBezTo>
                    <a:pt x="555691" y="716040"/>
                    <a:pt x="715969" y="555745"/>
                    <a:pt x="715969" y="358020"/>
                  </a:cubicBezTo>
                  <a:cubicBezTo>
                    <a:pt x="715969" y="160295"/>
                    <a:pt x="555691" y="0"/>
                    <a:pt x="357972" y="0"/>
                  </a:cubicBezTo>
                  <a:close/>
                </a:path>
              </a:pathLst>
            </a:custGeom>
            <a:solidFill>
              <a:srgbClr val="FFC735"/>
            </a:solidFill>
            <a:ln w="258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2181DDC-344D-8962-DAC6-4DBE07410B61}"/>
                </a:ext>
              </a:extLst>
            </p:cNvPr>
            <p:cNvSpPr/>
            <p:nvPr/>
          </p:nvSpPr>
          <p:spPr>
            <a:xfrm>
              <a:off x="6669608" y="3367892"/>
              <a:ext cx="2791374" cy="2793356"/>
            </a:xfrm>
            <a:custGeom>
              <a:avLst/>
              <a:gdLst>
                <a:gd name="connsiteX0" fmla="*/ 2075637 w 2791374"/>
                <a:gd name="connsiteY0" fmla="*/ 358123 h 2793356"/>
                <a:gd name="connsiteX1" fmla="*/ 357869 w 2791374"/>
                <a:gd name="connsiteY1" fmla="*/ 2077110 h 2793356"/>
                <a:gd name="connsiteX2" fmla="*/ 0 w 2791374"/>
                <a:gd name="connsiteY2" fmla="*/ 2435259 h 2793356"/>
                <a:gd name="connsiteX3" fmla="*/ 357869 w 2791374"/>
                <a:gd name="connsiteY3" fmla="*/ 2793356 h 2793356"/>
                <a:gd name="connsiteX4" fmla="*/ 2791374 w 2791374"/>
                <a:gd name="connsiteY4" fmla="*/ 358123 h 2793356"/>
                <a:gd name="connsiteX5" fmla="*/ 2433506 w 2791374"/>
                <a:gd name="connsiteY5" fmla="*/ 0 h 2793356"/>
                <a:gd name="connsiteX6" fmla="*/ 2075637 w 2791374"/>
                <a:gd name="connsiteY6" fmla="*/ 358123 h 279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4" h="2793356">
                  <a:moveTo>
                    <a:pt x="2075637" y="358123"/>
                  </a:moveTo>
                  <a:cubicBezTo>
                    <a:pt x="2075637" y="1307509"/>
                    <a:pt x="1306595" y="2077110"/>
                    <a:pt x="357869" y="2077110"/>
                  </a:cubicBezTo>
                  <a:cubicBezTo>
                    <a:pt x="160227" y="2077110"/>
                    <a:pt x="0" y="2237456"/>
                    <a:pt x="0" y="2435259"/>
                  </a:cubicBezTo>
                  <a:cubicBezTo>
                    <a:pt x="0" y="2633036"/>
                    <a:pt x="160227" y="2793356"/>
                    <a:pt x="357869" y="2793356"/>
                  </a:cubicBezTo>
                  <a:cubicBezTo>
                    <a:pt x="1701852" y="2793356"/>
                    <a:pt x="2791374" y="1703063"/>
                    <a:pt x="2791374" y="358123"/>
                  </a:cubicBezTo>
                  <a:cubicBezTo>
                    <a:pt x="2791374" y="160346"/>
                    <a:pt x="2631147" y="0"/>
                    <a:pt x="2433506" y="0"/>
                  </a:cubicBezTo>
                  <a:cubicBezTo>
                    <a:pt x="2235864" y="0"/>
                    <a:pt x="2075637" y="160346"/>
                    <a:pt x="2075637" y="358123"/>
                  </a:cubicBezTo>
                  <a:close/>
                </a:path>
              </a:pathLst>
            </a:custGeom>
            <a:solidFill>
              <a:srgbClr val="FFC735"/>
            </a:solidFill>
            <a:ln w="258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BDFED05-C6A5-A5DE-0A2B-FFA763DD53E0}"/>
                </a:ext>
              </a:extLst>
            </p:cNvPr>
            <p:cNvSpPr/>
            <p:nvPr/>
          </p:nvSpPr>
          <p:spPr>
            <a:xfrm>
              <a:off x="8743849" y="2424012"/>
              <a:ext cx="2628563" cy="2628899"/>
            </a:xfrm>
            <a:custGeom>
              <a:avLst/>
              <a:gdLst>
                <a:gd name="connsiteX0" fmla="*/ 1314295 w 2628563"/>
                <a:gd name="connsiteY0" fmla="*/ 716970 h 2628899"/>
                <a:gd name="connsiteX1" fmla="*/ 1911689 w 2628563"/>
                <a:gd name="connsiteY1" fmla="*/ 1314463 h 2628899"/>
                <a:gd name="connsiteX2" fmla="*/ 1314295 w 2628563"/>
                <a:gd name="connsiteY2" fmla="*/ 1911930 h 2628899"/>
                <a:gd name="connsiteX3" fmla="*/ 716874 w 2628563"/>
                <a:gd name="connsiteY3" fmla="*/ 1314463 h 2628899"/>
                <a:gd name="connsiteX4" fmla="*/ 358437 w 2628563"/>
                <a:gd name="connsiteY4" fmla="*/ 955978 h 2628899"/>
                <a:gd name="connsiteX5" fmla="*/ 0 w 2628563"/>
                <a:gd name="connsiteY5" fmla="*/ 1314463 h 2628899"/>
                <a:gd name="connsiteX6" fmla="*/ 1314295 w 2628563"/>
                <a:gd name="connsiteY6" fmla="*/ 2628900 h 2628899"/>
                <a:gd name="connsiteX7" fmla="*/ 2628563 w 2628563"/>
                <a:gd name="connsiteY7" fmla="*/ 1314463 h 2628899"/>
                <a:gd name="connsiteX8" fmla="*/ 1314295 w 2628563"/>
                <a:gd name="connsiteY8" fmla="*/ 0 h 2628899"/>
                <a:gd name="connsiteX9" fmla="*/ 955832 w 2628563"/>
                <a:gd name="connsiteY9" fmla="*/ 358485 h 2628899"/>
                <a:gd name="connsiteX10" fmla="*/ 1314295 w 2628563"/>
                <a:gd name="connsiteY10" fmla="*/ 716970 h 262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563" h="2628899">
                  <a:moveTo>
                    <a:pt x="1314295" y="716970"/>
                  </a:moveTo>
                  <a:cubicBezTo>
                    <a:pt x="1644205" y="716970"/>
                    <a:pt x="1911689" y="984490"/>
                    <a:pt x="1911689" y="1314463"/>
                  </a:cubicBezTo>
                  <a:cubicBezTo>
                    <a:pt x="1911689" y="1644436"/>
                    <a:pt x="1644205" y="1911930"/>
                    <a:pt x="1314295" y="1911930"/>
                  </a:cubicBezTo>
                  <a:cubicBezTo>
                    <a:pt x="984358" y="1911930"/>
                    <a:pt x="716874" y="1644436"/>
                    <a:pt x="716874" y="1314463"/>
                  </a:cubicBezTo>
                  <a:cubicBezTo>
                    <a:pt x="716874" y="1116479"/>
                    <a:pt x="556388" y="955978"/>
                    <a:pt x="358437" y="955978"/>
                  </a:cubicBezTo>
                  <a:cubicBezTo>
                    <a:pt x="160485" y="955978"/>
                    <a:pt x="0" y="1116479"/>
                    <a:pt x="0" y="1314463"/>
                  </a:cubicBezTo>
                  <a:cubicBezTo>
                    <a:pt x="0" y="2040403"/>
                    <a:pt x="588429" y="2628900"/>
                    <a:pt x="1314295" y="2628900"/>
                  </a:cubicBezTo>
                  <a:cubicBezTo>
                    <a:pt x="2040135" y="2628900"/>
                    <a:pt x="2628563" y="2040403"/>
                    <a:pt x="2628563" y="1314463"/>
                  </a:cubicBezTo>
                  <a:cubicBezTo>
                    <a:pt x="2628563" y="588497"/>
                    <a:pt x="2040135" y="0"/>
                    <a:pt x="1314295" y="0"/>
                  </a:cubicBezTo>
                  <a:cubicBezTo>
                    <a:pt x="1116317" y="0"/>
                    <a:pt x="955832" y="160527"/>
                    <a:pt x="955832" y="358485"/>
                  </a:cubicBezTo>
                  <a:cubicBezTo>
                    <a:pt x="955832" y="556469"/>
                    <a:pt x="1116317" y="716970"/>
                    <a:pt x="1314295" y="716970"/>
                  </a:cubicBezTo>
                  <a:close/>
                </a:path>
              </a:pathLst>
            </a:custGeom>
            <a:noFill/>
            <a:ln w="2582"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ECEB094-0363-FFC9-705B-A08F6C573175}"/>
                </a:ext>
              </a:extLst>
            </p:cNvPr>
            <p:cNvSpPr/>
            <p:nvPr/>
          </p:nvSpPr>
          <p:spPr>
            <a:xfrm>
              <a:off x="8743849" y="3375336"/>
              <a:ext cx="715969" cy="716039"/>
            </a:xfrm>
            <a:custGeom>
              <a:avLst/>
              <a:gdLst>
                <a:gd name="connsiteX0" fmla="*/ 357972 w 715969"/>
                <a:gd name="connsiteY0" fmla="*/ 0 h 716039"/>
                <a:gd name="connsiteX1" fmla="*/ 0 w 715969"/>
                <a:gd name="connsiteY1" fmla="*/ 358020 h 716039"/>
                <a:gd name="connsiteX2" fmla="*/ 357972 w 715969"/>
                <a:gd name="connsiteY2" fmla="*/ 716040 h 716039"/>
                <a:gd name="connsiteX3" fmla="*/ 715969 w 715969"/>
                <a:gd name="connsiteY3" fmla="*/ 358020 h 716039"/>
                <a:gd name="connsiteX4" fmla="*/ 357972 w 715969"/>
                <a:gd name="connsiteY4" fmla="*/ 0 h 716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69" h="716039">
                  <a:moveTo>
                    <a:pt x="357972" y="0"/>
                  </a:moveTo>
                  <a:cubicBezTo>
                    <a:pt x="160279" y="0"/>
                    <a:pt x="0" y="160295"/>
                    <a:pt x="0" y="358020"/>
                  </a:cubicBezTo>
                  <a:cubicBezTo>
                    <a:pt x="0" y="555745"/>
                    <a:pt x="160279" y="716040"/>
                    <a:pt x="357972" y="716040"/>
                  </a:cubicBezTo>
                  <a:cubicBezTo>
                    <a:pt x="555691" y="716040"/>
                    <a:pt x="715969" y="555745"/>
                    <a:pt x="715969" y="358020"/>
                  </a:cubicBezTo>
                  <a:cubicBezTo>
                    <a:pt x="715969" y="160295"/>
                    <a:pt x="555691" y="0"/>
                    <a:pt x="357972" y="0"/>
                  </a:cubicBezTo>
                  <a:close/>
                </a:path>
              </a:pathLst>
            </a:custGeom>
            <a:solidFill>
              <a:srgbClr val="FD6234"/>
            </a:solidFill>
            <a:ln w="2582"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B767A596-9045-3F94-6EAA-EB5C687CBCC9}"/>
                </a:ext>
              </a:extLst>
            </p:cNvPr>
            <p:cNvSpPr/>
            <p:nvPr/>
          </p:nvSpPr>
          <p:spPr>
            <a:xfrm>
              <a:off x="8743849" y="2424012"/>
              <a:ext cx="715969" cy="716065"/>
            </a:xfrm>
            <a:custGeom>
              <a:avLst/>
              <a:gdLst>
                <a:gd name="connsiteX0" fmla="*/ 357972 w 715969"/>
                <a:gd name="connsiteY0" fmla="*/ 0 h 716065"/>
                <a:gd name="connsiteX1" fmla="*/ 0 w 715969"/>
                <a:gd name="connsiteY1" fmla="*/ 358046 h 716065"/>
                <a:gd name="connsiteX2" fmla="*/ 357972 w 715969"/>
                <a:gd name="connsiteY2" fmla="*/ 716066 h 716065"/>
                <a:gd name="connsiteX3" fmla="*/ 715969 w 715969"/>
                <a:gd name="connsiteY3" fmla="*/ 358046 h 716065"/>
                <a:gd name="connsiteX4" fmla="*/ 357972 w 715969"/>
                <a:gd name="connsiteY4" fmla="*/ 0 h 71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969" h="716065">
                  <a:moveTo>
                    <a:pt x="357972" y="0"/>
                  </a:moveTo>
                  <a:cubicBezTo>
                    <a:pt x="160279" y="0"/>
                    <a:pt x="0" y="160321"/>
                    <a:pt x="0" y="358046"/>
                  </a:cubicBezTo>
                  <a:cubicBezTo>
                    <a:pt x="0" y="555745"/>
                    <a:pt x="160279" y="716066"/>
                    <a:pt x="357972" y="716066"/>
                  </a:cubicBezTo>
                  <a:cubicBezTo>
                    <a:pt x="555691" y="716066"/>
                    <a:pt x="715969" y="555745"/>
                    <a:pt x="715969" y="358046"/>
                  </a:cubicBezTo>
                  <a:cubicBezTo>
                    <a:pt x="715969" y="160321"/>
                    <a:pt x="555691" y="0"/>
                    <a:pt x="357972" y="0"/>
                  </a:cubicBezTo>
                  <a:close/>
                </a:path>
              </a:pathLst>
            </a:custGeom>
            <a:solidFill>
              <a:srgbClr val="463C74"/>
            </a:solidFill>
            <a:ln w="2582"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D7E6521-8727-2F3D-6669-BE24CD20DC9B}"/>
                </a:ext>
              </a:extLst>
            </p:cNvPr>
            <p:cNvSpPr/>
            <p:nvPr/>
          </p:nvSpPr>
          <p:spPr>
            <a:xfrm>
              <a:off x="6483594" y="3375233"/>
              <a:ext cx="715736" cy="716246"/>
            </a:xfrm>
            <a:custGeom>
              <a:avLst/>
              <a:gdLst>
                <a:gd name="connsiteX0" fmla="*/ 357868 w 715736"/>
                <a:gd name="connsiteY0" fmla="*/ 716246 h 716246"/>
                <a:gd name="connsiteX1" fmla="*/ 0 w 715736"/>
                <a:gd name="connsiteY1" fmla="*/ 358123 h 716246"/>
                <a:gd name="connsiteX2" fmla="*/ 357868 w 715736"/>
                <a:gd name="connsiteY2" fmla="*/ 0 h 716246"/>
                <a:gd name="connsiteX3" fmla="*/ 715737 w 715736"/>
                <a:gd name="connsiteY3" fmla="*/ 358123 h 716246"/>
                <a:gd name="connsiteX4" fmla="*/ 357868 w 715736"/>
                <a:gd name="connsiteY4" fmla="*/ 716246 h 71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36" h="716246">
                  <a:moveTo>
                    <a:pt x="357868" y="716246"/>
                  </a:moveTo>
                  <a:cubicBezTo>
                    <a:pt x="160227" y="716246"/>
                    <a:pt x="0" y="555900"/>
                    <a:pt x="0" y="358123"/>
                  </a:cubicBezTo>
                  <a:cubicBezTo>
                    <a:pt x="0" y="160346"/>
                    <a:pt x="160227" y="0"/>
                    <a:pt x="357868" y="0"/>
                  </a:cubicBezTo>
                  <a:cubicBezTo>
                    <a:pt x="555510" y="0"/>
                    <a:pt x="715737" y="160346"/>
                    <a:pt x="715737" y="358123"/>
                  </a:cubicBezTo>
                  <a:cubicBezTo>
                    <a:pt x="715737" y="555900"/>
                    <a:pt x="555510" y="716246"/>
                    <a:pt x="357868" y="716246"/>
                  </a:cubicBezTo>
                  <a:close/>
                </a:path>
              </a:pathLst>
            </a:custGeom>
            <a:solidFill>
              <a:srgbClr val="F7F5FF"/>
            </a:solidFill>
            <a:ln w="2582" cap="flat">
              <a:noFill/>
              <a:prstDash val="solid"/>
              <a:miter/>
            </a:ln>
          </p:spPr>
          <p:txBody>
            <a:bodyPr rtlCol="0" anchor="ctr"/>
            <a:lstStyle/>
            <a:p>
              <a:endParaRPr lang="en-US"/>
            </a:p>
          </p:txBody>
        </p:sp>
      </p:grpSp>
    </p:spTree>
    <p:extLst>
      <p:ext uri="{BB962C8B-B14F-4D97-AF65-F5344CB8AC3E}">
        <p14:creationId xmlns:p14="http://schemas.microsoft.com/office/powerpoint/2010/main" val="213529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96D2DF-E345-8942-FD75-09641857EC5B}"/>
              </a:ext>
            </a:extLst>
          </p:cNvPr>
          <p:cNvSpPr/>
          <p:nvPr/>
        </p:nvSpPr>
        <p:spPr>
          <a:xfrm>
            <a:off x="731838" y="1674688"/>
            <a:ext cx="12213600" cy="4454650"/>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sp>
        <p:nvSpPr>
          <p:cNvPr id="19" name="TextBox 18">
            <a:extLst>
              <a:ext uri="{FF2B5EF4-FFF2-40B4-BE49-F238E27FC236}">
                <a16:creationId xmlns:a16="http://schemas.microsoft.com/office/drawing/2014/main" id="{053E263F-E876-64B7-9CBD-EE43ECD7C4E7}"/>
              </a:ext>
            </a:extLst>
          </p:cNvPr>
          <p:cNvSpPr txBox="1"/>
          <p:nvPr/>
        </p:nvSpPr>
        <p:spPr>
          <a:xfrm rot="16200000">
            <a:off x="647214" y="3510726"/>
            <a:ext cx="1921894" cy="369332"/>
          </a:xfrm>
          <a:prstGeom prst="rect">
            <a:avLst/>
          </a:prstGeom>
          <a:noFill/>
        </p:spPr>
        <p:txBody>
          <a:bodyPr wrap="square">
            <a:spAutoFit/>
          </a:bodyPr>
          <a:lstStyle/>
          <a:p>
            <a:pPr algn="r"/>
            <a:r>
              <a:rPr lang="ro-RO" dirty="0">
                <a:solidFill>
                  <a:srgbClr val="463C74"/>
                </a:solidFill>
                <a:latin typeface="Fira Sans Condensed ExtraBold" panose="020B0903050000020004" pitchFamily="34" charset="0"/>
              </a:rPr>
              <a:t>FAMILIE</a:t>
            </a:r>
            <a:endParaRPr lang="en-US" dirty="0">
              <a:solidFill>
                <a:srgbClr val="463C74"/>
              </a:solidFill>
              <a:latin typeface="Fira Sans Condensed ExtraBold" panose="020B0903050000020004" pitchFamily="34" charset="0"/>
            </a:endParaRP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1964107" y="1902097"/>
            <a:ext cx="9496055" cy="4223095"/>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Intervenția integrată trebuie continuată și îmbunătățită cu o serie de alte servicii în funcție de nevoile beneficiarilor. Chiar dacă în mare parte serviciile oferite sunt standardizate, O.U. CONCORDIA oferă și servicii personalizate conform celor stabilite în planul individual de servicii. Este nevoie de o monitorizare mai bună a rezultatelor obținute și la nivelul familiei astfel încât să se poată identifica din timp noile servicii necesar a fi dezvoltate. Este nevoie de evidențe pentru a putea dezvolta noi servicii.</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Derularea periodică de analize ale satisfacției în rândul copiilor și a familiilor lor. Aceste analize pot fi corelate pentru a vedea în ce măsură ce declară copilul se confirmă în cele afirmate de părinți. Acestea vor oferi nu doar o evaluare a activităților derulate, a satisfacției cu acestea, ci și o identificare de nevoi.</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Este utilă o colaborare mai intensă a CONCORDIA cu asistența socială locală în ce privește cazurile de violență domestică, determinând DGASPC și instituțiile abilitate să intervină fără a aduce prejudicii poziției CONCORDIA în comunitate. Pentru ca încrederea membrilor comunității în O.U. CONCORDIA să se păstreze la un nivel ridicat este necesar ca instituțiile sesizate să nu divulge sursa care a făcut sesizarea.</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Urmărirea beneficiarilor pe termen lung este necesară pentru a putea estima impactul asupra vieții familiale. Lipsa acestor înregistrări a parcursului vieții beneficiarilor pe termen lung face imposibil de determinat acest impact momentan. </a:t>
            </a:r>
          </a:p>
        </p:txBody>
      </p:sp>
      <p:pic>
        <p:nvPicPr>
          <p:cNvPr id="3" name="Graphic 2">
            <a:extLst>
              <a:ext uri="{FF2B5EF4-FFF2-40B4-BE49-F238E27FC236}">
                <a16:creationId xmlns:a16="http://schemas.microsoft.com/office/drawing/2014/main" id="{7E657659-0BB4-7EAB-488C-005FA1E9FF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2273" y="2023053"/>
            <a:ext cx="511179" cy="469994"/>
          </a:xfrm>
          <a:prstGeom prst="rect">
            <a:avLst/>
          </a:prstGeom>
        </p:spPr>
      </p:pic>
    </p:spTree>
    <p:extLst>
      <p:ext uri="{BB962C8B-B14F-4D97-AF65-F5344CB8AC3E}">
        <p14:creationId xmlns:p14="http://schemas.microsoft.com/office/powerpoint/2010/main" val="3341382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96D2DF-E345-8942-FD75-09641857EC5B}"/>
              </a:ext>
            </a:extLst>
          </p:cNvPr>
          <p:cNvSpPr/>
          <p:nvPr/>
        </p:nvSpPr>
        <p:spPr>
          <a:xfrm>
            <a:off x="731838" y="1674688"/>
            <a:ext cx="5003799" cy="4454650"/>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sp>
        <p:nvSpPr>
          <p:cNvPr id="19" name="TextBox 18">
            <a:extLst>
              <a:ext uri="{FF2B5EF4-FFF2-40B4-BE49-F238E27FC236}">
                <a16:creationId xmlns:a16="http://schemas.microsoft.com/office/drawing/2014/main" id="{053E263F-E876-64B7-9CBD-EE43ECD7C4E7}"/>
              </a:ext>
            </a:extLst>
          </p:cNvPr>
          <p:cNvSpPr txBox="1"/>
          <p:nvPr/>
        </p:nvSpPr>
        <p:spPr>
          <a:xfrm>
            <a:off x="2167221" y="2123715"/>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PSIHOLOGIC</a:t>
            </a:r>
            <a:endParaRPr lang="en-US" dirty="0">
              <a:solidFill>
                <a:srgbClr val="463C74"/>
              </a:solidFill>
              <a:latin typeface="Fira Sans Condensed ExtraBold" panose="020B0903050000020004" pitchFamily="34" charset="0"/>
            </a:endParaRP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1068543" y="2819433"/>
            <a:ext cx="4202099" cy="2964918"/>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Dublarea consilierii pentru copii de consilierea pentru părinți, aceștia având un rol esențial și fiind cei care trebuie să sprijine și să încurajeze copilul în vederea deprinderii de noi comportamente. </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Nevoie de înregistrări sistematice, mai detaliate a evaluărilor psihologice realizate în momente diferite ale intervenției în CZ. </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Se poate lua în considerare, cu rol preventiv, evaluarea periodică și a celor ce nu intră in consiliere. </a:t>
            </a:r>
          </a:p>
        </p:txBody>
      </p:sp>
      <p:sp>
        <p:nvSpPr>
          <p:cNvPr id="33" name="Rectangle: Rounded Corners 32">
            <a:extLst>
              <a:ext uri="{FF2B5EF4-FFF2-40B4-BE49-F238E27FC236}">
                <a16:creationId xmlns:a16="http://schemas.microsoft.com/office/drawing/2014/main" id="{783C0B99-049D-F7D3-B5AF-800A0056A173}"/>
              </a:ext>
            </a:extLst>
          </p:cNvPr>
          <p:cNvSpPr/>
          <p:nvPr/>
        </p:nvSpPr>
        <p:spPr>
          <a:xfrm>
            <a:off x="6456363" y="1708065"/>
            <a:ext cx="5003799" cy="3757787"/>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4B7B043-E27C-6AB0-1026-7A0B8A0302A4}"/>
              </a:ext>
            </a:extLst>
          </p:cNvPr>
          <p:cNvSpPr txBox="1"/>
          <p:nvPr/>
        </p:nvSpPr>
        <p:spPr>
          <a:xfrm>
            <a:off x="7891746" y="2157092"/>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SĂNĂTATE</a:t>
            </a:r>
          </a:p>
        </p:txBody>
      </p:sp>
      <p:sp>
        <p:nvSpPr>
          <p:cNvPr id="36" name="Substituent conținut 15">
            <a:extLst>
              <a:ext uri="{FF2B5EF4-FFF2-40B4-BE49-F238E27FC236}">
                <a16:creationId xmlns:a16="http://schemas.microsoft.com/office/drawing/2014/main" id="{1360427A-673A-05A2-7F3E-DCE35E548863}"/>
              </a:ext>
            </a:extLst>
          </p:cNvPr>
          <p:cNvSpPr txBox="1">
            <a:spLocks/>
          </p:cNvSpPr>
          <p:nvPr/>
        </p:nvSpPr>
        <p:spPr>
          <a:xfrm>
            <a:off x="6793069" y="2852810"/>
            <a:ext cx="4330388" cy="2140430"/>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Starea de sănătate constituie o precondiție necesară pentru dezvoltare, iar documentarea evoluției acesteia este necesară. </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Contactul cu medicul pediatru/ medicul de familie trebuie inclus în contractul de primire în CZ. În acest fel vor fi disponibile informațiile legate de vaccinare și bolile pe care copilul le-a avut.</a:t>
            </a:r>
          </a:p>
        </p:txBody>
      </p:sp>
      <p:sp>
        <p:nvSpPr>
          <p:cNvPr id="2" name="Freeform: Shape 1">
            <a:extLst>
              <a:ext uri="{FF2B5EF4-FFF2-40B4-BE49-F238E27FC236}">
                <a16:creationId xmlns:a16="http://schemas.microsoft.com/office/drawing/2014/main" id="{1152DE98-0DD6-F6F8-B815-37E99A641D7A}"/>
              </a:ext>
            </a:extLst>
          </p:cNvPr>
          <p:cNvSpPr/>
          <p:nvPr/>
        </p:nvSpPr>
        <p:spPr>
          <a:xfrm>
            <a:off x="5417619" y="5084699"/>
            <a:ext cx="706277" cy="706465"/>
          </a:xfrm>
          <a:custGeom>
            <a:avLst/>
            <a:gdLst>
              <a:gd name="connsiteX0" fmla="*/ 602825 w 706277"/>
              <a:gd name="connsiteY0" fmla="*/ 602989 h 706465"/>
              <a:gd name="connsiteX1" fmla="*/ 103453 w 706277"/>
              <a:gd name="connsiteY1" fmla="*/ 602989 h 706465"/>
              <a:gd name="connsiteX2" fmla="*/ 103453 w 706277"/>
              <a:gd name="connsiteY2" fmla="*/ 103461 h 706465"/>
              <a:gd name="connsiteX3" fmla="*/ 602825 w 706277"/>
              <a:gd name="connsiteY3" fmla="*/ 103461 h 706465"/>
              <a:gd name="connsiteX4" fmla="*/ 602825 w 706277"/>
              <a:gd name="connsiteY4" fmla="*/ 602989 h 706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77" h="706465">
                <a:moveTo>
                  <a:pt x="602825" y="602989"/>
                </a:moveTo>
                <a:cubicBezTo>
                  <a:pt x="464890" y="740958"/>
                  <a:pt x="241388" y="740958"/>
                  <a:pt x="103453" y="602989"/>
                </a:cubicBezTo>
                <a:cubicBezTo>
                  <a:pt x="-34484" y="465041"/>
                  <a:pt x="-34484" y="241388"/>
                  <a:pt x="103453" y="103461"/>
                </a:cubicBezTo>
                <a:cubicBezTo>
                  <a:pt x="241388" y="-34487"/>
                  <a:pt x="464890" y="-34487"/>
                  <a:pt x="602825" y="103461"/>
                </a:cubicBezTo>
                <a:cubicBezTo>
                  <a:pt x="740762" y="241388"/>
                  <a:pt x="740762" y="465041"/>
                  <a:pt x="602825" y="602989"/>
                </a:cubicBezTo>
                <a:close/>
              </a:path>
            </a:pathLst>
          </a:custGeom>
          <a:solidFill>
            <a:srgbClr val="FFC735"/>
          </a:solidFill>
          <a:ln w="2061"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9F367DF-B97C-FA95-695E-3B496187D4E7}"/>
              </a:ext>
            </a:extLst>
          </p:cNvPr>
          <p:cNvSpPr/>
          <p:nvPr/>
        </p:nvSpPr>
        <p:spPr>
          <a:xfrm>
            <a:off x="7106849" y="5084684"/>
            <a:ext cx="2108834" cy="706480"/>
          </a:xfrm>
          <a:custGeom>
            <a:avLst/>
            <a:gdLst>
              <a:gd name="connsiteX0" fmla="*/ 1755437 w 2108834"/>
              <a:gd name="connsiteY0" fmla="*/ 706481 h 706480"/>
              <a:gd name="connsiteX1" fmla="*/ 353396 w 2108834"/>
              <a:gd name="connsiteY1" fmla="*/ 706481 h 706480"/>
              <a:gd name="connsiteX2" fmla="*/ 0 w 2108834"/>
              <a:gd name="connsiteY2" fmla="*/ 353251 h 706480"/>
              <a:gd name="connsiteX3" fmla="*/ 353396 w 2108834"/>
              <a:gd name="connsiteY3" fmla="*/ 0 h 706480"/>
              <a:gd name="connsiteX4" fmla="*/ 1755437 w 2108834"/>
              <a:gd name="connsiteY4" fmla="*/ 0 h 706480"/>
              <a:gd name="connsiteX5" fmla="*/ 2108835 w 2108834"/>
              <a:gd name="connsiteY5" fmla="*/ 353251 h 706480"/>
              <a:gd name="connsiteX6" fmla="*/ 1755437 w 2108834"/>
              <a:gd name="connsiteY6" fmla="*/ 706481 h 7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834" h="706480">
                <a:moveTo>
                  <a:pt x="1755437" y="706481"/>
                </a:moveTo>
                <a:lnTo>
                  <a:pt x="353396" y="706481"/>
                </a:lnTo>
                <a:cubicBezTo>
                  <a:pt x="158348" y="706481"/>
                  <a:pt x="0" y="548328"/>
                  <a:pt x="0" y="353251"/>
                </a:cubicBezTo>
                <a:cubicBezTo>
                  <a:pt x="0" y="158153"/>
                  <a:pt x="158348" y="0"/>
                  <a:pt x="353396" y="0"/>
                </a:cubicBezTo>
                <a:lnTo>
                  <a:pt x="1755437" y="0"/>
                </a:lnTo>
                <a:cubicBezTo>
                  <a:pt x="1950487" y="0"/>
                  <a:pt x="2108835" y="158153"/>
                  <a:pt x="2108835" y="353251"/>
                </a:cubicBezTo>
                <a:cubicBezTo>
                  <a:pt x="2108835" y="548328"/>
                  <a:pt x="1950487" y="706481"/>
                  <a:pt x="1755437" y="706481"/>
                </a:cubicBezTo>
                <a:close/>
              </a:path>
            </a:pathLst>
          </a:custGeom>
          <a:solidFill>
            <a:srgbClr val="463C74"/>
          </a:solidFill>
          <a:ln w="2061"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94ACD285-8FC2-90C7-B35E-459AABEF07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30210" y="2078297"/>
            <a:ext cx="535417" cy="535417"/>
          </a:xfrm>
          <a:prstGeom prst="rect">
            <a:avLst/>
          </a:prstGeom>
        </p:spPr>
      </p:pic>
      <p:pic>
        <p:nvPicPr>
          <p:cNvPr id="17" name="Graphic 16">
            <a:extLst>
              <a:ext uri="{FF2B5EF4-FFF2-40B4-BE49-F238E27FC236}">
                <a16:creationId xmlns:a16="http://schemas.microsoft.com/office/drawing/2014/main" id="{37A94FEA-DD37-A344-0EAC-387A4F7FAA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0358" y="2003546"/>
            <a:ext cx="564937" cy="564937"/>
          </a:xfrm>
          <a:prstGeom prst="rect">
            <a:avLst/>
          </a:prstGeom>
        </p:spPr>
      </p:pic>
    </p:spTree>
    <p:extLst>
      <p:ext uri="{BB962C8B-B14F-4D97-AF65-F5344CB8AC3E}">
        <p14:creationId xmlns:p14="http://schemas.microsoft.com/office/powerpoint/2010/main" val="69701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5D7259B-B3B4-3A46-8B6F-7936EF5CF977}"/>
              </a:ext>
            </a:extLst>
          </p:cNvPr>
          <p:cNvSpPr/>
          <p:nvPr/>
        </p:nvSpPr>
        <p:spPr>
          <a:xfrm>
            <a:off x="4771372" y="1480014"/>
            <a:ext cx="6688789" cy="3828586"/>
          </a:xfrm>
          <a:prstGeom prst="roundRect">
            <a:avLst>
              <a:gd name="adj" fmla="val 9144"/>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ground&#10;&#10;Description automatically generated">
            <a:extLst>
              <a:ext uri="{FF2B5EF4-FFF2-40B4-BE49-F238E27FC236}">
                <a16:creationId xmlns:a16="http://schemas.microsoft.com/office/drawing/2014/main" id="{4E0E33BB-1AA1-5151-3DF7-DE2A4674D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085" y="3442793"/>
            <a:ext cx="6655078" cy="2686545"/>
          </a:xfrm>
          <a:prstGeom prst="rect">
            <a:avLst/>
          </a:prstGeom>
        </p:spPr>
      </p:pic>
      <p:sp>
        <p:nvSpPr>
          <p:cNvPr id="10" name="Rectangle: Rounded Corners 9">
            <a:extLst>
              <a:ext uri="{FF2B5EF4-FFF2-40B4-BE49-F238E27FC236}">
                <a16:creationId xmlns:a16="http://schemas.microsoft.com/office/drawing/2014/main" id="{F496D2DF-E345-8942-FD75-09641857EC5B}"/>
              </a:ext>
            </a:extLst>
          </p:cNvPr>
          <p:cNvSpPr/>
          <p:nvPr/>
        </p:nvSpPr>
        <p:spPr>
          <a:xfrm>
            <a:off x="731839" y="1480014"/>
            <a:ext cx="3702828" cy="4649324"/>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sp>
        <p:nvSpPr>
          <p:cNvPr id="19" name="TextBox 18">
            <a:extLst>
              <a:ext uri="{FF2B5EF4-FFF2-40B4-BE49-F238E27FC236}">
                <a16:creationId xmlns:a16="http://schemas.microsoft.com/office/drawing/2014/main" id="{053E263F-E876-64B7-9CBD-EE43ECD7C4E7}"/>
              </a:ext>
            </a:extLst>
          </p:cNvPr>
          <p:cNvSpPr txBox="1"/>
          <p:nvPr/>
        </p:nvSpPr>
        <p:spPr>
          <a:xfrm>
            <a:off x="2001235" y="1929041"/>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IMPACT GENERAL</a:t>
            </a: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1068544" y="2624759"/>
            <a:ext cx="2791188" cy="2964918"/>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Pentru evaluarea impactului programelor CZ CONCORDIA este necesară o evaluare peste aproximativ 4-5 ani, când mai mulți beneficiari din primele generații ale Caselor Cristina și Alexandra vor fi tineri adulți. Instrumentul de tracking propus în finalul acestui raport ajută în acest sens.</a:t>
            </a:r>
          </a:p>
        </p:txBody>
      </p:sp>
      <p:sp>
        <p:nvSpPr>
          <p:cNvPr id="8" name="TextBox 7">
            <a:extLst>
              <a:ext uri="{FF2B5EF4-FFF2-40B4-BE49-F238E27FC236}">
                <a16:creationId xmlns:a16="http://schemas.microsoft.com/office/drawing/2014/main" id="{4EBAFA89-ABC8-3911-B721-3021081DC020}"/>
              </a:ext>
            </a:extLst>
          </p:cNvPr>
          <p:cNvSpPr txBox="1"/>
          <p:nvPr/>
        </p:nvSpPr>
        <p:spPr>
          <a:xfrm>
            <a:off x="5886734" y="1807270"/>
            <a:ext cx="1921894" cy="646331"/>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COLABORARE CU ACTORI LOCALI</a:t>
            </a:r>
          </a:p>
        </p:txBody>
      </p:sp>
      <p:sp>
        <p:nvSpPr>
          <p:cNvPr id="9" name="Substituent conținut 15">
            <a:extLst>
              <a:ext uri="{FF2B5EF4-FFF2-40B4-BE49-F238E27FC236}">
                <a16:creationId xmlns:a16="http://schemas.microsoft.com/office/drawing/2014/main" id="{08E127DD-2A50-E145-6BFC-C7F9E65F1897}"/>
              </a:ext>
            </a:extLst>
          </p:cNvPr>
          <p:cNvSpPr txBox="1">
            <a:spLocks/>
          </p:cNvSpPr>
          <p:nvPr/>
        </p:nvSpPr>
        <p:spPr>
          <a:xfrm>
            <a:off x="7702533" y="1792312"/>
            <a:ext cx="3568217" cy="1763080"/>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Menținerea legăturilor cu mediul local, și consolidarea celor cu foștii angajați. O întâlnire informală, o dată pe an, prilejuită de o cină comună, sau chiar un barbecue, poate fi benefică în acest sens.</a:t>
            </a:r>
          </a:p>
        </p:txBody>
      </p:sp>
      <p:sp>
        <p:nvSpPr>
          <p:cNvPr id="21" name="Freeform: Shape 20">
            <a:extLst>
              <a:ext uri="{FF2B5EF4-FFF2-40B4-BE49-F238E27FC236}">
                <a16:creationId xmlns:a16="http://schemas.microsoft.com/office/drawing/2014/main" id="{5F9374E4-731D-93A9-917A-95D1B1DDA01B}"/>
              </a:ext>
            </a:extLst>
          </p:cNvPr>
          <p:cNvSpPr/>
          <p:nvPr/>
        </p:nvSpPr>
        <p:spPr>
          <a:xfrm>
            <a:off x="4860406" y="3624323"/>
            <a:ext cx="6598337" cy="2664094"/>
          </a:xfrm>
          <a:custGeom>
            <a:avLst/>
            <a:gdLst>
              <a:gd name="connsiteX0" fmla="*/ 6598337 w 6598337"/>
              <a:gd name="connsiteY0" fmla="*/ 1332064 h 2664094"/>
              <a:gd name="connsiteX1" fmla="*/ 5268898 w 6598337"/>
              <a:gd name="connsiteY1" fmla="*/ 2664094 h 2664094"/>
              <a:gd name="connsiteX2" fmla="*/ 1329474 w 6598337"/>
              <a:gd name="connsiteY2" fmla="*/ 2664094 h 2664094"/>
              <a:gd name="connsiteX3" fmla="*/ 0 w 6598337"/>
              <a:gd name="connsiteY3" fmla="*/ 1332064 h 2664094"/>
              <a:gd name="connsiteX4" fmla="*/ 1329474 w 6598337"/>
              <a:gd name="connsiteY4" fmla="*/ 0 h 2664094"/>
              <a:gd name="connsiteX5" fmla="*/ 5268898 w 6598337"/>
              <a:gd name="connsiteY5" fmla="*/ 0 h 2664094"/>
              <a:gd name="connsiteX6" fmla="*/ 6598337 w 6598337"/>
              <a:gd name="connsiteY6" fmla="*/ 1332064 h 266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8337" h="2664094">
                <a:moveTo>
                  <a:pt x="6598337" y="1332064"/>
                </a:moveTo>
                <a:cubicBezTo>
                  <a:pt x="6598337" y="2067746"/>
                  <a:pt x="6003138" y="2664094"/>
                  <a:pt x="5268898" y="2664094"/>
                </a:cubicBezTo>
                <a:lnTo>
                  <a:pt x="1329474" y="2664094"/>
                </a:lnTo>
                <a:cubicBezTo>
                  <a:pt x="595199" y="2664094"/>
                  <a:pt x="0" y="2067746"/>
                  <a:pt x="0" y="1332064"/>
                </a:cubicBezTo>
                <a:cubicBezTo>
                  <a:pt x="0" y="596383"/>
                  <a:pt x="595199" y="0"/>
                  <a:pt x="1329474" y="0"/>
                </a:cubicBezTo>
                <a:lnTo>
                  <a:pt x="5268898" y="0"/>
                </a:lnTo>
                <a:cubicBezTo>
                  <a:pt x="6003138" y="0"/>
                  <a:pt x="6598337" y="596383"/>
                  <a:pt x="6598337" y="1332064"/>
                </a:cubicBezTo>
                <a:close/>
              </a:path>
            </a:pathLst>
          </a:custGeom>
          <a:noFill/>
          <a:ln w="345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B5ADB4F-92DE-EDD5-9BF7-FCFE4083EC08}"/>
              </a:ext>
            </a:extLst>
          </p:cNvPr>
          <p:cNvSpPr/>
          <p:nvPr/>
        </p:nvSpPr>
        <p:spPr>
          <a:xfrm>
            <a:off x="4497716" y="4446028"/>
            <a:ext cx="725381" cy="725400"/>
          </a:xfrm>
          <a:custGeom>
            <a:avLst/>
            <a:gdLst>
              <a:gd name="connsiteX0" fmla="*/ 362691 w 725381"/>
              <a:gd name="connsiteY0" fmla="*/ 0 h 725400"/>
              <a:gd name="connsiteX1" fmla="*/ 725382 w 725381"/>
              <a:gd name="connsiteY1" fmla="*/ 362683 h 725400"/>
              <a:gd name="connsiteX2" fmla="*/ 362691 w 725381"/>
              <a:gd name="connsiteY2" fmla="*/ 725400 h 725400"/>
              <a:gd name="connsiteX3" fmla="*/ 0 w 725381"/>
              <a:gd name="connsiteY3" fmla="*/ 362683 h 725400"/>
              <a:gd name="connsiteX4" fmla="*/ 362691 w 725381"/>
              <a:gd name="connsiteY4" fmla="*/ 0 h 72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381" h="725400">
                <a:moveTo>
                  <a:pt x="362691" y="0"/>
                </a:moveTo>
                <a:cubicBezTo>
                  <a:pt x="562982" y="0"/>
                  <a:pt x="725382" y="162389"/>
                  <a:pt x="725382" y="362683"/>
                </a:cubicBezTo>
                <a:cubicBezTo>
                  <a:pt x="725382" y="563012"/>
                  <a:pt x="562982" y="725400"/>
                  <a:pt x="362691" y="725400"/>
                </a:cubicBezTo>
                <a:cubicBezTo>
                  <a:pt x="162399" y="725400"/>
                  <a:pt x="0" y="563012"/>
                  <a:pt x="0" y="362683"/>
                </a:cubicBezTo>
                <a:cubicBezTo>
                  <a:pt x="0" y="162389"/>
                  <a:pt x="162399" y="0"/>
                  <a:pt x="362691" y="0"/>
                </a:cubicBezTo>
                <a:close/>
              </a:path>
            </a:pathLst>
          </a:custGeom>
          <a:solidFill>
            <a:srgbClr val="FFC735"/>
          </a:solidFill>
          <a:ln w="3456"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7A855DE-BAFA-DFD3-6014-7DBDAA9F3C0B}"/>
              </a:ext>
            </a:extLst>
          </p:cNvPr>
          <p:cNvSpPr/>
          <p:nvPr/>
        </p:nvSpPr>
        <p:spPr>
          <a:xfrm>
            <a:off x="9333017" y="3261502"/>
            <a:ext cx="725173" cy="725642"/>
          </a:xfrm>
          <a:custGeom>
            <a:avLst/>
            <a:gdLst>
              <a:gd name="connsiteX0" fmla="*/ 362587 w 725173"/>
              <a:gd name="connsiteY0" fmla="*/ 725643 h 725642"/>
              <a:gd name="connsiteX1" fmla="*/ 0 w 725173"/>
              <a:gd name="connsiteY1" fmla="*/ 362821 h 725642"/>
              <a:gd name="connsiteX2" fmla="*/ 362587 w 725173"/>
              <a:gd name="connsiteY2" fmla="*/ 0 h 725642"/>
              <a:gd name="connsiteX3" fmla="*/ 725174 w 725173"/>
              <a:gd name="connsiteY3" fmla="*/ 362821 h 725642"/>
              <a:gd name="connsiteX4" fmla="*/ 362587 w 725173"/>
              <a:gd name="connsiteY4" fmla="*/ 725643 h 725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173" h="725642">
                <a:moveTo>
                  <a:pt x="362587" y="725643"/>
                </a:moveTo>
                <a:cubicBezTo>
                  <a:pt x="162365" y="725643"/>
                  <a:pt x="0" y="563185"/>
                  <a:pt x="0" y="362821"/>
                </a:cubicBezTo>
                <a:cubicBezTo>
                  <a:pt x="0" y="162458"/>
                  <a:pt x="162365" y="0"/>
                  <a:pt x="362587" y="0"/>
                </a:cubicBezTo>
                <a:cubicBezTo>
                  <a:pt x="562844" y="0"/>
                  <a:pt x="725174" y="162458"/>
                  <a:pt x="725174" y="362821"/>
                </a:cubicBezTo>
                <a:cubicBezTo>
                  <a:pt x="725174" y="563185"/>
                  <a:pt x="562844" y="725643"/>
                  <a:pt x="362587" y="725643"/>
                </a:cubicBezTo>
                <a:close/>
              </a:path>
            </a:pathLst>
          </a:custGeom>
          <a:solidFill>
            <a:srgbClr val="FD6234"/>
          </a:solidFill>
          <a:ln w="3456" cap="flat">
            <a:noFill/>
            <a:prstDash val="solid"/>
            <a:miter/>
          </a:ln>
        </p:spPr>
        <p:txBody>
          <a:bodyPr rtlCol="0" anchor="ctr"/>
          <a:lstStyle/>
          <a:p>
            <a:endParaRPr lang="en-US"/>
          </a:p>
        </p:txBody>
      </p:sp>
      <p:pic>
        <p:nvPicPr>
          <p:cNvPr id="29" name="Graphic 28">
            <a:extLst>
              <a:ext uri="{FF2B5EF4-FFF2-40B4-BE49-F238E27FC236}">
                <a16:creationId xmlns:a16="http://schemas.microsoft.com/office/drawing/2014/main" id="{C5BB0516-05DA-6AD6-CCDB-0A48740522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6382" y="1807270"/>
            <a:ext cx="564507" cy="569883"/>
          </a:xfrm>
          <a:prstGeom prst="rect">
            <a:avLst/>
          </a:prstGeom>
        </p:spPr>
      </p:pic>
      <p:pic>
        <p:nvPicPr>
          <p:cNvPr id="4" name="Graphic 3">
            <a:extLst>
              <a:ext uri="{FF2B5EF4-FFF2-40B4-BE49-F238E27FC236}">
                <a16:creationId xmlns:a16="http://schemas.microsoft.com/office/drawing/2014/main" id="{885A7F5C-6A38-F51A-EB85-5801755AD8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99124" y="1868363"/>
            <a:ext cx="447696" cy="447696"/>
          </a:xfrm>
          <a:prstGeom prst="rect">
            <a:avLst/>
          </a:prstGeom>
        </p:spPr>
      </p:pic>
    </p:spTree>
    <p:extLst>
      <p:ext uri="{BB962C8B-B14F-4D97-AF65-F5344CB8AC3E}">
        <p14:creationId xmlns:p14="http://schemas.microsoft.com/office/powerpoint/2010/main" val="1955624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981F6A8F-9F1C-FA42-D638-42955B10F771}"/>
              </a:ext>
            </a:extLst>
          </p:cNvPr>
          <p:cNvSpPr/>
          <p:nvPr/>
        </p:nvSpPr>
        <p:spPr>
          <a:xfrm>
            <a:off x="6957222" y="2767458"/>
            <a:ext cx="2593178" cy="2593756"/>
          </a:xfrm>
          <a:custGeom>
            <a:avLst/>
            <a:gdLst>
              <a:gd name="connsiteX0" fmla="*/ 1885952 w 2593178"/>
              <a:gd name="connsiteY0" fmla="*/ 1296889 h 2593756"/>
              <a:gd name="connsiteX1" fmla="*/ 1296579 w 2593178"/>
              <a:gd name="connsiteY1" fmla="*/ 707388 h 2593756"/>
              <a:gd name="connsiteX2" fmla="*/ 707227 w 2593178"/>
              <a:gd name="connsiteY2" fmla="*/ 1296889 h 2593756"/>
              <a:gd name="connsiteX3" fmla="*/ 1296579 w 2593178"/>
              <a:gd name="connsiteY3" fmla="*/ 1886369 h 2593756"/>
              <a:gd name="connsiteX4" fmla="*/ 1650202 w 2593178"/>
              <a:gd name="connsiteY4" fmla="*/ 2240073 h 2593756"/>
              <a:gd name="connsiteX5" fmla="*/ 1296579 w 2593178"/>
              <a:gd name="connsiteY5" fmla="*/ 2593757 h 2593756"/>
              <a:gd name="connsiteX6" fmla="*/ 0 w 2593178"/>
              <a:gd name="connsiteY6" fmla="*/ 1296889 h 2593756"/>
              <a:gd name="connsiteX7" fmla="*/ 1296579 w 2593178"/>
              <a:gd name="connsiteY7" fmla="*/ 0 h 2593756"/>
              <a:gd name="connsiteX8" fmla="*/ 2593178 w 2593178"/>
              <a:gd name="connsiteY8" fmla="*/ 1296889 h 2593756"/>
              <a:gd name="connsiteX9" fmla="*/ 2239555 w 2593178"/>
              <a:gd name="connsiteY9" fmla="*/ 1650572 h 2593756"/>
              <a:gd name="connsiteX10" fmla="*/ 1885952 w 2593178"/>
              <a:gd name="connsiteY10" fmla="*/ 1296889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78" h="2593756">
                <a:moveTo>
                  <a:pt x="1885952" y="1296889"/>
                </a:moveTo>
                <a:cubicBezTo>
                  <a:pt x="1885952" y="971306"/>
                  <a:pt x="1622080" y="707388"/>
                  <a:pt x="1296579" y="707388"/>
                </a:cubicBezTo>
                <a:cubicBezTo>
                  <a:pt x="971100" y="707388"/>
                  <a:pt x="707227" y="971306"/>
                  <a:pt x="707227" y="1296889"/>
                </a:cubicBezTo>
                <a:cubicBezTo>
                  <a:pt x="707227" y="1622450"/>
                  <a:pt x="971100" y="1886369"/>
                  <a:pt x="1296579" y="1886369"/>
                </a:cubicBezTo>
                <a:cubicBezTo>
                  <a:pt x="1491875" y="1886369"/>
                  <a:pt x="1650202" y="2044727"/>
                  <a:pt x="1650202" y="2240073"/>
                </a:cubicBezTo>
                <a:cubicBezTo>
                  <a:pt x="1650202" y="2435398"/>
                  <a:pt x="1491875" y="2593757"/>
                  <a:pt x="1296579" y="2593757"/>
                </a:cubicBezTo>
                <a:cubicBezTo>
                  <a:pt x="580486" y="2593757"/>
                  <a:pt x="0" y="2013142"/>
                  <a:pt x="0" y="1296889"/>
                </a:cubicBezTo>
                <a:cubicBezTo>
                  <a:pt x="0" y="580635"/>
                  <a:pt x="580486" y="0"/>
                  <a:pt x="1296579" y="0"/>
                </a:cubicBezTo>
                <a:cubicBezTo>
                  <a:pt x="2012672" y="0"/>
                  <a:pt x="2593178" y="580635"/>
                  <a:pt x="2593178" y="1296889"/>
                </a:cubicBezTo>
                <a:cubicBezTo>
                  <a:pt x="2593178" y="1492213"/>
                  <a:pt x="2434851" y="1650572"/>
                  <a:pt x="2239555" y="1650572"/>
                </a:cubicBezTo>
                <a:cubicBezTo>
                  <a:pt x="2044259" y="1650572"/>
                  <a:pt x="1885952" y="1492213"/>
                  <a:pt x="1885952" y="1296889"/>
                </a:cubicBezTo>
                <a:close/>
              </a:path>
            </a:pathLst>
          </a:custGeom>
          <a:solidFill>
            <a:srgbClr val="F7F5FF"/>
          </a:solidFill>
          <a:ln w="206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884402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it-IT" sz="3600" dirty="0">
                <a:solidFill>
                  <a:srgbClr val="463C74"/>
                </a:solidFill>
                <a:latin typeface="Fira Sans Condensed ExtraBold" panose="020B0903050000020004" pitchFamily="34" charset="0"/>
              </a:rPr>
              <a:t>Principalele Repere Metodologice</a:t>
            </a: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186926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709242"/>
            <a:ext cx="4346176"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Analiză secundară de date </a:t>
            </a:r>
            <a:br>
              <a:rPr lang="en-US"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la nivel de municipiu</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Studiu dosare beneficiari</a:t>
            </a:r>
            <a:br>
              <a:rPr lang="en-US"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38 dosare, extrase aleatoriu dintre beneficiarii centrelor de zi CONCORDIA din perioada 2013-2016.</a:t>
            </a:r>
            <a:endParaRPr lang="en-US" sz="1400" dirty="0">
              <a:solidFill>
                <a:srgbClr val="1D1D1D"/>
              </a:solidFill>
              <a:latin typeface="Fira Sans Condensed" panose="020B0503050000020004" pitchFamily="34" charset="0"/>
            </a:endParaRPr>
          </a:p>
          <a:p>
            <a:pPr>
              <a:lnSpc>
                <a:spcPct val="114000"/>
              </a:lnSpc>
              <a:spcBef>
                <a:spcPts val="600"/>
              </a:spcBef>
              <a:spcAft>
                <a:spcPts val="600"/>
              </a:spcAft>
            </a:pPr>
            <a:r>
              <a:rPr lang="ro-RO" sz="1400" b="1" dirty="0">
                <a:solidFill>
                  <a:srgbClr val="1D1D1D"/>
                </a:solidFill>
                <a:latin typeface="Fira Sans Condensed" panose="020B0503050000020004" pitchFamily="34" charset="0"/>
              </a:rPr>
              <a:t>Observații asupra beneficiarilor </a:t>
            </a:r>
            <a:br>
              <a:rPr lang="en-US"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întâlniți întâmplător în CZ CONCORDIA.</a:t>
            </a:r>
            <a:endParaRPr lang="en-US" sz="1400" dirty="0">
              <a:solidFill>
                <a:srgbClr val="1D1D1D"/>
              </a:solidFill>
              <a:latin typeface="Fira Sans Condensed" panose="020B0503050000020004" pitchFamily="34" charset="0"/>
            </a:endParaRPr>
          </a:p>
          <a:p>
            <a:pPr>
              <a:lnSpc>
                <a:spcPct val="114000"/>
              </a:lnSpc>
              <a:spcBef>
                <a:spcPts val="600"/>
              </a:spcBef>
              <a:spcAft>
                <a:spcPts val="600"/>
              </a:spcAft>
            </a:pPr>
            <a:r>
              <a:rPr lang="ro-RO" sz="1400" b="1" dirty="0">
                <a:solidFill>
                  <a:srgbClr val="1D1D1D"/>
                </a:solidFill>
                <a:latin typeface="Fira Sans Condensed" panose="020B0503050000020004" pitchFamily="34" charset="0"/>
              </a:rPr>
              <a:t>Studiul rapoartelor centrelor de zi </a:t>
            </a:r>
            <a:br>
              <a:rPr lang="en-US"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(6 pentru Casa Cristina, 3 pentru Casa Alexandra), </a:t>
            </a:r>
            <a:r>
              <a:rPr lang="ro-RO" sz="1400" b="1" dirty="0">
                <a:solidFill>
                  <a:srgbClr val="1D1D1D"/>
                </a:solidFill>
                <a:latin typeface="Fira Sans Condensed" panose="020B0503050000020004" pitchFamily="34" charset="0"/>
              </a:rPr>
              <a:t>rapoarte pentru activități </a:t>
            </a:r>
            <a:r>
              <a:rPr lang="ro-RO" sz="1400" dirty="0">
                <a:solidFill>
                  <a:srgbClr val="1D1D1D"/>
                </a:solidFill>
                <a:latin typeface="Fira Sans Condensed" panose="020B0503050000020004" pitchFamily="34" charset="0"/>
              </a:rPr>
              <a:t>întreprinse cu finanțare din partea companiilor (4 rapoarte), rapoarte de cercetare realizate (2 rapoarte)</a:t>
            </a:r>
            <a:endParaRPr lang="en-US" sz="1400" dirty="0">
              <a:solidFill>
                <a:srgbClr val="1D1D1D"/>
              </a:solidFill>
              <a:latin typeface="Fira Sans Condensed" panose="020B0503050000020004" pitchFamily="34" charset="0"/>
            </a:endParaRP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6766878" y="1709242"/>
            <a:ext cx="4693285" cy="2767330"/>
          </a:xfrm>
          <a:prstGeom prst="rect">
            <a:avLst/>
          </a:prstGeom>
        </p:spPr>
        <p:txBody>
          <a:bodyPr vert="horz" lIns="91440" tIns="45720" rIns="91440" bIns="45720" rtlCol="0">
            <a:noAutofit/>
          </a:bodyPr>
          <a:lstStyle/>
          <a:p>
            <a:pPr>
              <a:lnSpc>
                <a:spcPct val="114000"/>
              </a:lnSpc>
              <a:spcBef>
                <a:spcPts val="600"/>
              </a:spcBef>
              <a:spcAft>
                <a:spcPts val="600"/>
              </a:spcAft>
            </a:pPr>
            <a:r>
              <a:rPr lang="en-US" sz="1400" b="1" dirty="0">
                <a:solidFill>
                  <a:srgbClr val="1D1D1D"/>
                </a:solidFill>
                <a:latin typeface="Fira Sans Condensed" panose="020B0503050000020004" pitchFamily="34" charset="0"/>
              </a:rPr>
              <a:t>I</a:t>
            </a:r>
            <a:r>
              <a:rPr lang="ro-RO" sz="1400" b="1" dirty="0">
                <a:solidFill>
                  <a:srgbClr val="1D1D1D"/>
                </a:solidFill>
                <a:latin typeface="Fira Sans Condensed" panose="020B0503050000020004" pitchFamily="34" charset="0"/>
              </a:rPr>
              <a:t>nterviuri în extenso </a:t>
            </a:r>
            <a:r>
              <a:rPr lang="ro-RO" sz="1400" dirty="0">
                <a:solidFill>
                  <a:srgbClr val="1D1D1D"/>
                </a:solidFill>
                <a:latin typeface="Fira Sans Condensed" panose="020B0503050000020004" pitchFamily="34" charset="0"/>
              </a:rPr>
              <a:t>din care am colectat informație despre beneficiari: 9 beneficiari</a:t>
            </a:r>
            <a:endParaRPr lang="en-US" sz="1400" dirty="0">
              <a:solidFill>
                <a:srgbClr val="1D1D1D"/>
              </a:solidFill>
              <a:latin typeface="Fira Sans Condensed" panose="020B0503050000020004" pitchFamily="34" charset="0"/>
            </a:endParaRPr>
          </a:p>
          <a:p>
            <a:pPr>
              <a:lnSpc>
                <a:spcPct val="114000"/>
              </a:lnSpc>
              <a:spcBef>
                <a:spcPts val="600"/>
              </a:spcBef>
            </a:pPr>
            <a:r>
              <a:rPr lang="ro-RO" sz="1400" b="1" dirty="0">
                <a:solidFill>
                  <a:srgbClr val="1D1D1D"/>
                </a:solidFill>
                <a:latin typeface="Fira Sans Condensed" panose="020B0503050000020004" pitchFamily="34" charset="0"/>
              </a:rPr>
              <a:t>Interviuri cu actori locali</a:t>
            </a:r>
            <a:r>
              <a:rPr lang="ro-RO" sz="1400" dirty="0">
                <a:solidFill>
                  <a:srgbClr val="1D1D1D"/>
                </a:solidFill>
                <a:latin typeface="Fira Sans Condensed" panose="020B0503050000020004" pitchFamily="34" charset="0"/>
              </a:rPr>
              <a:t>: </a:t>
            </a:r>
          </a:p>
          <a:p>
            <a:pPr marL="360000">
              <a:spcAft>
                <a:spcPts val="600"/>
              </a:spcAft>
            </a:pPr>
            <a:r>
              <a:rPr lang="ro-RO" sz="1400" dirty="0">
                <a:solidFill>
                  <a:srgbClr val="1D1D1D"/>
                </a:solidFill>
                <a:latin typeface="Fira Sans Condensed" panose="020B0503050000020004" pitchFamily="34" charset="0"/>
              </a:rPr>
              <a:t>Personal al Administrației Serviciilor Sociale Comunitare Ploiești, Direcției Generale de Asistență Socială și Protecția Copilului Prahova: 6 persoane intervievate</a:t>
            </a:r>
            <a:r>
              <a:rPr lang="en-US" sz="1400" dirty="0">
                <a:solidFill>
                  <a:srgbClr val="1D1D1D"/>
                </a:solidFill>
                <a:latin typeface="Fira Sans Condensed" panose="020B0503050000020004" pitchFamily="34" charset="0"/>
              </a:rPr>
              <a:t>;</a:t>
            </a:r>
            <a:endParaRPr lang="ro-RO" sz="1400" dirty="0">
              <a:solidFill>
                <a:srgbClr val="1D1D1D"/>
              </a:solidFill>
              <a:latin typeface="Fira Sans Condensed" panose="020B0503050000020004" pitchFamily="34" charset="0"/>
            </a:endParaRPr>
          </a:p>
          <a:p>
            <a:pPr marL="360000">
              <a:spcAft>
                <a:spcPts val="600"/>
              </a:spcAft>
            </a:pPr>
            <a:r>
              <a:rPr lang="ro-RO" sz="1400" dirty="0">
                <a:solidFill>
                  <a:srgbClr val="1D1D1D"/>
                </a:solidFill>
                <a:latin typeface="Fira Sans Condensed" panose="020B0503050000020004" pitchFamily="34" charset="0"/>
              </a:rPr>
              <a:t>Cadre didactice din școlile frecventate de beneficiarii Centrelor de Zi CONCORDIA: 3 persoane intervievate</a:t>
            </a:r>
            <a:r>
              <a:rPr lang="en-US" sz="1400" dirty="0">
                <a:solidFill>
                  <a:srgbClr val="1D1D1D"/>
                </a:solidFill>
                <a:latin typeface="Fira Sans Condensed" panose="020B0503050000020004" pitchFamily="34" charset="0"/>
              </a:rPr>
              <a:t>.</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250934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336786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5BD96B7-3617-A65C-35B1-CA0AFD79C9C6}"/>
              </a:ext>
            </a:extLst>
          </p:cNvPr>
          <p:cNvCxnSpPr/>
          <p:nvPr/>
        </p:nvCxnSpPr>
        <p:spPr>
          <a:xfrm>
            <a:off x="731838" y="401810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6464300" y="187815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5268B9-978E-6C31-993E-9A12001E0DBC}"/>
              </a:ext>
            </a:extLst>
          </p:cNvPr>
          <p:cNvCxnSpPr/>
          <p:nvPr/>
        </p:nvCxnSpPr>
        <p:spPr>
          <a:xfrm>
            <a:off x="6464300" y="250934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CC4E05FA-A0A6-A05A-3F29-CAAE4F6AB8B1}"/>
              </a:ext>
            </a:extLst>
          </p:cNvPr>
          <p:cNvSpPr/>
          <p:nvPr/>
        </p:nvSpPr>
        <p:spPr>
          <a:xfrm>
            <a:off x="7038657" y="2702065"/>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AE29313-EE3C-64AE-2A01-8C3553B87650}"/>
              </a:ext>
            </a:extLst>
          </p:cNvPr>
          <p:cNvSpPr/>
          <p:nvPr/>
        </p:nvSpPr>
        <p:spPr>
          <a:xfrm>
            <a:off x="7038657" y="3428847"/>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A36149C-8577-BF4F-B67F-AB50FD4E747E}"/>
              </a:ext>
            </a:extLst>
          </p:cNvPr>
          <p:cNvSpPr/>
          <p:nvPr/>
        </p:nvSpPr>
        <p:spPr>
          <a:xfrm>
            <a:off x="3988639" y="4654754"/>
            <a:ext cx="4613279" cy="3633285"/>
          </a:xfrm>
          <a:custGeom>
            <a:avLst/>
            <a:gdLst>
              <a:gd name="connsiteX0" fmla="*/ 4217424 w 4570840"/>
              <a:gd name="connsiteY0" fmla="*/ 707781 h 3633284"/>
              <a:gd name="connsiteX1" fmla="*/ 2591715 w 4570840"/>
              <a:gd name="connsiteY1" fmla="*/ 2335675 h 3633284"/>
              <a:gd name="connsiteX2" fmla="*/ 1295857 w 4570840"/>
              <a:gd name="connsiteY2" fmla="*/ 3633285 h 3633284"/>
              <a:gd name="connsiteX3" fmla="*/ 0 w 4570840"/>
              <a:gd name="connsiteY3" fmla="*/ 2335675 h 3633284"/>
              <a:gd name="connsiteX4" fmla="*/ 353418 w 4570840"/>
              <a:gd name="connsiteY4" fmla="*/ 1981784 h 3633284"/>
              <a:gd name="connsiteX5" fmla="*/ 706814 w 4570840"/>
              <a:gd name="connsiteY5" fmla="*/ 2335675 h 3633284"/>
              <a:gd name="connsiteX6" fmla="*/ 1295857 w 4570840"/>
              <a:gd name="connsiteY6" fmla="*/ 2925505 h 3633284"/>
              <a:gd name="connsiteX7" fmla="*/ 1884880 w 4570840"/>
              <a:gd name="connsiteY7" fmla="*/ 2335675 h 3633284"/>
              <a:gd name="connsiteX8" fmla="*/ 4217424 w 4570840"/>
              <a:gd name="connsiteY8" fmla="*/ 0 h 3633284"/>
              <a:gd name="connsiteX9" fmla="*/ 4570840 w 4570840"/>
              <a:gd name="connsiteY9" fmla="*/ 353891 h 3633284"/>
              <a:gd name="connsiteX10" fmla="*/ 4217424 w 4570840"/>
              <a:gd name="connsiteY10" fmla="*/ 707781 h 3633284"/>
              <a:gd name="connsiteX0" fmla="*/ 4259863 w 4613279"/>
              <a:gd name="connsiteY0" fmla="*/ 707781 h 3633285"/>
              <a:gd name="connsiteX1" fmla="*/ 2634154 w 4613279"/>
              <a:gd name="connsiteY1" fmla="*/ 2335675 h 3633285"/>
              <a:gd name="connsiteX2" fmla="*/ 1338296 w 4613279"/>
              <a:gd name="connsiteY2" fmla="*/ 3633285 h 3633285"/>
              <a:gd name="connsiteX3" fmla="*/ 42439 w 4613279"/>
              <a:gd name="connsiteY3" fmla="*/ 2335675 h 3633285"/>
              <a:gd name="connsiteX4" fmla="*/ 395857 w 4613279"/>
              <a:gd name="connsiteY4" fmla="*/ 2386045 h 3633285"/>
              <a:gd name="connsiteX5" fmla="*/ 749253 w 4613279"/>
              <a:gd name="connsiteY5" fmla="*/ 2335675 h 3633285"/>
              <a:gd name="connsiteX6" fmla="*/ 1338296 w 4613279"/>
              <a:gd name="connsiteY6" fmla="*/ 2925505 h 3633285"/>
              <a:gd name="connsiteX7" fmla="*/ 1927319 w 4613279"/>
              <a:gd name="connsiteY7" fmla="*/ 2335675 h 3633285"/>
              <a:gd name="connsiteX8" fmla="*/ 4259863 w 4613279"/>
              <a:gd name="connsiteY8" fmla="*/ 0 h 3633285"/>
              <a:gd name="connsiteX9" fmla="*/ 4613279 w 4613279"/>
              <a:gd name="connsiteY9" fmla="*/ 353891 h 3633285"/>
              <a:gd name="connsiteX10" fmla="*/ 4259863 w 4613279"/>
              <a:gd name="connsiteY10" fmla="*/ 707781 h 363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13279" h="3633285">
                <a:moveTo>
                  <a:pt x="4259863" y="707781"/>
                </a:moveTo>
                <a:cubicBezTo>
                  <a:pt x="3361999" y="707781"/>
                  <a:pt x="2634154" y="1436610"/>
                  <a:pt x="2634154" y="2335675"/>
                </a:cubicBezTo>
                <a:cubicBezTo>
                  <a:pt x="2634154" y="3052320"/>
                  <a:pt x="2053977" y="3633285"/>
                  <a:pt x="1338296" y="3633285"/>
                </a:cubicBezTo>
                <a:cubicBezTo>
                  <a:pt x="622596" y="3633285"/>
                  <a:pt x="199512" y="2543548"/>
                  <a:pt x="42439" y="2335675"/>
                </a:cubicBezTo>
                <a:cubicBezTo>
                  <a:pt x="-114634" y="2127802"/>
                  <a:pt x="200664" y="2386045"/>
                  <a:pt x="395857" y="2386045"/>
                </a:cubicBezTo>
                <a:cubicBezTo>
                  <a:pt x="591030" y="2386045"/>
                  <a:pt x="592180" y="2245765"/>
                  <a:pt x="749253" y="2335675"/>
                </a:cubicBezTo>
                <a:cubicBezTo>
                  <a:pt x="906326" y="2425585"/>
                  <a:pt x="1012982" y="2925505"/>
                  <a:pt x="1338296" y="2925505"/>
                </a:cubicBezTo>
                <a:cubicBezTo>
                  <a:pt x="1663590" y="2925505"/>
                  <a:pt x="1927319" y="2661423"/>
                  <a:pt x="1927319" y="2335675"/>
                </a:cubicBezTo>
                <a:cubicBezTo>
                  <a:pt x="1927319" y="1045713"/>
                  <a:pt x="2971633" y="0"/>
                  <a:pt x="4259863" y="0"/>
                </a:cubicBezTo>
                <a:cubicBezTo>
                  <a:pt x="4455034" y="0"/>
                  <a:pt x="4613279" y="158441"/>
                  <a:pt x="4613279" y="353891"/>
                </a:cubicBezTo>
                <a:cubicBezTo>
                  <a:pt x="4613279" y="549319"/>
                  <a:pt x="4455034" y="707781"/>
                  <a:pt x="4259863" y="707781"/>
                </a:cubicBezTo>
                <a:close/>
              </a:path>
            </a:pathLst>
          </a:custGeom>
          <a:solidFill>
            <a:srgbClr val="FFC735"/>
          </a:solidFill>
          <a:ln w="206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A656E6B-36A7-425D-A5C8-8E5BBCE558B9}"/>
              </a:ext>
            </a:extLst>
          </p:cNvPr>
          <p:cNvSpPr/>
          <p:nvPr/>
        </p:nvSpPr>
        <p:spPr>
          <a:xfrm>
            <a:off x="7905703" y="4654754"/>
            <a:ext cx="706298" cy="706460"/>
          </a:xfrm>
          <a:custGeom>
            <a:avLst/>
            <a:gdLst>
              <a:gd name="connsiteX0" fmla="*/ 706299 w 706298"/>
              <a:gd name="connsiteY0" fmla="*/ 353230 h 706460"/>
              <a:gd name="connsiteX1" fmla="*/ 353149 w 706298"/>
              <a:gd name="connsiteY1" fmla="*/ 706461 h 706460"/>
              <a:gd name="connsiteX2" fmla="*/ 0 w 706298"/>
              <a:gd name="connsiteY2" fmla="*/ 353230 h 706460"/>
              <a:gd name="connsiteX3" fmla="*/ 353149 w 706298"/>
              <a:gd name="connsiteY3" fmla="*/ 0 h 706460"/>
              <a:gd name="connsiteX4" fmla="*/ 706299 w 706298"/>
              <a:gd name="connsiteY4" fmla="*/ 353230 h 70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8" h="706460">
                <a:moveTo>
                  <a:pt x="706299" y="353230"/>
                </a:moveTo>
                <a:cubicBezTo>
                  <a:pt x="706299" y="548308"/>
                  <a:pt x="548178" y="706461"/>
                  <a:pt x="353149" y="706461"/>
                </a:cubicBezTo>
                <a:cubicBezTo>
                  <a:pt x="158121" y="706461"/>
                  <a:pt x="0" y="548308"/>
                  <a:pt x="0" y="353230"/>
                </a:cubicBezTo>
                <a:cubicBezTo>
                  <a:pt x="0" y="158154"/>
                  <a:pt x="158121" y="0"/>
                  <a:pt x="353149" y="0"/>
                </a:cubicBezTo>
                <a:cubicBezTo>
                  <a:pt x="548178" y="0"/>
                  <a:pt x="706299" y="158154"/>
                  <a:pt x="706299" y="353230"/>
                </a:cubicBezTo>
                <a:close/>
              </a:path>
            </a:pathLst>
          </a:custGeom>
          <a:solidFill>
            <a:srgbClr val="FD6234"/>
          </a:solidFill>
          <a:ln w="206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F474F71-7BC3-BBE9-51A5-6F7EA4E9AA59}"/>
              </a:ext>
            </a:extLst>
          </p:cNvPr>
          <p:cNvSpPr/>
          <p:nvPr/>
        </p:nvSpPr>
        <p:spPr>
          <a:xfrm>
            <a:off x="8844081" y="4654754"/>
            <a:ext cx="706319" cy="706460"/>
          </a:xfrm>
          <a:custGeom>
            <a:avLst/>
            <a:gdLst>
              <a:gd name="connsiteX0" fmla="*/ 706319 w 706319"/>
              <a:gd name="connsiteY0" fmla="*/ 353230 h 706460"/>
              <a:gd name="connsiteX1" fmla="*/ 353149 w 706319"/>
              <a:gd name="connsiteY1" fmla="*/ 706461 h 706460"/>
              <a:gd name="connsiteX2" fmla="*/ 0 w 706319"/>
              <a:gd name="connsiteY2" fmla="*/ 353230 h 706460"/>
              <a:gd name="connsiteX3" fmla="*/ 353149 w 706319"/>
              <a:gd name="connsiteY3" fmla="*/ 0 h 706460"/>
              <a:gd name="connsiteX4" fmla="*/ 706319 w 706319"/>
              <a:gd name="connsiteY4" fmla="*/ 353230 h 70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19" h="706460">
                <a:moveTo>
                  <a:pt x="706319" y="353230"/>
                </a:moveTo>
                <a:cubicBezTo>
                  <a:pt x="706319" y="548308"/>
                  <a:pt x="548177" y="706461"/>
                  <a:pt x="353149" y="706461"/>
                </a:cubicBezTo>
                <a:cubicBezTo>
                  <a:pt x="158121" y="706461"/>
                  <a:pt x="0" y="548308"/>
                  <a:pt x="0" y="353230"/>
                </a:cubicBezTo>
                <a:cubicBezTo>
                  <a:pt x="0" y="158154"/>
                  <a:pt x="158121" y="0"/>
                  <a:pt x="353149" y="0"/>
                </a:cubicBezTo>
                <a:cubicBezTo>
                  <a:pt x="548177" y="0"/>
                  <a:pt x="706319" y="158154"/>
                  <a:pt x="706319" y="353230"/>
                </a:cubicBezTo>
                <a:close/>
              </a:path>
            </a:pathLst>
          </a:custGeom>
          <a:solidFill>
            <a:srgbClr val="F7F5FF"/>
          </a:solidFill>
          <a:ln w="206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9504858E-709C-F70D-17E3-7872583D8B7C}"/>
              </a:ext>
            </a:extLst>
          </p:cNvPr>
          <p:cNvSpPr/>
          <p:nvPr/>
        </p:nvSpPr>
        <p:spPr>
          <a:xfrm>
            <a:off x="10753843" y="4654754"/>
            <a:ext cx="706320" cy="706460"/>
          </a:xfrm>
          <a:custGeom>
            <a:avLst/>
            <a:gdLst>
              <a:gd name="connsiteX0" fmla="*/ 706320 w 706320"/>
              <a:gd name="connsiteY0" fmla="*/ 353230 h 706460"/>
              <a:gd name="connsiteX1" fmla="*/ 353150 w 706320"/>
              <a:gd name="connsiteY1" fmla="*/ 706461 h 706460"/>
              <a:gd name="connsiteX2" fmla="*/ 0 w 706320"/>
              <a:gd name="connsiteY2" fmla="*/ 353230 h 706460"/>
              <a:gd name="connsiteX3" fmla="*/ 353150 w 706320"/>
              <a:gd name="connsiteY3" fmla="*/ 0 h 706460"/>
              <a:gd name="connsiteX4" fmla="*/ 706320 w 706320"/>
              <a:gd name="connsiteY4" fmla="*/ 353230 h 70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20" h="706460">
                <a:moveTo>
                  <a:pt x="706320" y="353230"/>
                </a:moveTo>
                <a:cubicBezTo>
                  <a:pt x="706320" y="548308"/>
                  <a:pt x="548198" y="706461"/>
                  <a:pt x="353150" y="706461"/>
                </a:cubicBezTo>
                <a:cubicBezTo>
                  <a:pt x="158122" y="706461"/>
                  <a:pt x="0" y="548308"/>
                  <a:pt x="0" y="353230"/>
                </a:cubicBezTo>
                <a:cubicBezTo>
                  <a:pt x="0" y="158154"/>
                  <a:pt x="158122" y="0"/>
                  <a:pt x="353150" y="0"/>
                </a:cubicBezTo>
                <a:cubicBezTo>
                  <a:pt x="548198" y="0"/>
                  <a:pt x="706320" y="158154"/>
                  <a:pt x="706320" y="353230"/>
                </a:cubicBezTo>
                <a:close/>
              </a:path>
            </a:pathLst>
          </a:custGeom>
          <a:solidFill>
            <a:srgbClr val="463C74"/>
          </a:solidFill>
          <a:ln w="2061"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B2DC97D-D8C3-5B75-72A4-71F1D012E2E6}"/>
              </a:ext>
            </a:extLst>
          </p:cNvPr>
          <p:cNvSpPr/>
          <p:nvPr/>
        </p:nvSpPr>
        <p:spPr>
          <a:xfrm>
            <a:off x="1150111" y="5584408"/>
            <a:ext cx="706277" cy="706465"/>
          </a:xfrm>
          <a:custGeom>
            <a:avLst/>
            <a:gdLst>
              <a:gd name="connsiteX0" fmla="*/ 602825 w 706277"/>
              <a:gd name="connsiteY0" fmla="*/ 602989 h 706465"/>
              <a:gd name="connsiteX1" fmla="*/ 103453 w 706277"/>
              <a:gd name="connsiteY1" fmla="*/ 602989 h 706465"/>
              <a:gd name="connsiteX2" fmla="*/ 103453 w 706277"/>
              <a:gd name="connsiteY2" fmla="*/ 103461 h 706465"/>
              <a:gd name="connsiteX3" fmla="*/ 602825 w 706277"/>
              <a:gd name="connsiteY3" fmla="*/ 103461 h 706465"/>
              <a:gd name="connsiteX4" fmla="*/ 602825 w 706277"/>
              <a:gd name="connsiteY4" fmla="*/ 602989 h 706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77" h="706465">
                <a:moveTo>
                  <a:pt x="602825" y="602989"/>
                </a:moveTo>
                <a:cubicBezTo>
                  <a:pt x="464890" y="740958"/>
                  <a:pt x="241182" y="740958"/>
                  <a:pt x="103453" y="602989"/>
                </a:cubicBezTo>
                <a:cubicBezTo>
                  <a:pt x="-34484" y="465041"/>
                  <a:pt x="-34484" y="241388"/>
                  <a:pt x="103453" y="103461"/>
                </a:cubicBezTo>
                <a:cubicBezTo>
                  <a:pt x="241182" y="-34487"/>
                  <a:pt x="464890" y="-34487"/>
                  <a:pt x="602825" y="103461"/>
                </a:cubicBezTo>
                <a:cubicBezTo>
                  <a:pt x="740762" y="241388"/>
                  <a:pt x="740762" y="465041"/>
                  <a:pt x="602825" y="602989"/>
                </a:cubicBezTo>
                <a:close/>
              </a:path>
            </a:pathLst>
          </a:custGeom>
          <a:solidFill>
            <a:srgbClr val="F7F5FF"/>
          </a:solidFill>
          <a:ln w="2061"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A16FFA4-94BE-7960-9D1E-3C07E4E4DF4D}"/>
              </a:ext>
            </a:extLst>
          </p:cNvPr>
          <p:cNvSpPr/>
          <p:nvPr/>
        </p:nvSpPr>
        <p:spPr>
          <a:xfrm>
            <a:off x="2179323" y="5584393"/>
            <a:ext cx="2108834" cy="706480"/>
          </a:xfrm>
          <a:custGeom>
            <a:avLst/>
            <a:gdLst>
              <a:gd name="connsiteX0" fmla="*/ 1755437 w 2108834"/>
              <a:gd name="connsiteY0" fmla="*/ 706481 h 706480"/>
              <a:gd name="connsiteX1" fmla="*/ 353396 w 2108834"/>
              <a:gd name="connsiteY1" fmla="*/ 706481 h 706480"/>
              <a:gd name="connsiteX2" fmla="*/ 0 w 2108834"/>
              <a:gd name="connsiteY2" fmla="*/ 353251 h 706480"/>
              <a:gd name="connsiteX3" fmla="*/ 353396 w 2108834"/>
              <a:gd name="connsiteY3" fmla="*/ 0 h 706480"/>
              <a:gd name="connsiteX4" fmla="*/ 1755437 w 2108834"/>
              <a:gd name="connsiteY4" fmla="*/ 0 h 706480"/>
              <a:gd name="connsiteX5" fmla="*/ 2108835 w 2108834"/>
              <a:gd name="connsiteY5" fmla="*/ 353251 h 706480"/>
              <a:gd name="connsiteX6" fmla="*/ 1755437 w 2108834"/>
              <a:gd name="connsiteY6" fmla="*/ 706481 h 7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834" h="706480">
                <a:moveTo>
                  <a:pt x="1755437" y="706481"/>
                </a:moveTo>
                <a:lnTo>
                  <a:pt x="353396" y="706481"/>
                </a:lnTo>
                <a:cubicBezTo>
                  <a:pt x="158348" y="706481"/>
                  <a:pt x="0" y="548328"/>
                  <a:pt x="0" y="353251"/>
                </a:cubicBezTo>
                <a:cubicBezTo>
                  <a:pt x="0" y="158153"/>
                  <a:pt x="158348" y="0"/>
                  <a:pt x="353396" y="0"/>
                </a:cubicBezTo>
                <a:lnTo>
                  <a:pt x="1755437" y="0"/>
                </a:lnTo>
                <a:cubicBezTo>
                  <a:pt x="1950487" y="0"/>
                  <a:pt x="2108835" y="158153"/>
                  <a:pt x="2108835" y="353251"/>
                </a:cubicBezTo>
                <a:cubicBezTo>
                  <a:pt x="2108835" y="548328"/>
                  <a:pt x="1950487" y="706481"/>
                  <a:pt x="1755437" y="706481"/>
                </a:cubicBezTo>
                <a:close/>
              </a:path>
            </a:pathLst>
          </a:custGeom>
          <a:solidFill>
            <a:srgbClr val="AFCC36"/>
          </a:solidFill>
          <a:ln w="2061" cap="flat">
            <a:noFill/>
            <a:prstDash val="solid"/>
            <a:miter/>
          </a:ln>
        </p:spPr>
        <p:txBody>
          <a:bodyPr rtlCol="0" anchor="ctr"/>
          <a:lstStyle/>
          <a:p>
            <a:endParaRPr lang="en-US"/>
          </a:p>
        </p:txBody>
      </p:sp>
    </p:spTree>
    <p:extLst>
      <p:ext uri="{BB962C8B-B14F-4D97-AF65-F5344CB8AC3E}">
        <p14:creationId xmlns:p14="http://schemas.microsoft.com/office/powerpoint/2010/main" val="2318527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96D2DF-E345-8942-FD75-09641857EC5B}"/>
              </a:ext>
            </a:extLst>
          </p:cNvPr>
          <p:cNvSpPr/>
          <p:nvPr/>
        </p:nvSpPr>
        <p:spPr>
          <a:xfrm>
            <a:off x="6456363" y="1674688"/>
            <a:ext cx="5003799" cy="4454650"/>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sp>
        <p:nvSpPr>
          <p:cNvPr id="19" name="TextBox 18">
            <a:extLst>
              <a:ext uri="{FF2B5EF4-FFF2-40B4-BE49-F238E27FC236}">
                <a16:creationId xmlns:a16="http://schemas.microsoft.com/office/drawing/2014/main" id="{053E263F-E876-64B7-9CBD-EE43ECD7C4E7}"/>
              </a:ext>
            </a:extLst>
          </p:cNvPr>
          <p:cNvSpPr txBox="1"/>
          <p:nvPr/>
        </p:nvSpPr>
        <p:spPr>
          <a:xfrm>
            <a:off x="7891746" y="2123715"/>
            <a:ext cx="1921894"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PREZENȚA ONLINE</a:t>
            </a: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6793068" y="2819433"/>
            <a:ext cx="4447746" cy="2964918"/>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Stabilirea unor ținte de angajare media pentru componentele de comunicare digitală.</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Integrarea fluxurilor social media pe pagina principală OUC.</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Înscrierea pe platformele de monitorizare a prezenței digitale cum ar fi Zelist, Google Analytics etc. pentru evaluarea evoluției conținutului media.</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Definirea unor termeni cheie care să fie utilizați în conținutul media, inclusiv prin definirea în construcția paginilor web și a comunicării interne și externe.</a:t>
            </a:r>
          </a:p>
        </p:txBody>
      </p:sp>
      <p:grpSp>
        <p:nvGrpSpPr>
          <p:cNvPr id="22" name="Group 21">
            <a:extLst>
              <a:ext uri="{FF2B5EF4-FFF2-40B4-BE49-F238E27FC236}">
                <a16:creationId xmlns:a16="http://schemas.microsoft.com/office/drawing/2014/main" id="{E86595E2-B394-9370-B1D7-A0123E995FA6}"/>
              </a:ext>
            </a:extLst>
          </p:cNvPr>
          <p:cNvGrpSpPr/>
          <p:nvPr/>
        </p:nvGrpSpPr>
        <p:grpSpPr>
          <a:xfrm>
            <a:off x="1137005" y="1918671"/>
            <a:ext cx="5673971" cy="4210733"/>
            <a:chOff x="1137005" y="1918671"/>
            <a:chExt cx="5673971" cy="4210733"/>
          </a:xfrm>
        </p:grpSpPr>
        <p:pic>
          <p:nvPicPr>
            <p:cNvPr id="4" name="Picture 3" descr="A child holding a banana&#10;&#10;Description automatically generated with medium confidence">
              <a:extLst>
                <a:ext uri="{FF2B5EF4-FFF2-40B4-BE49-F238E27FC236}">
                  <a16:creationId xmlns:a16="http://schemas.microsoft.com/office/drawing/2014/main" id="{4EA42419-9C7E-0C7B-2701-04C92B673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332" y="1918671"/>
              <a:ext cx="2957792" cy="4202488"/>
            </a:xfrm>
            <a:prstGeom prst="rect">
              <a:avLst/>
            </a:prstGeom>
          </p:spPr>
        </p:pic>
        <p:sp>
          <p:nvSpPr>
            <p:cNvPr id="20" name="Freeform: Shape 19">
              <a:extLst>
                <a:ext uri="{FF2B5EF4-FFF2-40B4-BE49-F238E27FC236}">
                  <a16:creationId xmlns:a16="http://schemas.microsoft.com/office/drawing/2014/main" id="{2B213B9A-6E58-5569-DE8C-507FAC87BCA1}"/>
                </a:ext>
              </a:extLst>
            </p:cNvPr>
            <p:cNvSpPr/>
            <p:nvPr/>
          </p:nvSpPr>
          <p:spPr>
            <a:xfrm>
              <a:off x="1499090" y="1918672"/>
              <a:ext cx="2959144" cy="4210732"/>
            </a:xfrm>
            <a:custGeom>
              <a:avLst/>
              <a:gdLst>
                <a:gd name="connsiteX0" fmla="*/ 1479565 w 2959144"/>
                <a:gd name="connsiteY0" fmla="*/ 0 h 4210732"/>
                <a:gd name="connsiteX1" fmla="*/ 2959144 w 2959144"/>
                <a:gd name="connsiteY1" fmla="*/ 1479179 h 4210732"/>
                <a:gd name="connsiteX2" fmla="*/ 2959144 w 2959144"/>
                <a:gd name="connsiteY2" fmla="*/ 2731556 h 4210732"/>
                <a:gd name="connsiteX3" fmla="*/ 1479565 w 2959144"/>
                <a:gd name="connsiteY3" fmla="*/ 4210733 h 4210732"/>
                <a:gd name="connsiteX4" fmla="*/ 0 w 2959144"/>
                <a:gd name="connsiteY4" fmla="*/ 2731556 h 4210732"/>
                <a:gd name="connsiteX5" fmla="*/ 0 w 2959144"/>
                <a:gd name="connsiteY5" fmla="*/ 1479179 h 4210732"/>
                <a:gd name="connsiteX6" fmla="*/ 1479565 w 2959144"/>
                <a:gd name="connsiteY6" fmla="*/ 0 h 421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9144" h="4210732">
                  <a:moveTo>
                    <a:pt x="1479565" y="0"/>
                  </a:moveTo>
                  <a:cubicBezTo>
                    <a:pt x="2296710" y="0"/>
                    <a:pt x="2959144" y="662242"/>
                    <a:pt x="2959144" y="1479179"/>
                  </a:cubicBezTo>
                  <a:lnTo>
                    <a:pt x="2959144" y="2731556"/>
                  </a:lnTo>
                  <a:cubicBezTo>
                    <a:pt x="2959144" y="3548495"/>
                    <a:pt x="2296710" y="4210733"/>
                    <a:pt x="1479565" y="4210733"/>
                  </a:cubicBezTo>
                  <a:cubicBezTo>
                    <a:pt x="662419" y="4210733"/>
                    <a:pt x="0" y="3548495"/>
                    <a:pt x="0" y="2731556"/>
                  </a:cubicBezTo>
                  <a:lnTo>
                    <a:pt x="0" y="1479179"/>
                  </a:lnTo>
                  <a:cubicBezTo>
                    <a:pt x="0" y="662242"/>
                    <a:pt x="662419" y="0"/>
                    <a:pt x="1479565" y="0"/>
                  </a:cubicBezTo>
                  <a:close/>
                </a:path>
              </a:pathLst>
            </a:custGeom>
            <a:noFill/>
            <a:ln w="222"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E6D6A56E-A738-DBA5-E9C8-7A4989172C7B}"/>
                </a:ext>
              </a:extLst>
            </p:cNvPr>
            <p:cNvSpPr/>
            <p:nvPr/>
          </p:nvSpPr>
          <p:spPr>
            <a:xfrm>
              <a:off x="1137005" y="3890397"/>
              <a:ext cx="724168" cy="724482"/>
            </a:xfrm>
            <a:custGeom>
              <a:avLst/>
              <a:gdLst>
                <a:gd name="connsiteX0" fmla="*/ 724169 w 724168"/>
                <a:gd name="connsiteY0" fmla="*/ 362248 h 724482"/>
                <a:gd name="connsiteX1" fmla="*/ 362085 w 724168"/>
                <a:gd name="connsiteY1" fmla="*/ 724483 h 724482"/>
                <a:gd name="connsiteX2" fmla="*/ 0 w 724168"/>
                <a:gd name="connsiteY2" fmla="*/ 362248 h 724482"/>
                <a:gd name="connsiteX3" fmla="*/ 362085 w 724168"/>
                <a:gd name="connsiteY3" fmla="*/ 0 h 724482"/>
                <a:gd name="connsiteX4" fmla="*/ 724169 w 724168"/>
                <a:gd name="connsiteY4" fmla="*/ 362248 h 724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168" h="724482">
                  <a:moveTo>
                    <a:pt x="724169" y="362248"/>
                  </a:moveTo>
                  <a:cubicBezTo>
                    <a:pt x="724169" y="562295"/>
                    <a:pt x="562046" y="724483"/>
                    <a:pt x="362085" y="724483"/>
                  </a:cubicBezTo>
                  <a:cubicBezTo>
                    <a:pt x="162123" y="724483"/>
                    <a:pt x="0" y="562295"/>
                    <a:pt x="0" y="362248"/>
                  </a:cubicBezTo>
                  <a:cubicBezTo>
                    <a:pt x="0" y="162188"/>
                    <a:pt x="162123" y="0"/>
                    <a:pt x="362085" y="0"/>
                  </a:cubicBezTo>
                  <a:cubicBezTo>
                    <a:pt x="562046" y="0"/>
                    <a:pt x="724169" y="162188"/>
                    <a:pt x="724169" y="362248"/>
                  </a:cubicBezTo>
                  <a:close/>
                </a:path>
              </a:pathLst>
            </a:custGeom>
            <a:solidFill>
              <a:srgbClr val="FFC735"/>
            </a:solidFill>
            <a:ln w="22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256CED5-40B4-B363-7DAF-BE7FDE5ED18D}"/>
                </a:ext>
              </a:extLst>
            </p:cNvPr>
            <p:cNvSpPr/>
            <p:nvPr/>
          </p:nvSpPr>
          <p:spPr>
            <a:xfrm>
              <a:off x="4080194" y="3782521"/>
              <a:ext cx="706382" cy="706481"/>
            </a:xfrm>
            <a:custGeom>
              <a:avLst/>
              <a:gdLst>
                <a:gd name="connsiteX0" fmla="*/ 706383 w 706382"/>
                <a:gd name="connsiteY0" fmla="*/ 353230 h 706481"/>
                <a:gd name="connsiteX1" fmla="*/ 353190 w 706382"/>
                <a:gd name="connsiteY1" fmla="*/ 706481 h 706481"/>
                <a:gd name="connsiteX2" fmla="*/ 0 w 706382"/>
                <a:gd name="connsiteY2" fmla="*/ 353230 h 706481"/>
                <a:gd name="connsiteX3" fmla="*/ 353190 w 706382"/>
                <a:gd name="connsiteY3" fmla="*/ 0 h 706481"/>
                <a:gd name="connsiteX4" fmla="*/ 706383 w 706382"/>
                <a:gd name="connsiteY4" fmla="*/ 353230 h 70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2" h="706481">
                  <a:moveTo>
                    <a:pt x="706383" y="353230"/>
                  </a:moveTo>
                  <a:cubicBezTo>
                    <a:pt x="706383" y="548329"/>
                    <a:pt x="548240" y="706481"/>
                    <a:pt x="353190" y="706481"/>
                  </a:cubicBezTo>
                  <a:cubicBezTo>
                    <a:pt x="158142" y="706481"/>
                    <a:pt x="0" y="548329"/>
                    <a:pt x="0" y="353230"/>
                  </a:cubicBezTo>
                  <a:cubicBezTo>
                    <a:pt x="0" y="158153"/>
                    <a:pt x="158142" y="0"/>
                    <a:pt x="353190" y="0"/>
                  </a:cubicBezTo>
                  <a:cubicBezTo>
                    <a:pt x="548240" y="0"/>
                    <a:pt x="706383" y="158153"/>
                    <a:pt x="706383" y="353230"/>
                  </a:cubicBezTo>
                  <a:close/>
                </a:path>
              </a:pathLst>
            </a:custGeom>
            <a:solidFill>
              <a:srgbClr val="F7F5FF"/>
            </a:solidFill>
            <a:ln w="206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FB85D41-2C7A-05AC-5FA2-7FE841C59EFB}"/>
                </a:ext>
              </a:extLst>
            </p:cNvPr>
            <p:cNvSpPr/>
            <p:nvPr/>
          </p:nvSpPr>
          <p:spPr>
            <a:xfrm>
              <a:off x="5104131" y="3782521"/>
              <a:ext cx="706380" cy="706481"/>
            </a:xfrm>
            <a:custGeom>
              <a:avLst/>
              <a:gdLst>
                <a:gd name="connsiteX0" fmla="*/ 706381 w 706380"/>
                <a:gd name="connsiteY0" fmla="*/ 353230 h 706481"/>
                <a:gd name="connsiteX1" fmla="*/ 353190 w 706380"/>
                <a:gd name="connsiteY1" fmla="*/ 706481 h 706481"/>
                <a:gd name="connsiteX2" fmla="*/ 0 w 706380"/>
                <a:gd name="connsiteY2" fmla="*/ 353230 h 706481"/>
                <a:gd name="connsiteX3" fmla="*/ 353190 w 706380"/>
                <a:gd name="connsiteY3" fmla="*/ 0 h 706481"/>
                <a:gd name="connsiteX4" fmla="*/ 706381 w 706380"/>
                <a:gd name="connsiteY4" fmla="*/ 353230 h 70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1">
                  <a:moveTo>
                    <a:pt x="706381" y="353230"/>
                  </a:moveTo>
                  <a:cubicBezTo>
                    <a:pt x="706381" y="548329"/>
                    <a:pt x="548238" y="706481"/>
                    <a:pt x="353190" y="706481"/>
                  </a:cubicBezTo>
                  <a:cubicBezTo>
                    <a:pt x="158348" y="706481"/>
                    <a:pt x="0" y="548329"/>
                    <a:pt x="0" y="353230"/>
                  </a:cubicBezTo>
                  <a:cubicBezTo>
                    <a:pt x="0" y="158153"/>
                    <a:pt x="158348" y="0"/>
                    <a:pt x="353190" y="0"/>
                  </a:cubicBezTo>
                  <a:cubicBezTo>
                    <a:pt x="548238"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70DA351-2064-E7CC-66AC-105BD3063AD4}"/>
                </a:ext>
              </a:extLst>
            </p:cNvPr>
            <p:cNvSpPr/>
            <p:nvPr/>
          </p:nvSpPr>
          <p:spPr>
            <a:xfrm>
              <a:off x="6104801" y="3782521"/>
              <a:ext cx="706175" cy="706481"/>
            </a:xfrm>
            <a:custGeom>
              <a:avLst/>
              <a:gdLst>
                <a:gd name="connsiteX0" fmla="*/ 706175 w 706175"/>
                <a:gd name="connsiteY0" fmla="*/ 353230 h 706481"/>
                <a:gd name="connsiteX1" fmla="*/ 352985 w 706175"/>
                <a:gd name="connsiteY1" fmla="*/ 706481 h 706481"/>
                <a:gd name="connsiteX2" fmla="*/ 0 w 706175"/>
                <a:gd name="connsiteY2" fmla="*/ 353230 h 706481"/>
                <a:gd name="connsiteX3" fmla="*/ 352985 w 706175"/>
                <a:gd name="connsiteY3" fmla="*/ 0 h 706481"/>
                <a:gd name="connsiteX4" fmla="*/ 706175 w 706175"/>
                <a:gd name="connsiteY4" fmla="*/ 353230 h 70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175" h="706481">
                  <a:moveTo>
                    <a:pt x="706175" y="353230"/>
                  </a:moveTo>
                  <a:cubicBezTo>
                    <a:pt x="706175" y="548329"/>
                    <a:pt x="548033" y="706481"/>
                    <a:pt x="352985" y="706481"/>
                  </a:cubicBezTo>
                  <a:cubicBezTo>
                    <a:pt x="158142" y="706481"/>
                    <a:pt x="0" y="548329"/>
                    <a:pt x="0" y="353230"/>
                  </a:cubicBezTo>
                  <a:cubicBezTo>
                    <a:pt x="0" y="158153"/>
                    <a:pt x="158142" y="0"/>
                    <a:pt x="352985" y="0"/>
                  </a:cubicBezTo>
                  <a:cubicBezTo>
                    <a:pt x="548033" y="0"/>
                    <a:pt x="706175" y="158153"/>
                    <a:pt x="706175" y="353230"/>
                  </a:cubicBezTo>
                  <a:close/>
                </a:path>
              </a:pathLst>
            </a:custGeom>
            <a:solidFill>
              <a:srgbClr val="463C74"/>
            </a:solidFill>
            <a:ln w="2061" cap="flat">
              <a:noFill/>
              <a:prstDash val="solid"/>
              <a:miter/>
            </a:ln>
          </p:spPr>
          <p:txBody>
            <a:bodyPr rtlCol="0" anchor="ctr"/>
            <a:lstStyle/>
            <a:p>
              <a:endParaRPr lang="en-US"/>
            </a:p>
          </p:txBody>
        </p:sp>
      </p:grpSp>
      <p:pic>
        <p:nvPicPr>
          <p:cNvPr id="7" name="Graphic 6">
            <a:extLst>
              <a:ext uri="{FF2B5EF4-FFF2-40B4-BE49-F238E27FC236}">
                <a16:creationId xmlns:a16="http://schemas.microsoft.com/office/drawing/2014/main" id="{C8ADDC33-1F81-2AB8-62A6-927394908A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6798" y="1976935"/>
            <a:ext cx="530199" cy="530199"/>
          </a:xfrm>
          <a:prstGeom prst="rect">
            <a:avLst/>
          </a:prstGeom>
        </p:spPr>
      </p:pic>
    </p:spTree>
    <p:extLst>
      <p:ext uri="{BB962C8B-B14F-4D97-AF65-F5344CB8AC3E}">
        <p14:creationId xmlns:p14="http://schemas.microsoft.com/office/powerpoint/2010/main" val="3949856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496D2DF-E345-8942-FD75-09641857EC5B}"/>
              </a:ext>
            </a:extLst>
          </p:cNvPr>
          <p:cNvSpPr/>
          <p:nvPr/>
        </p:nvSpPr>
        <p:spPr>
          <a:xfrm>
            <a:off x="731838" y="1674688"/>
            <a:ext cx="10728325" cy="4454650"/>
          </a:xfrm>
          <a:prstGeom prst="roundRect">
            <a:avLst>
              <a:gd name="adj" fmla="val 10912"/>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847681"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Recomandări Specifice</a:t>
            </a:r>
            <a:endParaRPr lang="it-IT" sz="3600" dirty="0">
              <a:solidFill>
                <a:srgbClr val="463C74"/>
              </a:solidFill>
              <a:latin typeface="Fira Sans Condensed ExtraBold" panose="020B0903050000020004" pitchFamily="34" charset="0"/>
            </a:endParaRPr>
          </a:p>
        </p:txBody>
      </p:sp>
      <p:sp>
        <p:nvSpPr>
          <p:cNvPr id="19" name="TextBox 18">
            <a:extLst>
              <a:ext uri="{FF2B5EF4-FFF2-40B4-BE49-F238E27FC236}">
                <a16:creationId xmlns:a16="http://schemas.microsoft.com/office/drawing/2014/main" id="{053E263F-E876-64B7-9CBD-EE43ECD7C4E7}"/>
              </a:ext>
            </a:extLst>
          </p:cNvPr>
          <p:cNvSpPr txBox="1"/>
          <p:nvPr/>
        </p:nvSpPr>
        <p:spPr>
          <a:xfrm>
            <a:off x="2037335" y="2123715"/>
            <a:ext cx="3224923" cy="369332"/>
          </a:xfrm>
          <a:prstGeom prst="rect">
            <a:avLst/>
          </a:prstGeom>
          <a:noFill/>
        </p:spPr>
        <p:txBody>
          <a:bodyPr wrap="square">
            <a:spAutoFit/>
          </a:bodyPr>
          <a:lstStyle/>
          <a:p>
            <a:r>
              <a:rPr lang="ro-RO" dirty="0">
                <a:solidFill>
                  <a:srgbClr val="463C74"/>
                </a:solidFill>
                <a:latin typeface="Fira Sans Condensed ExtraBold" panose="020B0903050000020004" pitchFamily="34" charset="0"/>
              </a:rPr>
              <a:t>STRUCTURAREA DOSARELOR</a:t>
            </a:r>
            <a:endParaRPr lang="en-US" dirty="0">
              <a:solidFill>
                <a:srgbClr val="463C74"/>
              </a:solidFill>
              <a:latin typeface="Fira Sans Condensed ExtraBold" panose="020B0903050000020004" pitchFamily="34" charset="0"/>
            </a:endParaRPr>
          </a:p>
        </p:txBody>
      </p:sp>
      <p:sp>
        <p:nvSpPr>
          <p:cNvPr id="28" name="Substituent conținut 15">
            <a:extLst>
              <a:ext uri="{FF2B5EF4-FFF2-40B4-BE49-F238E27FC236}">
                <a16:creationId xmlns:a16="http://schemas.microsoft.com/office/drawing/2014/main" id="{FAA2AD77-C606-53E0-A10C-0DB059BEF6F5}"/>
              </a:ext>
            </a:extLst>
          </p:cNvPr>
          <p:cNvSpPr txBox="1">
            <a:spLocks/>
          </p:cNvSpPr>
          <p:nvPr/>
        </p:nvSpPr>
        <p:spPr>
          <a:xfrm>
            <a:off x="1259072" y="2841412"/>
            <a:ext cx="9496055" cy="2898503"/>
          </a:xfrm>
          <a:prstGeom prst="rect">
            <a:avLst/>
          </a:prstGeom>
        </p:spPr>
        <p:txBody>
          <a:bodyPr vert="horz" lIns="91440" tIns="45720" rIns="91440" bIns="45720" rtlCol="0">
            <a:noAutofit/>
          </a:bodyPr>
          <a:lstStyle/>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Înregistrarea periodică, narativă, a observațiilor privind beneficiarii. Spre exemplu, la fiecare două-trei luni, personalul CONCORDIA notează observațiile privitoare la fiecare beneficiar. Practic se poate imagina un sistem prin care pentru 12 beneficiari se notează lucruri la final de ianuarie, aprilie, iulie și octombrie; pentru următorii 12 se notează în februarie, mai, august, noiembrie; iar pentru următorii 12 în martie, iunie, septembrie, decembrie. Notițele pot fi structurate pe domeniile abordate în acest raport, dar este de preferat să fie menținut un format liber, care să permită consemnarea lucrurilor relevante, anecdotice șamd.</a:t>
            </a:r>
          </a:p>
          <a:p>
            <a:pPr marL="285750" indent="-285750">
              <a:lnSpc>
                <a:spcPct val="114000"/>
              </a:lnSpc>
              <a:spcBef>
                <a:spcPts val="600"/>
              </a:spcBef>
              <a:spcAft>
                <a:spcPts val="600"/>
              </a:spcAft>
              <a:buClr>
                <a:srgbClr val="FD6234"/>
              </a:buClr>
              <a:buFont typeface="Arial" panose="020B0604020202020204" pitchFamily="34" charset="0"/>
              <a:buChar char="•"/>
            </a:pPr>
            <a:r>
              <a:rPr lang="ro-RO" sz="1400" dirty="0">
                <a:solidFill>
                  <a:srgbClr val="1D1D1D"/>
                </a:solidFill>
                <a:latin typeface="Fira Sans Condensed" panose="020B0503050000020004" pitchFamily="34" charset="0"/>
              </a:rPr>
              <a:t>O astfel de înregistrare, precum și gestiunea restului informației (spre exemplu planurile educaționale personalizate) ar trebui realizată electronic. Experiența din alte organizații arată că nu este deloc o presiune legată de competențele IT ale personalului, și că în scurt timp (1-2 luni), gestiunea electronică a tuturor acestor înregistrări conduce la economii importante de timp pentru toți cei implicați.</a:t>
            </a:r>
          </a:p>
        </p:txBody>
      </p:sp>
      <p:grpSp>
        <p:nvGrpSpPr>
          <p:cNvPr id="2" name="Graphic 6">
            <a:extLst>
              <a:ext uri="{FF2B5EF4-FFF2-40B4-BE49-F238E27FC236}">
                <a16:creationId xmlns:a16="http://schemas.microsoft.com/office/drawing/2014/main" id="{B366E26A-1ACD-3DCA-3E4C-4E62D1827AEC}"/>
              </a:ext>
            </a:extLst>
          </p:cNvPr>
          <p:cNvGrpSpPr/>
          <p:nvPr/>
        </p:nvGrpSpPr>
        <p:grpSpPr>
          <a:xfrm>
            <a:off x="1368020" y="2023053"/>
            <a:ext cx="460780" cy="563505"/>
            <a:chOff x="1368020" y="2023053"/>
            <a:chExt cx="398828" cy="563505"/>
          </a:xfrm>
          <a:solidFill>
            <a:srgbClr val="463C74"/>
          </a:solidFill>
        </p:grpSpPr>
        <p:sp>
          <p:nvSpPr>
            <p:cNvPr id="3" name="Freeform: Shape 2">
              <a:extLst>
                <a:ext uri="{FF2B5EF4-FFF2-40B4-BE49-F238E27FC236}">
                  <a16:creationId xmlns:a16="http://schemas.microsoft.com/office/drawing/2014/main" id="{B9475C4E-5028-940F-4B6A-9F6A9C75D297}"/>
                </a:ext>
              </a:extLst>
            </p:cNvPr>
            <p:cNvSpPr/>
            <p:nvPr/>
          </p:nvSpPr>
          <p:spPr>
            <a:xfrm>
              <a:off x="1368020" y="2023053"/>
              <a:ext cx="398828" cy="563505"/>
            </a:xfrm>
            <a:custGeom>
              <a:avLst/>
              <a:gdLst>
                <a:gd name="connsiteX0" fmla="*/ 84878 w 398828"/>
                <a:gd name="connsiteY0" fmla="*/ 449352 h 563505"/>
                <a:gd name="connsiteX1" fmla="*/ 113499 w 398828"/>
                <a:gd name="connsiteY1" fmla="*/ 409268 h 563505"/>
                <a:gd name="connsiteX2" fmla="*/ 246442 w 398828"/>
                <a:gd name="connsiteY2" fmla="*/ 409268 h 563505"/>
                <a:gd name="connsiteX3" fmla="*/ 276154 w 398828"/>
                <a:gd name="connsiteY3" fmla="*/ 445720 h 563505"/>
                <a:gd name="connsiteX4" fmla="*/ 276154 w 398828"/>
                <a:gd name="connsiteY4" fmla="*/ 539248 h 563505"/>
                <a:gd name="connsiteX5" fmla="*/ 84878 w 398828"/>
                <a:gd name="connsiteY5" fmla="*/ 539248 h 563505"/>
                <a:gd name="connsiteX6" fmla="*/ 84878 w 398828"/>
                <a:gd name="connsiteY6" fmla="*/ 449352 h 563505"/>
                <a:gd name="connsiteX7" fmla="*/ 359940 w 398828"/>
                <a:gd name="connsiteY7" fmla="*/ 309643 h 563505"/>
                <a:gd name="connsiteX8" fmla="*/ 373049 w 398828"/>
                <a:gd name="connsiteY8" fmla="*/ 324561 h 563505"/>
                <a:gd name="connsiteX9" fmla="*/ 378401 w 398828"/>
                <a:gd name="connsiteY9" fmla="*/ 348559 h 563505"/>
                <a:gd name="connsiteX10" fmla="*/ 378401 w 398828"/>
                <a:gd name="connsiteY10" fmla="*/ 409268 h 563505"/>
                <a:gd name="connsiteX11" fmla="*/ 374469 w 398828"/>
                <a:gd name="connsiteY11" fmla="*/ 404209 h 563505"/>
                <a:gd name="connsiteX12" fmla="*/ 363108 w 398828"/>
                <a:gd name="connsiteY12" fmla="*/ 390978 h 563505"/>
                <a:gd name="connsiteX13" fmla="*/ 359940 w 398828"/>
                <a:gd name="connsiteY13" fmla="*/ 388643 h 563505"/>
                <a:gd name="connsiteX14" fmla="*/ 359940 w 398828"/>
                <a:gd name="connsiteY14" fmla="*/ 309643 h 563505"/>
                <a:gd name="connsiteX15" fmla="*/ 147253 w 398828"/>
                <a:gd name="connsiteY15" fmla="*/ 312108 h 563505"/>
                <a:gd name="connsiteX16" fmla="*/ 20428 w 398828"/>
                <a:gd name="connsiteY16" fmla="*/ 312108 h 563505"/>
                <a:gd name="connsiteX17" fmla="*/ 20428 w 398828"/>
                <a:gd name="connsiteY17" fmla="*/ 272024 h 563505"/>
                <a:gd name="connsiteX18" fmla="*/ 147253 w 398828"/>
                <a:gd name="connsiteY18" fmla="*/ 272024 h 563505"/>
                <a:gd name="connsiteX19" fmla="*/ 162219 w 398828"/>
                <a:gd name="connsiteY19" fmla="*/ 291612 h 563505"/>
                <a:gd name="connsiteX20" fmla="*/ 147253 w 398828"/>
                <a:gd name="connsiteY20" fmla="*/ 312108 h 563505"/>
                <a:gd name="connsiteX21" fmla="*/ 20428 w 398828"/>
                <a:gd name="connsiteY21" fmla="*/ 106890 h 563505"/>
                <a:gd name="connsiteX22" fmla="*/ 95693 w 398828"/>
                <a:gd name="connsiteY22" fmla="*/ 108576 h 563505"/>
                <a:gd name="connsiteX23" fmla="*/ 110221 w 398828"/>
                <a:gd name="connsiteY23" fmla="*/ 124143 h 563505"/>
                <a:gd name="connsiteX24" fmla="*/ 217603 w 398828"/>
                <a:gd name="connsiteY24" fmla="*/ 251658 h 563505"/>
                <a:gd name="connsiteX25" fmla="*/ 226342 w 398828"/>
                <a:gd name="connsiteY25" fmla="*/ 263203 h 563505"/>
                <a:gd name="connsiteX26" fmla="*/ 257584 w 398828"/>
                <a:gd name="connsiteY26" fmla="*/ 300044 h 563505"/>
                <a:gd name="connsiteX27" fmla="*/ 369990 w 398828"/>
                <a:gd name="connsiteY27" fmla="*/ 433785 h 563505"/>
                <a:gd name="connsiteX28" fmla="*/ 378401 w 398828"/>
                <a:gd name="connsiteY28" fmla="*/ 445720 h 563505"/>
                <a:gd name="connsiteX29" fmla="*/ 378401 w 398828"/>
                <a:gd name="connsiteY29" fmla="*/ 525887 h 563505"/>
                <a:gd name="connsiteX30" fmla="*/ 365074 w 398828"/>
                <a:gd name="connsiteY30" fmla="*/ 539248 h 563505"/>
                <a:gd name="connsiteX31" fmla="*/ 296582 w 398828"/>
                <a:gd name="connsiteY31" fmla="*/ 539248 h 563505"/>
                <a:gd name="connsiteX32" fmla="*/ 296582 w 398828"/>
                <a:gd name="connsiteY32" fmla="*/ 445720 h 563505"/>
                <a:gd name="connsiteX33" fmla="*/ 246442 w 398828"/>
                <a:gd name="connsiteY33" fmla="*/ 385010 h 563505"/>
                <a:gd name="connsiteX34" fmla="*/ 114591 w 398828"/>
                <a:gd name="connsiteY34" fmla="*/ 385010 h 563505"/>
                <a:gd name="connsiteX35" fmla="*/ 77341 w 398828"/>
                <a:gd name="connsiteY35" fmla="*/ 406414 h 563505"/>
                <a:gd name="connsiteX36" fmla="*/ 64451 w 398828"/>
                <a:gd name="connsiteY36" fmla="*/ 456616 h 563505"/>
                <a:gd name="connsiteX37" fmla="*/ 64451 w 398828"/>
                <a:gd name="connsiteY37" fmla="*/ 539248 h 563505"/>
                <a:gd name="connsiteX38" fmla="*/ 20428 w 398828"/>
                <a:gd name="connsiteY38" fmla="*/ 525887 h 563505"/>
                <a:gd name="connsiteX39" fmla="*/ 20428 w 398828"/>
                <a:gd name="connsiteY39" fmla="*/ 336365 h 563505"/>
                <a:gd name="connsiteX40" fmla="*/ 147253 w 398828"/>
                <a:gd name="connsiteY40" fmla="*/ 336365 h 563505"/>
                <a:gd name="connsiteX41" fmla="*/ 181991 w 398828"/>
                <a:gd name="connsiteY41" fmla="*/ 297579 h 563505"/>
                <a:gd name="connsiteX42" fmla="*/ 170958 w 398828"/>
                <a:gd name="connsiteY42" fmla="*/ 259700 h 563505"/>
                <a:gd name="connsiteX43" fmla="*/ 147253 w 398828"/>
                <a:gd name="connsiteY43" fmla="*/ 247766 h 563505"/>
                <a:gd name="connsiteX44" fmla="*/ 20428 w 398828"/>
                <a:gd name="connsiteY44" fmla="*/ 247766 h 563505"/>
                <a:gd name="connsiteX45" fmla="*/ 20428 w 398828"/>
                <a:gd name="connsiteY45" fmla="*/ 106890 h 563505"/>
                <a:gd name="connsiteX46" fmla="*/ 59316 w 398828"/>
                <a:gd name="connsiteY46" fmla="*/ 66806 h 563505"/>
                <a:gd name="connsiteX47" fmla="*/ 339513 w 398828"/>
                <a:gd name="connsiteY47" fmla="*/ 66806 h 563505"/>
                <a:gd name="connsiteX48" fmla="*/ 339513 w 398828"/>
                <a:gd name="connsiteY48" fmla="*/ 361920 h 563505"/>
                <a:gd name="connsiteX49" fmla="*/ 256382 w 398828"/>
                <a:gd name="connsiteY49" fmla="*/ 263852 h 563505"/>
                <a:gd name="connsiteX50" fmla="*/ 282272 w 398828"/>
                <a:gd name="connsiteY50" fmla="*/ 263592 h 563505"/>
                <a:gd name="connsiteX51" fmla="*/ 291994 w 398828"/>
                <a:gd name="connsiteY51" fmla="*/ 239853 h 563505"/>
                <a:gd name="connsiteX52" fmla="*/ 243383 w 398828"/>
                <a:gd name="connsiteY52" fmla="*/ 239334 h 563505"/>
                <a:gd name="connsiteX53" fmla="*/ 223174 w 398828"/>
                <a:gd name="connsiteY53" fmla="*/ 224416 h 563505"/>
                <a:gd name="connsiteX54" fmla="*/ 206570 w 398828"/>
                <a:gd name="connsiteY54" fmla="*/ 204050 h 563505"/>
                <a:gd name="connsiteX55" fmla="*/ 283364 w 398828"/>
                <a:gd name="connsiteY55" fmla="*/ 204050 h 563505"/>
                <a:gd name="connsiteX56" fmla="*/ 286423 w 398828"/>
                <a:gd name="connsiteY56" fmla="*/ 179663 h 563505"/>
                <a:gd name="connsiteX57" fmla="*/ 194335 w 398828"/>
                <a:gd name="connsiteY57" fmla="*/ 179793 h 563505"/>
                <a:gd name="connsiteX58" fmla="*/ 178168 w 398828"/>
                <a:gd name="connsiteY58" fmla="*/ 170972 h 563505"/>
                <a:gd name="connsiteX59" fmla="*/ 155446 w 398828"/>
                <a:gd name="connsiteY59" fmla="*/ 143341 h 563505"/>
                <a:gd name="connsiteX60" fmla="*/ 268945 w 398828"/>
                <a:gd name="connsiteY60" fmla="*/ 143341 h 563505"/>
                <a:gd name="connsiteX61" fmla="*/ 288498 w 398828"/>
                <a:gd name="connsiteY61" fmla="*/ 143341 h 563505"/>
                <a:gd name="connsiteX62" fmla="*/ 298657 w 398828"/>
                <a:gd name="connsiteY62" fmla="*/ 132315 h 563505"/>
                <a:gd name="connsiteX63" fmla="*/ 279213 w 398828"/>
                <a:gd name="connsiteY63" fmla="*/ 118954 h 563505"/>
                <a:gd name="connsiteX64" fmla="*/ 136985 w 398828"/>
                <a:gd name="connsiteY64" fmla="*/ 119083 h 563505"/>
                <a:gd name="connsiteX65" fmla="*/ 87937 w 398828"/>
                <a:gd name="connsiteY65" fmla="*/ 82632 h 563505"/>
                <a:gd name="connsiteX66" fmla="*/ 59316 w 398828"/>
                <a:gd name="connsiteY66" fmla="*/ 82632 h 563505"/>
                <a:gd name="connsiteX67" fmla="*/ 59316 w 398828"/>
                <a:gd name="connsiteY67" fmla="*/ 66806 h 563505"/>
                <a:gd name="connsiteX68" fmla="*/ 38889 w 398828"/>
                <a:gd name="connsiteY68" fmla="*/ 60709 h 563505"/>
                <a:gd name="connsiteX69" fmla="*/ 38889 w 398828"/>
                <a:gd name="connsiteY69" fmla="*/ 82632 h 563505"/>
                <a:gd name="connsiteX70" fmla="*/ 20428 w 398828"/>
                <a:gd name="connsiteY70" fmla="*/ 82632 h 563505"/>
                <a:gd name="connsiteX71" fmla="*/ 20428 w 398828"/>
                <a:gd name="connsiteY71" fmla="*/ 37619 h 563505"/>
                <a:gd name="connsiteX72" fmla="*/ 33755 w 398828"/>
                <a:gd name="connsiteY72" fmla="*/ 24258 h 563505"/>
                <a:gd name="connsiteX73" fmla="*/ 114591 w 398828"/>
                <a:gd name="connsiteY73" fmla="*/ 24258 h 563505"/>
                <a:gd name="connsiteX74" fmla="*/ 136002 w 398828"/>
                <a:gd name="connsiteY74" fmla="*/ 42548 h 563505"/>
                <a:gd name="connsiteX75" fmla="*/ 52107 w 398828"/>
                <a:gd name="connsiteY75" fmla="*/ 42419 h 563505"/>
                <a:gd name="connsiteX76" fmla="*/ 38889 w 398828"/>
                <a:gd name="connsiteY76" fmla="*/ 60709 h 563505"/>
                <a:gd name="connsiteX77" fmla="*/ 0 w 398828"/>
                <a:gd name="connsiteY77" fmla="*/ 37619 h 563505"/>
                <a:gd name="connsiteX78" fmla="*/ 0 w 398828"/>
                <a:gd name="connsiteY78" fmla="*/ 525887 h 563505"/>
                <a:gd name="connsiteX79" fmla="*/ 9394 w 398828"/>
                <a:gd name="connsiteY79" fmla="*/ 551053 h 563505"/>
                <a:gd name="connsiteX80" fmla="*/ 30696 w 398828"/>
                <a:gd name="connsiteY80" fmla="*/ 563506 h 563505"/>
                <a:gd name="connsiteX81" fmla="*/ 368133 w 398828"/>
                <a:gd name="connsiteY81" fmla="*/ 563506 h 563505"/>
                <a:gd name="connsiteX82" fmla="*/ 380149 w 398828"/>
                <a:gd name="connsiteY82" fmla="*/ 559485 h 563505"/>
                <a:gd name="connsiteX83" fmla="*/ 388888 w 398828"/>
                <a:gd name="connsiteY83" fmla="*/ 551701 h 563505"/>
                <a:gd name="connsiteX84" fmla="*/ 398829 w 398828"/>
                <a:gd name="connsiteY84" fmla="*/ 525887 h 563505"/>
                <a:gd name="connsiteX85" fmla="*/ 398829 w 398828"/>
                <a:gd name="connsiteY85" fmla="*/ 335198 h 563505"/>
                <a:gd name="connsiteX86" fmla="*/ 372830 w 398828"/>
                <a:gd name="connsiteY86" fmla="*/ 289536 h 563505"/>
                <a:gd name="connsiteX87" fmla="*/ 370099 w 398828"/>
                <a:gd name="connsiteY87" fmla="*/ 286682 h 563505"/>
                <a:gd name="connsiteX88" fmla="*/ 364965 w 398828"/>
                <a:gd name="connsiteY88" fmla="*/ 280715 h 563505"/>
                <a:gd name="connsiteX89" fmla="*/ 363873 w 398828"/>
                <a:gd name="connsiteY89" fmla="*/ 279548 h 563505"/>
                <a:gd name="connsiteX90" fmla="*/ 359940 w 398828"/>
                <a:gd name="connsiteY90" fmla="*/ 257495 h 563505"/>
                <a:gd name="connsiteX91" fmla="*/ 359940 w 398828"/>
                <a:gd name="connsiteY91" fmla="*/ 131147 h 563505"/>
                <a:gd name="connsiteX92" fmla="*/ 329244 w 398828"/>
                <a:gd name="connsiteY92" fmla="*/ 42548 h 563505"/>
                <a:gd name="connsiteX93" fmla="*/ 170739 w 398828"/>
                <a:gd name="connsiteY93" fmla="*/ 42548 h 563505"/>
                <a:gd name="connsiteX94" fmla="*/ 158723 w 398828"/>
                <a:gd name="connsiteY94" fmla="*/ 34895 h 563505"/>
                <a:gd name="connsiteX95" fmla="*/ 117650 w 398828"/>
                <a:gd name="connsiteY95" fmla="*/ 0 h 563505"/>
                <a:gd name="connsiteX96" fmla="*/ 30696 w 398828"/>
                <a:gd name="connsiteY96" fmla="*/ 0 h 563505"/>
                <a:gd name="connsiteX97" fmla="*/ 18680 w 398828"/>
                <a:gd name="connsiteY97" fmla="*/ 4021 h 563505"/>
                <a:gd name="connsiteX98" fmla="*/ 0 w 398828"/>
                <a:gd name="connsiteY98" fmla="*/ 37619 h 56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98828" h="563505">
                  <a:moveTo>
                    <a:pt x="84878" y="449352"/>
                  </a:moveTo>
                  <a:cubicBezTo>
                    <a:pt x="84878" y="427688"/>
                    <a:pt x="98424" y="409268"/>
                    <a:pt x="113499" y="409268"/>
                  </a:cubicBezTo>
                  <a:lnTo>
                    <a:pt x="246442" y="409268"/>
                  </a:lnTo>
                  <a:cubicBezTo>
                    <a:pt x="262609" y="409268"/>
                    <a:pt x="276154" y="426391"/>
                    <a:pt x="276154" y="445720"/>
                  </a:cubicBezTo>
                  <a:lnTo>
                    <a:pt x="276154" y="539248"/>
                  </a:lnTo>
                  <a:lnTo>
                    <a:pt x="84878" y="539248"/>
                  </a:lnTo>
                  <a:lnTo>
                    <a:pt x="84878" y="449352"/>
                  </a:lnTo>
                  <a:close/>
                  <a:moveTo>
                    <a:pt x="359940" y="309643"/>
                  </a:moveTo>
                  <a:cubicBezTo>
                    <a:pt x="364528" y="313275"/>
                    <a:pt x="368898" y="319761"/>
                    <a:pt x="373049" y="324561"/>
                  </a:cubicBezTo>
                  <a:cubicBezTo>
                    <a:pt x="380149" y="332863"/>
                    <a:pt x="378401" y="333122"/>
                    <a:pt x="378401" y="348559"/>
                  </a:cubicBezTo>
                  <a:cubicBezTo>
                    <a:pt x="378401" y="368795"/>
                    <a:pt x="378401" y="389032"/>
                    <a:pt x="378401" y="409268"/>
                  </a:cubicBezTo>
                  <a:cubicBezTo>
                    <a:pt x="375780" y="406933"/>
                    <a:pt x="376872" y="407193"/>
                    <a:pt x="374469" y="404209"/>
                  </a:cubicBezTo>
                  <a:lnTo>
                    <a:pt x="363108" y="390978"/>
                  </a:lnTo>
                  <a:cubicBezTo>
                    <a:pt x="360377" y="388253"/>
                    <a:pt x="363545" y="390070"/>
                    <a:pt x="359940" y="388643"/>
                  </a:cubicBezTo>
                  <a:lnTo>
                    <a:pt x="359940" y="309643"/>
                  </a:lnTo>
                  <a:close/>
                  <a:moveTo>
                    <a:pt x="147253" y="312108"/>
                  </a:moveTo>
                  <a:lnTo>
                    <a:pt x="20428" y="312108"/>
                  </a:lnTo>
                  <a:lnTo>
                    <a:pt x="20428" y="272024"/>
                  </a:lnTo>
                  <a:lnTo>
                    <a:pt x="147253" y="272024"/>
                  </a:lnTo>
                  <a:cubicBezTo>
                    <a:pt x="154354" y="272024"/>
                    <a:pt x="161891" y="280975"/>
                    <a:pt x="162219" y="291612"/>
                  </a:cubicBezTo>
                  <a:cubicBezTo>
                    <a:pt x="162547" y="302379"/>
                    <a:pt x="154026" y="312108"/>
                    <a:pt x="147253" y="312108"/>
                  </a:cubicBezTo>
                  <a:close/>
                  <a:moveTo>
                    <a:pt x="20428" y="106890"/>
                  </a:moveTo>
                  <a:cubicBezTo>
                    <a:pt x="31351" y="106890"/>
                    <a:pt x="89794" y="104944"/>
                    <a:pt x="95693" y="108576"/>
                  </a:cubicBezTo>
                  <a:cubicBezTo>
                    <a:pt x="100171" y="111560"/>
                    <a:pt x="106726" y="119991"/>
                    <a:pt x="110221" y="124143"/>
                  </a:cubicBezTo>
                  <a:lnTo>
                    <a:pt x="217603" y="251658"/>
                  </a:lnTo>
                  <a:cubicBezTo>
                    <a:pt x="221098" y="255809"/>
                    <a:pt x="222628" y="259441"/>
                    <a:pt x="226342" y="263203"/>
                  </a:cubicBezTo>
                  <a:lnTo>
                    <a:pt x="257584" y="300044"/>
                  </a:lnTo>
                  <a:cubicBezTo>
                    <a:pt x="293305" y="344019"/>
                    <a:pt x="333177" y="390070"/>
                    <a:pt x="369990" y="433785"/>
                  </a:cubicBezTo>
                  <a:cubicBezTo>
                    <a:pt x="372065" y="436380"/>
                    <a:pt x="378401" y="442087"/>
                    <a:pt x="378401" y="445720"/>
                  </a:cubicBezTo>
                  <a:lnTo>
                    <a:pt x="378401" y="525887"/>
                  </a:lnTo>
                  <a:cubicBezTo>
                    <a:pt x="378401" y="533540"/>
                    <a:pt x="371847" y="539248"/>
                    <a:pt x="365074" y="539248"/>
                  </a:cubicBezTo>
                  <a:lnTo>
                    <a:pt x="296582" y="539248"/>
                  </a:lnTo>
                  <a:lnTo>
                    <a:pt x="296582" y="445720"/>
                  </a:lnTo>
                  <a:cubicBezTo>
                    <a:pt x="296582" y="413419"/>
                    <a:pt x="273423" y="385010"/>
                    <a:pt x="246442" y="385010"/>
                  </a:cubicBezTo>
                  <a:lnTo>
                    <a:pt x="114591" y="385010"/>
                  </a:lnTo>
                  <a:cubicBezTo>
                    <a:pt x="98205" y="385010"/>
                    <a:pt x="84987" y="395388"/>
                    <a:pt x="77341" y="406414"/>
                  </a:cubicBezTo>
                  <a:cubicBezTo>
                    <a:pt x="67837" y="420294"/>
                    <a:pt x="64451" y="432099"/>
                    <a:pt x="64451" y="456616"/>
                  </a:cubicBezTo>
                  <a:lnTo>
                    <a:pt x="64451" y="539248"/>
                  </a:lnTo>
                  <a:cubicBezTo>
                    <a:pt x="47300" y="539248"/>
                    <a:pt x="20428" y="544048"/>
                    <a:pt x="20428" y="525887"/>
                  </a:cubicBezTo>
                  <a:lnTo>
                    <a:pt x="20428" y="336365"/>
                  </a:lnTo>
                  <a:lnTo>
                    <a:pt x="147253" y="336365"/>
                  </a:lnTo>
                  <a:cubicBezTo>
                    <a:pt x="164185" y="336365"/>
                    <a:pt x="181991" y="315480"/>
                    <a:pt x="181991" y="297579"/>
                  </a:cubicBezTo>
                  <a:cubicBezTo>
                    <a:pt x="181991" y="283958"/>
                    <a:pt x="181445" y="271116"/>
                    <a:pt x="170958" y="259700"/>
                  </a:cubicBezTo>
                  <a:cubicBezTo>
                    <a:pt x="164731" y="252955"/>
                    <a:pt x="156320" y="247766"/>
                    <a:pt x="147253" y="247766"/>
                  </a:cubicBezTo>
                  <a:lnTo>
                    <a:pt x="20428" y="247766"/>
                  </a:lnTo>
                  <a:lnTo>
                    <a:pt x="20428" y="106890"/>
                  </a:lnTo>
                  <a:close/>
                  <a:moveTo>
                    <a:pt x="59316" y="66806"/>
                  </a:moveTo>
                  <a:lnTo>
                    <a:pt x="339513" y="66806"/>
                  </a:lnTo>
                  <a:lnTo>
                    <a:pt x="339513" y="361920"/>
                  </a:lnTo>
                  <a:lnTo>
                    <a:pt x="256382" y="263852"/>
                  </a:lnTo>
                  <a:cubicBezTo>
                    <a:pt x="265230" y="263462"/>
                    <a:pt x="273751" y="263462"/>
                    <a:pt x="282272" y="263592"/>
                  </a:cubicBezTo>
                  <a:cubicBezTo>
                    <a:pt x="305867" y="263722"/>
                    <a:pt x="299313" y="242707"/>
                    <a:pt x="291994" y="239853"/>
                  </a:cubicBezTo>
                  <a:cubicBezTo>
                    <a:pt x="288280" y="238297"/>
                    <a:pt x="248954" y="239205"/>
                    <a:pt x="243383" y="239334"/>
                  </a:cubicBezTo>
                  <a:cubicBezTo>
                    <a:pt x="233005" y="239464"/>
                    <a:pt x="236064" y="239723"/>
                    <a:pt x="223174" y="224416"/>
                  </a:cubicBezTo>
                  <a:cubicBezTo>
                    <a:pt x="218695" y="219098"/>
                    <a:pt x="209628" y="209369"/>
                    <a:pt x="206570" y="204050"/>
                  </a:cubicBezTo>
                  <a:lnTo>
                    <a:pt x="283364" y="204050"/>
                  </a:lnTo>
                  <a:cubicBezTo>
                    <a:pt x="304119" y="203531"/>
                    <a:pt x="303136" y="179663"/>
                    <a:pt x="286423" y="179663"/>
                  </a:cubicBezTo>
                  <a:lnTo>
                    <a:pt x="194335" y="179793"/>
                  </a:lnTo>
                  <a:cubicBezTo>
                    <a:pt x="182428" y="179922"/>
                    <a:pt x="184613" y="178625"/>
                    <a:pt x="178168" y="170972"/>
                  </a:cubicBezTo>
                  <a:cubicBezTo>
                    <a:pt x="172487" y="164226"/>
                    <a:pt x="159160" y="149957"/>
                    <a:pt x="155446" y="143341"/>
                  </a:cubicBezTo>
                  <a:lnTo>
                    <a:pt x="268945" y="143341"/>
                  </a:lnTo>
                  <a:cubicBezTo>
                    <a:pt x="275280" y="143341"/>
                    <a:pt x="282272" y="143730"/>
                    <a:pt x="288498" y="143341"/>
                  </a:cubicBezTo>
                  <a:cubicBezTo>
                    <a:pt x="295817" y="142952"/>
                    <a:pt x="298657" y="136466"/>
                    <a:pt x="298657" y="132315"/>
                  </a:cubicBezTo>
                  <a:cubicBezTo>
                    <a:pt x="298657" y="119991"/>
                    <a:pt x="289809" y="118954"/>
                    <a:pt x="279213" y="118954"/>
                  </a:cubicBezTo>
                  <a:lnTo>
                    <a:pt x="136985" y="119083"/>
                  </a:lnTo>
                  <a:cubicBezTo>
                    <a:pt x="126279" y="117656"/>
                    <a:pt x="116557" y="82632"/>
                    <a:pt x="87937" y="82632"/>
                  </a:cubicBezTo>
                  <a:lnTo>
                    <a:pt x="59316" y="82632"/>
                  </a:lnTo>
                  <a:lnTo>
                    <a:pt x="59316" y="66806"/>
                  </a:lnTo>
                  <a:close/>
                  <a:moveTo>
                    <a:pt x="38889" y="60709"/>
                  </a:moveTo>
                  <a:lnTo>
                    <a:pt x="38889" y="82632"/>
                  </a:lnTo>
                  <a:lnTo>
                    <a:pt x="20428" y="82632"/>
                  </a:lnTo>
                  <a:lnTo>
                    <a:pt x="20428" y="37619"/>
                  </a:lnTo>
                  <a:cubicBezTo>
                    <a:pt x="20428" y="29965"/>
                    <a:pt x="26982" y="24258"/>
                    <a:pt x="33755" y="24258"/>
                  </a:cubicBezTo>
                  <a:lnTo>
                    <a:pt x="114591" y="24258"/>
                  </a:lnTo>
                  <a:cubicBezTo>
                    <a:pt x="122675" y="24258"/>
                    <a:pt x="131960" y="35284"/>
                    <a:pt x="136002" y="42548"/>
                  </a:cubicBezTo>
                  <a:cubicBezTo>
                    <a:pt x="114482" y="42548"/>
                    <a:pt x="71988" y="41381"/>
                    <a:pt x="52107" y="42419"/>
                  </a:cubicBezTo>
                  <a:cubicBezTo>
                    <a:pt x="42166" y="42937"/>
                    <a:pt x="38889" y="48515"/>
                    <a:pt x="38889" y="60709"/>
                  </a:cubicBezTo>
                  <a:close/>
                  <a:moveTo>
                    <a:pt x="0" y="37619"/>
                  </a:moveTo>
                  <a:lnTo>
                    <a:pt x="0" y="525887"/>
                  </a:lnTo>
                  <a:cubicBezTo>
                    <a:pt x="0" y="537432"/>
                    <a:pt x="4260" y="544956"/>
                    <a:pt x="9394" y="551053"/>
                  </a:cubicBezTo>
                  <a:cubicBezTo>
                    <a:pt x="14856" y="557409"/>
                    <a:pt x="22066" y="563506"/>
                    <a:pt x="30696" y="563506"/>
                  </a:cubicBezTo>
                  <a:lnTo>
                    <a:pt x="368133" y="563506"/>
                  </a:lnTo>
                  <a:cubicBezTo>
                    <a:pt x="372175" y="563506"/>
                    <a:pt x="376981" y="561171"/>
                    <a:pt x="380149" y="559485"/>
                  </a:cubicBezTo>
                  <a:cubicBezTo>
                    <a:pt x="385065" y="556760"/>
                    <a:pt x="385393" y="555852"/>
                    <a:pt x="388888" y="551701"/>
                  </a:cubicBezTo>
                  <a:cubicBezTo>
                    <a:pt x="394241" y="545345"/>
                    <a:pt x="398829" y="537951"/>
                    <a:pt x="398829" y="525887"/>
                  </a:cubicBezTo>
                  <a:lnTo>
                    <a:pt x="398829" y="335198"/>
                  </a:lnTo>
                  <a:cubicBezTo>
                    <a:pt x="398829" y="317426"/>
                    <a:pt x="383536" y="300562"/>
                    <a:pt x="372830" y="289536"/>
                  </a:cubicBezTo>
                  <a:cubicBezTo>
                    <a:pt x="371956" y="288758"/>
                    <a:pt x="370755" y="287461"/>
                    <a:pt x="370099" y="286682"/>
                  </a:cubicBezTo>
                  <a:lnTo>
                    <a:pt x="364965" y="280715"/>
                  </a:lnTo>
                  <a:cubicBezTo>
                    <a:pt x="364747" y="280456"/>
                    <a:pt x="364091" y="279807"/>
                    <a:pt x="363873" y="279548"/>
                  </a:cubicBezTo>
                  <a:cubicBezTo>
                    <a:pt x="358083" y="273710"/>
                    <a:pt x="359940" y="270597"/>
                    <a:pt x="359940" y="257495"/>
                  </a:cubicBezTo>
                  <a:lnTo>
                    <a:pt x="359940" y="131147"/>
                  </a:lnTo>
                  <a:cubicBezTo>
                    <a:pt x="359940" y="36451"/>
                    <a:pt x="367150" y="42548"/>
                    <a:pt x="329244" y="42548"/>
                  </a:cubicBezTo>
                  <a:lnTo>
                    <a:pt x="170739" y="42548"/>
                  </a:lnTo>
                  <a:cubicBezTo>
                    <a:pt x="162656" y="42548"/>
                    <a:pt x="163202" y="40213"/>
                    <a:pt x="158723" y="34895"/>
                  </a:cubicBezTo>
                  <a:cubicBezTo>
                    <a:pt x="148455" y="22571"/>
                    <a:pt x="132834" y="0"/>
                    <a:pt x="117650" y="0"/>
                  </a:cubicBezTo>
                  <a:lnTo>
                    <a:pt x="30696" y="0"/>
                  </a:lnTo>
                  <a:cubicBezTo>
                    <a:pt x="26654" y="0"/>
                    <a:pt x="21848" y="2335"/>
                    <a:pt x="18680" y="4021"/>
                  </a:cubicBezTo>
                  <a:cubicBezTo>
                    <a:pt x="9613" y="8951"/>
                    <a:pt x="0" y="22701"/>
                    <a:pt x="0" y="37619"/>
                  </a:cubicBezTo>
                  <a:close/>
                </a:path>
              </a:pathLst>
            </a:custGeom>
            <a:solidFill>
              <a:srgbClr val="463C74"/>
            </a:solidFill>
            <a:ln w="107156" cap="flat">
              <a:noFill/>
              <a:prstDash val="solid"/>
              <a:miter/>
            </a:ln>
          </p:spPr>
          <p:txBody>
            <a:bodyPr rtlCol="0" anchor="ctr"/>
            <a:lstStyle/>
            <a:p>
              <a:endParaRPr lang="en-US" dirty="0"/>
            </a:p>
          </p:txBody>
        </p:sp>
        <p:sp>
          <p:nvSpPr>
            <p:cNvPr id="4" name="Freeform: Shape 3">
              <a:extLst>
                <a:ext uri="{FF2B5EF4-FFF2-40B4-BE49-F238E27FC236}">
                  <a16:creationId xmlns:a16="http://schemas.microsoft.com/office/drawing/2014/main" id="{B1A52158-A309-51B8-C5F6-B017BB35266F}"/>
                </a:ext>
              </a:extLst>
            </p:cNvPr>
            <p:cNvSpPr/>
            <p:nvPr/>
          </p:nvSpPr>
          <p:spPr>
            <a:xfrm>
              <a:off x="1491786" y="2463843"/>
              <a:ext cx="113659" cy="24746"/>
            </a:xfrm>
            <a:custGeom>
              <a:avLst/>
              <a:gdLst>
                <a:gd name="connsiteX0" fmla="*/ 0 w 113659"/>
                <a:gd name="connsiteY0" fmla="*/ 11026 h 24746"/>
                <a:gd name="connsiteX1" fmla="*/ 15293 w 113659"/>
                <a:gd name="connsiteY1" fmla="*/ 24387 h 24746"/>
                <a:gd name="connsiteX2" fmla="*/ 107818 w 113659"/>
                <a:gd name="connsiteY2" fmla="*/ 22571 h 24746"/>
                <a:gd name="connsiteX3" fmla="*/ 106289 w 113659"/>
                <a:gd name="connsiteY3" fmla="*/ 0 h 24746"/>
                <a:gd name="connsiteX4" fmla="*/ 9176 w 113659"/>
                <a:gd name="connsiteY4" fmla="*/ 0 h 24746"/>
                <a:gd name="connsiteX5" fmla="*/ 0 w 113659"/>
                <a:gd name="connsiteY5" fmla="*/ 11026 h 2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59" h="24746">
                  <a:moveTo>
                    <a:pt x="0" y="11026"/>
                  </a:moveTo>
                  <a:cubicBezTo>
                    <a:pt x="0" y="21015"/>
                    <a:pt x="6445" y="24387"/>
                    <a:pt x="15293" y="24387"/>
                  </a:cubicBezTo>
                  <a:cubicBezTo>
                    <a:pt x="28839" y="24387"/>
                    <a:pt x="100499" y="25944"/>
                    <a:pt x="107818" y="22571"/>
                  </a:cubicBezTo>
                  <a:cubicBezTo>
                    <a:pt x="117431" y="18031"/>
                    <a:pt x="113936" y="0"/>
                    <a:pt x="106289" y="0"/>
                  </a:cubicBezTo>
                  <a:lnTo>
                    <a:pt x="9176" y="0"/>
                  </a:lnTo>
                  <a:cubicBezTo>
                    <a:pt x="4151" y="0"/>
                    <a:pt x="0" y="4929"/>
                    <a:pt x="0" y="11026"/>
                  </a:cubicBezTo>
                  <a:close/>
                </a:path>
              </a:pathLst>
            </a:custGeom>
            <a:solidFill>
              <a:srgbClr val="FD6234"/>
            </a:solidFill>
            <a:ln w="10715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74B394F-B262-5A55-66A0-EE9A4297AF17}"/>
                </a:ext>
              </a:extLst>
            </p:cNvPr>
            <p:cNvSpPr/>
            <p:nvPr/>
          </p:nvSpPr>
          <p:spPr>
            <a:xfrm>
              <a:off x="1491786" y="2511191"/>
              <a:ext cx="113798" cy="24387"/>
            </a:xfrm>
            <a:custGeom>
              <a:avLst/>
              <a:gdLst>
                <a:gd name="connsiteX0" fmla="*/ 0 w 113798"/>
                <a:gd name="connsiteY0" fmla="*/ 11026 h 24387"/>
                <a:gd name="connsiteX1" fmla="*/ 14310 w 113798"/>
                <a:gd name="connsiteY1" fmla="*/ 24387 h 24387"/>
                <a:gd name="connsiteX2" fmla="*/ 99188 w 113798"/>
                <a:gd name="connsiteY2" fmla="*/ 24387 h 24387"/>
                <a:gd name="connsiteX3" fmla="*/ 104323 w 113798"/>
                <a:gd name="connsiteY3" fmla="*/ 0 h 24387"/>
                <a:gd name="connsiteX4" fmla="*/ 9176 w 113798"/>
                <a:gd name="connsiteY4" fmla="*/ 0 h 24387"/>
                <a:gd name="connsiteX5" fmla="*/ 0 w 113798"/>
                <a:gd name="connsiteY5" fmla="*/ 11026 h 2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798" h="24387">
                  <a:moveTo>
                    <a:pt x="0" y="11026"/>
                  </a:moveTo>
                  <a:cubicBezTo>
                    <a:pt x="0" y="20885"/>
                    <a:pt x="5353" y="24387"/>
                    <a:pt x="14310" y="24387"/>
                  </a:cubicBezTo>
                  <a:lnTo>
                    <a:pt x="99188" y="24387"/>
                  </a:lnTo>
                  <a:cubicBezTo>
                    <a:pt x="120381" y="24387"/>
                    <a:pt x="115246" y="0"/>
                    <a:pt x="104323" y="0"/>
                  </a:cubicBezTo>
                  <a:lnTo>
                    <a:pt x="9176" y="0"/>
                  </a:lnTo>
                  <a:cubicBezTo>
                    <a:pt x="4151" y="0"/>
                    <a:pt x="0" y="4929"/>
                    <a:pt x="0" y="11026"/>
                  </a:cubicBezTo>
                  <a:close/>
                </a:path>
              </a:pathLst>
            </a:custGeom>
            <a:solidFill>
              <a:srgbClr val="FD6234"/>
            </a:solidFill>
            <a:ln w="107156" cap="flat">
              <a:noFill/>
              <a:prstDash val="solid"/>
              <a:miter/>
            </a:ln>
          </p:spPr>
          <p:txBody>
            <a:bodyPr rtlCol="0" anchor="ctr"/>
            <a:lstStyle/>
            <a:p>
              <a:endParaRPr lang="en-US"/>
            </a:p>
          </p:txBody>
        </p:sp>
      </p:grpSp>
    </p:spTree>
    <p:extLst>
      <p:ext uri="{BB962C8B-B14F-4D97-AF65-F5344CB8AC3E}">
        <p14:creationId xmlns:p14="http://schemas.microsoft.com/office/powerpoint/2010/main" val="3451650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3">
            <a:extLst>
              <a:ext uri="{FF2B5EF4-FFF2-40B4-BE49-F238E27FC236}">
                <a16:creationId xmlns:a16="http://schemas.microsoft.com/office/drawing/2014/main" id="{CB032C27-4442-01A4-B21E-2C32D372C16B}"/>
              </a:ext>
            </a:extLst>
          </p:cNvPr>
          <p:cNvGrpSpPr/>
          <p:nvPr/>
        </p:nvGrpSpPr>
        <p:grpSpPr>
          <a:xfrm>
            <a:off x="-328988" y="0"/>
            <a:ext cx="4929266" cy="8020064"/>
            <a:chOff x="-328988" y="0"/>
            <a:chExt cx="4929266" cy="8020064"/>
          </a:xfrm>
        </p:grpSpPr>
        <p:sp>
          <p:nvSpPr>
            <p:cNvPr id="8" name="Freeform: Shape 7">
              <a:extLst>
                <a:ext uri="{FF2B5EF4-FFF2-40B4-BE49-F238E27FC236}">
                  <a16:creationId xmlns:a16="http://schemas.microsoft.com/office/drawing/2014/main" id="{D401213F-849A-178B-2B2B-A092EFADD0A0}"/>
                </a:ext>
              </a:extLst>
            </p:cNvPr>
            <p:cNvSpPr/>
            <p:nvPr/>
          </p:nvSpPr>
          <p:spPr>
            <a:xfrm>
              <a:off x="-328988" y="2000456"/>
              <a:ext cx="3934496" cy="6019608"/>
            </a:xfrm>
            <a:custGeom>
              <a:avLst/>
              <a:gdLst>
                <a:gd name="connsiteX0" fmla="*/ 0 w 9006029"/>
                <a:gd name="connsiteY0" fmla="*/ 3147162 h 6019607"/>
                <a:gd name="connsiteX1" fmla="*/ 7631382 w 9006029"/>
                <a:gd name="connsiteY1" fmla="*/ 3147162 h 6019607"/>
                <a:gd name="connsiteX2" fmla="*/ 8256245 w 9006029"/>
                <a:gd name="connsiteY2" fmla="*/ 2522737 h 6019607"/>
                <a:gd name="connsiteX3" fmla="*/ 8256245 w 9006029"/>
                <a:gd name="connsiteY3" fmla="*/ 1373751 h 6019607"/>
                <a:gd name="connsiteX4" fmla="*/ 7631382 w 9006029"/>
                <a:gd name="connsiteY4" fmla="*/ 749326 h 6019607"/>
                <a:gd name="connsiteX5" fmla="*/ 7256490 w 9006029"/>
                <a:gd name="connsiteY5" fmla="*/ 374663 h 6019607"/>
                <a:gd name="connsiteX6" fmla="*/ 7631382 w 9006029"/>
                <a:gd name="connsiteY6" fmla="*/ 0 h 6019607"/>
                <a:gd name="connsiteX7" fmla="*/ 9006029 w 9006029"/>
                <a:gd name="connsiteY7" fmla="*/ 1373751 h 6019607"/>
                <a:gd name="connsiteX8" fmla="*/ 9006029 w 9006029"/>
                <a:gd name="connsiteY8" fmla="*/ 2522737 h 6019607"/>
                <a:gd name="connsiteX9" fmla="*/ 8574884 w 9006029"/>
                <a:gd name="connsiteY9" fmla="*/ 3521825 h 6019607"/>
                <a:gd name="connsiteX10" fmla="*/ 9006029 w 9006029"/>
                <a:gd name="connsiteY10" fmla="*/ 4520955 h 6019607"/>
                <a:gd name="connsiteX11" fmla="*/ 9006029 w 9006029"/>
                <a:gd name="connsiteY11" fmla="*/ 5644945 h 6019607"/>
                <a:gd name="connsiteX12" fmla="*/ 8631137 w 9006029"/>
                <a:gd name="connsiteY12" fmla="*/ 6019608 h 6019607"/>
                <a:gd name="connsiteX13" fmla="*/ 8256245 w 9006029"/>
                <a:gd name="connsiteY13" fmla="*/ 5644945 h 6019607"/>
                <a:gd name="connsiteX14" fmla="*/ 8256245 w 9006029"/>
                <a:gd name="connsiteY14" fmla="*/ 4520955 h 6019607"/>
                <a:gd name="connsiteX15" fmla="*/ 7631382 w 9006029"/>
                <a:gd name="connsiteY15" fmla="*/ 3896489 h 6019607"/>
                <a:gd name="connsiteX16" fmla="*/ 0 w 9006029"/>
                <a:gd name="connsiteY16" fmla="*/ 3896489 h 6019607"/>
                <a:gd name="connsiteX17" fmla="*/ 0 w 9006029"/>
                <a:gd name="connsiteY17" fmla="*/ 3147162 h 6019607"/>
                <a:gd name="connsiteX0" fmla="*/ 5071533 w 9006029"/>
                <a:gd name="connsiteY0" fmla="*/ 3147162 h 6019608"/>
                <a:gd name="connsiteX1" fmla="*/ 7631382 w 9006029"/>
                <a:gd name="connsiteY1" fmla="*/ 3147162 h 6019608"/>
                <a:gd name="connsiteX2" fmla="*/ 8256245 w 9006029"/>
                <a:gd name="connsiteY2" fmla="*/ 2522737 h 6019608"/>
                <a:gd name="connsiteX3" fmla="*/ 8256245 w 9006029"/>
                <a:gd name="connsiteY3" fmla="*/ 1373751 h 6019608"/>
                <a:gd name="connsiteX4" fmla="*/ 7631382 w 9006029"/>
                <a:gd name="connsiteY4" fmla="*/ 749326 h 6019608"/>
                <a:gd name="connsiteX5" fmla="*/ 7256490 w 9006029"/>
                <a:gd name="connsiteY5" fmla="*/ 374663 h 6019608"/>
                <a:gd name="connsiteX6" fmla="*/ 7631382 w 9006029"/>
                <a:gd name="connsiteY6" fmla="*/ 0 h 6019608"/>
                <a:gd name="connsiteX7" fmla="*/ 9006029 w 9006029"/>
                <a:gd name="connsiteY7" fmla="*/ 1373751 h 6019608"/>
                <a:gd name="connsiteX8" fmla="*/ 9006029 w 9006029"/>
                <a:gd name="connsiteY8" fmla="*/ 2522737 h 6019608"/>
                <a:gd name="connsiteX9" fmla="*/ 8574884 w 9006029"/>
                <a:gd name="connsiteY9" fmla="*/ 3521825 h 6019608"/>
                <a:gd name="connsiteX10" fmla="*/ 9006029 w 9006029"/>
                <a:gd name="connsiteY10" fmla="*/ 4520955 h 6019608"/>
                <a:gd name="connsiteX11" fmla="*/ 9006029 w 9006029"/>
                <a:gd name="connsiteY11" fmla="*/ 5644945 h 6019608"/>
                <a:gd name="connsiteX12" fmla="*/ 8631137 w 9006029"/>
                <a:gd name="connsiteY12" fmla="*/ 6019608 h 6019608"/>
                <a:gd name="connsiteX13" fmla="*/ 8256245 w 9006029"/>
                <a:gd name="connsiteY13" fmla="*/ 5644945 h 6019608"/>
                <a:gd name="connsiteX14" fmla="*/ 8256245 w 9006029"/>
                <a:gd name="connsiteY14" fmla="*/ 4520955 h 6019608"/>
                <a:gd name="connsiteX15" fmla="*/ 7631382 w 9006029"/>
                <a:gd name="connsiteY15" fmla="*/ 3896489 h 6019608"/>
                <a:gd name="connsiteX16" fmla="*/ 0 w 9006029"/>
                <a:gd name="connsiteY16" fmla="*/ 3896489 h 6019608"/>
                <a:gd name="connsiteX17" fmla="*/ 5071533 w 9006029"/>
                <a:gd name="connsiteY17" fmla="*/ 3147162 h 6019608"/>
                <a:gd name="connsiteX0" fmla="*/ 0 w 3934496"/>
                <a:gd name="connsiteY0" fmla="*/ 3147162 h 6019608"/>
                <a:gd name="connsiteX1" fmla="*/ 2559849 w 3934496"/>
                <a:gd name="connsiteY1" fmla="*/ 3147162 h 6019608"/>
                <a:gd name="connsiteX2" fmla="*/ 3184712 w 3934496"/>
                <a:gd name="connsiteY2" fmla="*/ 2522737 h 6019608"/>
                <a:gd name="connsiteX3" fmla="*/ 3184712 w 3934496"/>
                <a:gd name="connsiteY3" fmla="*/ 1373751 h 6019608"/>
                <a:gd name="connsiteX4" fmla="*/ 2559849 w 3934496"/>
                <a:gd name="connsiteY4" fmla="*/ 749326 h 6019608"/>
                <a:gd name="connsiteX5" fmla="*/ 2184957 w 3934496"/>
                <a:gd name="connsiteY5" fmla="*/ 374663 h 6019608"/>
                <a:gd name="connsiteX6" fmla="*/ 2559849 w 3934496"/>
                <a:gd name="connsiteY6" fmla="*/ 0 h 6019608"/>
                <a:gd name="connsiteX7" fmla="*/ 3934496 w 3934496"/>
                <a:gd name="connsiteY7" fmla="*/ 1373751 h 6019608"/>
                <a:gd name="connsiteX8" fmla="*/ 3934496 w 3934496"/>
                <a:gd name="connsiteY8" fmla="*/ 2522737 h 6019608"/>
                <a:gd name="connsiteX9" fmla="*/ 3503351 w 3934496"/>
                <a:gd name="connsiteY9" fmla="*/ 3521825 h 6019608"/>
                <a:gd name="connsiteX10" fmla="*/ 3934496 w 3934496"/>
                <a:gd name="connsiteY10" fmla="*/ 4520955 h 6019608"/>
                <a:gd name="connsiteX11" fmla="*/ 3934496 w 3934496"/>
                <a:gd name="connsiteY11" fmla="*/ 5644945 h 6019608"/>
                <a:gd name="connsiteX12" fmla="*/ 3559604 w 3934496"/>
                <a:gd name="connsiteY12" fmla="*/ 6019608 h 6019608"/>
                <a:gd name="connsiteX13" fmla="*/ 3184712 w 3934496"/>
                <a:gd name="connsiteY13" fmla="*/ 5644945 h 6019608"/>
                <a:gd name="connsiteX14" fmla="*/ 3184712 w 3934496"/>
                <a:gd name="connsiteY14" fmla="*/ 4520955 h 6019608"/>
                <a:gd name="connsiteX15" fmla="*/ 2559849 w 3934496"/>
                <a:gd name="connsiteY15" fmla="*/ 3896489 h 6019608"/>
                <a:gd name="connsiteX16" fmla="*/ 16934 w 3934496"/>
                <a:gd name="connsiteY16" fmla="*/ 3888023 h 6019608"/>
                <a:gd name="connsiteX17" fmla="*/ 0 w 3934496"/>
                <a:gd name="connsiteY17" fmla="*/ 3147162 h 601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4496" h="6019608">
                  <a:moveTo>
                    <a:pt x="0" y="3147162"/>
                  </a:moveTo>
                  <a:lnTo>
                    <a:pt x="2559849" y="3147162"/>
                  </a:lnTo>
                  <a:cubicBezTo>
                    <a:pt x="2905010" y="3147162"/>
                    <a:pt x="3184712" y="2867590"/>
                    <a:pt x="3184712" y="2522737"/>
                  </a:cubicBezTo>
                  <a:lnTo>
                    <a:pt x="3184712" y="1373751"/>
                  </a:lnTo>
                  <a:cubicBezTo>
                    <a:pt x="3184712" y="1028899"/>
                    <a:pt x="2905010" y="749326"/>
                    <a:pt x="2559849" y="749326"/>
                  </a:cubicBezTo>
                  <a:cubicBezTo>
                    <a:pt x="2352913" y="749326"/>
                    <a:pt x="2184957" y="581566"/>
                    <a:pt x="2184957" y="374663"/>
                  </a:cubicBezTo>
                  <a:cubicBezTo>
                    <a:pt x="2184957" y="167718"/>
                    <a:pt x="2352913" y="0"/>
                    <a:pt x="2559849" y="0"/>
                  </a:cubicBezTo>
                  <a:cubicBezTo>
                    <a:pt x="3319178" y="0"/>
                    <a:pt x="3934496" y="615050"/>
                    <a:pt x="3934496" y="1373751"/>
                  </a:cubicBezTo>
                  <a:lnTo>
                    <a:pt x="3934496" y="2522737"/>
                  </a:lnTo>
                  <a:cubicBezTo>
                    <a:pt x="3934496" y="2916360"/>
                    <a:pt x="3768821" y="3271388"/>
                    <a:pt x="3503351" y="3521825"/>
                  </a:cubicBezTo>
                  <a:cubicBezTo>
                    <a:pt x="3768821" y="3772304"/>
                    <a:pt x="3934496" y="4127290"/>
                    <a:pt x="3934496" y="4520955"/>
                  </a:cubicBezTo>
                  <a:lnTo>
                    <a:pt x="3934496" y="5644945"/>
                  </a:lnTo>
                  <a:cubicBezTo>
                    <a:pt x="3934496" y="5851848"/>
                    <a:pt x="3766540" y="6019608"/>
                    <a:pt x="3559604" y="6019608"/>
                  </a:cubicBezTo>
                  <a:cubicBezTo>
                    <a:pt x="3352668" y="6019608"/>
                    <a:pt x="3184712" y="5851848"/>
                    <a:pt x="3184712" y="5644945"/>
                  </a:cubicBezTo>
                  <a:lnTo>
                    <a:pt x="3184712" y="4520955"/>
                  </a:lnTo>
                  <a:cubicBezTo>
                    <a:pt x="3184712" y="4176061"/>
                    <a:pt x="2905010" y="3896489"/>
                    <a:pt x="2559849" y="3896489"/>
                  </a:cubicBezTo>
                  <a:lnTo>
                    <a:pt x="16934" y="3888023"/>
                  </a:lnTo>
                  <a:lnTo>
                    <a:pt x="0" y="3147162"/>
                  </a:lnTo>
                  <a:close/>
                </a:path>
              </a:pathLst>
            </a:custGeom>
            <a:solidFill>
              <a:srgbClr val="AFCC36"/>
            </a:solidFill>
            <a:ln w="421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96E12F5-1A87-9EC5-F464-6BD93048D550}"/>
                </a:ext>
              </a:extLst>
            </p:cNvPr>
            <p:cNvSpPr/>
            <p:nvPr/>
          </p:nvSpPr>
          <p:spPr>
            <a:xfrm>
              <a:off x="803127" y="0"/>
              <a:ext cx="1743458" cy="2749274"/>
            </a:xfrm>
            <a:custGeom>
              <a:avLst/>
              <a:gdLst>
                <a:gd name="connsiteX0" fmla="*/ 1369875 w 1743458"/>
                <a:gd name="connsiteY0" fmla="*/ 749791 h 2749274"/>
                <a:gd name="connsiteX1" fmla="*/ 747209 w 1743458"/>
                <a:gd name="connsiteY1" fmla="*/ 1374638 h 2749274"/>
                <a:gd name="connsiteX2" fmla="*/ 1369875 w 1743458"/>
                <a:gd name="connsiteY2" fmla="*/ 1999484 h 2749274"/>
                <a:gd name="connsiteX3" fmla="*/ 1743458 w 1743458"/>
                <a:gd name="connsiteY3" fmla="*/ 2374401 h 2749274"/>
                <a:gd name="connsiteX4" fmla="*/ 1369875 w 1743458"/>
                <a:gd name="connsiteY4" fmla="*/ 2749275 h 2749274"/>
                <a:gd name="connsiteX5" fmla="*/ 0 w 1743458"/>
                <a:gd name="connsiteY5" fmla="*/ 1374638 h 2749274"/>
                <a:gd name="connsiteX6" fmla="*/ 1369875 w 1743458"/>
                <a:gd name="connsiteY6" fmla="*/ 0 h 2749274"/>
                <a:gd name="connsiteX7" fmla="*/ 1743458 w 1743458"/>
                <a:gd name="connsiteY7" fmla="*/ 374917 h 2749274"/>
                <a:gd name="connsiteX8" fmla="*/ 1369875 w 1743458"/>
                <a:gd name="connsiteY8" fmla="*/ 749791 h 274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458" h="2749274">
                  <a:moveTo>
                    <a:pt x="1369875" y="749791"/>
                  </a:moveTo>
                  <a:cubicBezTo>
                    <a:pt x="1025897" y="749791"/>
                    <a:pt x="747209" y="1029574"/>
                    <a:pt x="747209" y="1374638"/>
                  </a:cubicBezTo>
                  <a:cubicBezTo>
                    <a:pt x="747209" y="1719743"/>
                    <a:pt x="1025897" y="1999484"/>
                    <a:pt x="1369875" y="1999484"/>
                  </a:cubicBezTo>
                  <a:cubicBezTo>
                    <a:pt x="1576093" y="1999484"/>
                    <a:pt x="1743458" y="2167329"/>
                    <a:pt x="1743458" y="2374401"/>
                  </a:cubicBezTo>
                  <a:cubicBezTo>
                    <a:pt x="1743458" y="2581430"/>
                    <a:pt x="1576093" y="2749275"/>
                    <a:pt x="1369875" y="2749275"/>
                  </a:cubicBezTo>
                  <a:cubicBezTo>
                    <a:pt x="613207" y="2749275"/>
                    <a:pt x="0" y="2133845"/>
                    <a:pt x="0" y="1374638"/>
                  </a:cubicBezTo>
                  <a:cubicBezTo>
                    <a:pt x="0" y="615431"/>
                    <a:pt x="613207" y="0"/>
                    <a:pt x="1369875" y="0"/>
                  </a:cubicBezTo>
                  <a:cubicBezTo>
                    <a:pt x="1576093" y="0"/>
                    <a:pt x="1743458" y="167845"/>
                    <a:pt x="1743458" y="374917"/>
                  </a:cubicBezTo>
                  <a:cubicBezTo>
                    <a:pt x="1743458" y="581946"/>
                    <a:pt x="1576093" y="749791"/>
                    <a:pt x="1369875" y="749791"/>
                  </a:cubicBezTo>
                  <a:close/>
                </a:path>
              </a:pathLst>
            </a:custGeom>
            <a:solidFill>
              <a:srgbClr val="FFC735"/>
            </a:solidFill>
            <a:ln w="421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13D51C5-19BF-7798-287D-B457FF2BCB19}"/>
                </a:ext>
              </a:extLst>
            </p:cNvPr>
            <p:cNvSpPr/>
            <p:nvPr/>
          </p:nvSpPr>
          <p:spPr>
            <a:xfrm>
              <a:off x="1819268" y="2000455"/>
              <a:ext cx="748728" cy="748819"/>
            </a:xfrm>
            <a:custGeom>
              <a:avLst/>
              <a:gdLst>
                <a:gd name="connsiteX0" fmla="*/ 748728 w 748728"/>
                <a:gd name="connsiteY0" fmla="*/ 374410 h 748819"/>
                <a:gd name="connsiteX1" fmla="*/ 374343 w 748728"/>
                <a:gd name="connsiteY1" fmla="*/ 748819 h 748819"/>
                <a:gd name="connsiteX2" fmla="*/ 0 w 748728"/>
                <a:gd name="connsiteY2" fmla="*/ 374410 h 748819"/>
                <a:gd name="connsiteX3" fmla="*/ 374343 w 748728"/>
                <a:gd name="connsiteY3" fmla="*/ 0 h 748819"/>
                <a:gd name="connsiteX4" fmla="*/ 748728 w 748728"/>
                <a:gd name="connsiteY4" fmla="*/ 374410 h 74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28" h="748819">
                  <a:moveTo>
                    <a:pt x="748728" y="374410"/>
                  </a:moveTo>
                  <a:cubicBezTo>
                    <a:pt x="748728" y="581186"/>
                    <a:pt x="581026" y="748819"/>
                    <a:pt x="374343" y="748819"/>
                  </a:cubicBezTo>
                  <a:cubicBezTo>
                    <a:pt x="167703" y="748819"/>
                    <a:pt x="0" y="581186"/>
                    <a:pt x="0" y="374410"/>
                  </a:cubicBezTo>
                  <a:cubicBezTo>
                    <a:pt x="0" y="167634"/>
                    <a:pt x="167703" y="0"/>
                    <a:pt x="374343" y="0"/>
                  </a:cubicBezTo>
                  <a:cubicBezTo>
                    <a:pt x="581026" y="0"/>
                    <a:pt x="748728" y="167634"/>
                    <a:pt x="748728" y="374410"/>
                  </a:cubicBezTo>
                  <a:close/>
                </a:path>
              </a:pathLst>
            </a:custGeom>
            <a:solidFill>
              <a:srgbClr val="FD6234"/>
            </a:solidFill>
            <a:ln w="421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3825028F-DE9E-3D11-FA0F-2110863E9652}"/>
                </a:ext>
              </a:extLst>
            </p:cNvPr>
            <p:cNvSpPr/>
            <p:nvPr/>
          </p:nvSpPr>
          <p:spPr>
            <a:xfrm>
              <a:off x="1851364" y="984182"/>
              <a:ext cx="748728" cy="748819"/>
            </a:xfrm>
            <a:custGeom>
              <a:avLst/>
              <a:gdLst>
                <a:gd name="connsiteX0" fmla="*/ 748728 w 748728"/>
                <a:gd name="connsiteY0" fmla="*/ 374410 h 748819"/>
                <a:gd name="connsiteX1" fmla="*/ 374343 w 748728"/>
                <a:gd name="connsiteY1" fmla="*/ 748820 h 748819"/>
                <a:gd name="connsiteX2" fmla="*/ 0 w 748728"/>
                <a:gd name="connsiteY2" fmla="*/ 374410 h 748819"/>
                <a:gd name="connsiteX3" fmla="*/ 374343 w 748728"/>
                <a:gd name="connsiteY3" fmla="*/ 0 h 748819"/>
                <a:gd name="connsiteX4" fmla="*/ 748728 w 748728"/>
                <a:gd name="connsiteY4" fmla="*/ 374410 h 74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28" h="748819">
                  <a:moveTo>
                    <a:pt x="748728" y="374410"/>
                  </a:moveTo>
                  <a:cubicBezTo>
                    <a:pt x="748728" y="581186"/>
                    <a:pt x="580984" y="748820"/>
                    <a:pt x="374343" y="748820"/>
                  </a:cubicBezTo>
                  <a:cubicBezTo>
                    <a:pt x="167703" y="748820"/>
                    <a:pt x="0" y="581186"/>
                    <a:pt x="0" y="374410"/>
                  </a:cubicBezTo>
                  <a:cubicBezTo>
                    <a:pt x="0" y="167634"/>
                    <a:pt x="167703" y="0"/>
                    <a:pt x="374343" y="0"/>
                  </a:cubicBezTo>
                  <a:cubicBezTo>
                    <a:pt x="580984" y="0"/>
                    <a:pt x="748728" y="167634"/>
                    <a:pt x="748728" y="374410"/>
                  </a:cubicBezTo>
                  <a:close/>
                </a:path>
              </a:pathLst>
            </a:custGeom>
            <a:solidFill>
              <a:srgbClr val="F7F5FF"/>
            </a:solidFill>
            <a:ln w="421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1C2E223-1E9C-3853-E25D-6162CAB640E3}"/>
                </a:ext>
              </a:extLst>
            </p:cNvPr>
            <p:cNvSpPr/>
            <p:nvPr/>
          </p:nvSpPr>
          <p:spPr>
            <a:xfrm>
              <a:off x="2846093" y="984182"/>
              <a:ext cx="748728" cy="748819"/>
            </a:xfrm>
            <a:custGeom>
              <a:avLst/>
              <a:gdLst>
                <a:gd name="connsiteX0" fmla="*/ 748729 w 748728"/>
                <a:gd name="connsiteY0" fmla="*/ 374410 h 748819"/>
                <a:gd name="connsiteX1" fmla="*/ 374386 w 748728"/>
                <a:gd name="connsiteY1" fmla="*/ 748820 h 748819"/>
                <a:gd name="connsiteX2" fmla="*/ 0 w 748728"/>
                <a:gd name="connsiteY2" fmla="*/ 374410 h 748819"/>
                <a:gd name="connsiteX3" fmla="*/ 374386 w 748728"/>
                <a:gd name="connsiteY3" fmla="*/ 0 h 748819"/>
                <a:gd name="connsiteX4" fmla="*/ 748729 w 748728"/>
                <a:gd name="connsiteY4" fmla="*/ 374410 h 748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28" h="748819">
                  <a:moveTo>
                    <a:pt x="748729" y="374410"/>
                  </a:moveTo>
                  <a:cubicBezTo>
                    <a:pt x="748729" y="581186"/>
                    <a:pt x="581026" y="748820"/>
                    <a:pt x="374386" y="748820"/>
                  </a:cubicBezTo>
                  <a:cubicBezTo>
                    <a:pt x="167703" y="748820"/>
                    <a:pt x="0" y="581186"/>
                    <a:pt x="0" y="374410"/>
                  </a:cubicBezTo>
                  <a:cubicBezTo>
                    <a:pt x="0" y="167634"/>
                    <a:pt x="167703" y="0"/>
                    <a:pt x="374386" y="0"/>
                  </a:cubicBezTo>
                  <a:cubicBezTo>
                    <a:pt x="581026" y="0"/>
                    <a:pt x="748729" y="167634"/>
                    <a:pt x="748729" y="374410"/>
                  </a:cubicBezTo>
                  <a:close/>
                </a:path>
              </a:pathLst>
            </a:custGeom>
            <a:solidFill>
              <a:srgbClr val="F7F5FF"/>
            </a:solidFill>
            <a:ln w="421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D844B35-A0BF-3898-F6F7-1EFD0A334548}"/>
                </a:ext>
              </a:extLst>
            </p:cNvPr>
            <p:cNvSpPr/>
            <p:nvPr/>
          </p:nvSpPr>
          <p:spPr>
            <a:xfrm>
              <a:off x="1816860" y="3025300"/>
              <a:ext cx="2749716" cy="1743178"/>
            </a:xfrm>
            <a:custGeom>
              <a:avLst/>
              <a:gdLst>
                <a:gd name="connsiteX0" fmla="*/ 749911 w 2749716"/>
                <a:gd name="connsiteY0" fmla="*/ 373523 h 1743178"/>
                <a:gd name="connsiteX1" fmla="*/ 1374859 w 2749716"/>
                <a:gd name="connsiteY1" fmla="*/ 996090 h 1743178"/>
                <a:gd name="connsiteX2" fmla="*/ 1999806 w 2749716"/>
                <a:gd name="connsiteY2" fmla="*/ 373523 h 1743178"/>
                <a:gd name="connsiteX3" fmla="*/ 2374740 w 2749716"/>
                <a:gd name="connsiteY3" fmla="*/ 0 h 1743178"/>
                <a:gd name="connsiteX4" fmla="*/ 2749717 w 2749716"/>
                <a:gd name="connsiteY4" fmla="*/ 373523 h 1743178"/>
                <a:gd name="connsiteX5" fmla="*/ 1374859 w 2749716"/>
                <a:gd name="connsiteY5" fmla="*/ 1743178 h 1743178"/>
                <a:gd name="connsiteX6" fmla="*/ 0 w 2749716"/>
                <a:gd name="connsiteY6" fmla="*/ 373523 h 1743178"/>
                <a:gd name="connsiteX7" fmla="*/ 374935 w 2749716"/>
                <a:gd name="connsiteY7" fmla="*/ 0 h 1743178"/>
                <a:gd name="connsiteX8" fmla="*/ 749911 w 2749716"/>
                <a:gd name="connsiteY8" fmla="*/ 373523 h 174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716" h="1743178">
                  <a:moveTo>
                    <a:pt x="749911" y="373523"/>
                  </a:moveTo>
                  <a:cubicBezTo>
                    <a:pt x="749911" y="717447"/>
                    <a:pt x="1029698" y="996090"/>
                    <a:pt x="1374859" y="996090"/>
                  </a:cubicBezTo>
                  <a:cubicBezTo>
                    <a:pt x="1719977" y="996090"/>
                    <a:pt x="1999806" y="717447"/>
                    <a:pt x="1999806" y="373523"/>
                  </a:cubicBezTo>
                  <a:cubicBezTo>
                    <a:pt x="1999806" y="167338"/>
                    <a:pt x="2167677" y="0"/>
                    <a:pt x="2374740" y="0"/>
                  </a:cubicBezTo>
                  <a:cubicBezTo>
                    <a:pt x="2581845" y="0"/>
                    <a:pt x="2749717" y="167338"/>
                    <a:pt x="2749717" y="373523"/>
                  </a:cubicBezTo>
                  <a:cubicBezTo>
                    <a:pt x="2749717" y="1130070"/>
                    <a:pt x="2134145" y="1743178"/>
                    <a:pt x="1374859" y="1743178"/>
                  </a:cubicBezTo>
                  <a:cubicBezTo>
                    <a:pt x="615529" y="1743178"/>
                    <a:pt x="0" y="1130070"/>
                    <a:pt x="0" y="373523"/>
                  </a:cubicBezTo>
                  <a:cubicBezTo>
                    <a:pt x="0" y="167338"/>
                    <a:pt x="167872" y="0"/>
                    <a:pt x="374935" y="0"/>
                  </a:cubicBezTo>
                  <a:cubicBezTo>
                    <a:pt x="582040" y="0"/>
                    <a:pt x="749911" y="167338"/>
                    <a:pt x="749911" y="373523"/>
                  </a:cubicBezTo>
                  <a:close/>
                </a:path>
              </a:pathLst>
            </a:custGeom>
            <a:solidFill>
              <a:srgbClr val="463C74"/>
            </a:solidFill>
            <a:ln w="421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30FCDC97-3515-07C8-3BB5-D6335CACC1CC}"/>
                </a:ext>
              </a:extLst>
            </p:cNvPr>
            <p:cNvSpPr/>
            <p:nvPr/>
          </p:nvSpPr>
          <p:spPr>
            <a:xfrm>
              <a:off x="3851550" y="2007675"/>
              <a:ext cx="748728" cy="748861"/>
            </a:xfrm>
            <a:custGeom>
              <a:avLst/>
              <a:gdLst>
                <a:gd name="connsiteX0" fmla="*/ 748729 w 748728"/>
                <a:gd name="connsiteY0" fmla="*/ 374452 h 748861"/>
                <a:gd name="connsiteX1" fmla="*/ 374343 w 748728"/>
                <a:gd name="connsiteY1" fmla="*/ 748862 h 748861"/>
                <a:gd name="connsiteX2" fmla="*/ 0 w 748728"/>
                <a:gd name="connsiteY2" fmla="*/ 374452 h 748861"/>
                <a:gd name="connsiteX3" fmla="*/ 374343 w 748728"/>
                <a:gd name="connsiteY3" fmla="*/ 0 h 748861"/>
                <a:gd name="connsiteX4" fmla="*/ 748729 w 748728"/>
                <a:gd name="connsiteY4" fmla="*/ 374452 h 748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28" h="748861">
                  <a:moveTo>
                    <a:pt x="748729" y="374452"/>
                  </a:moveTo>
                  <a:cubicBezTo>
                    <a:pt x="748729" y="581228"/>
                    <a:pt x="580984" y="748862"/>
                    <a:pt x="374343" y="748862"/>
                  </a:cubicBezTo>
                  <a:cubicBezTo>
                    <a:pt x="167703" y="748862"/>
                    <a:pt x="0" y="581228"/>
                    <a:pt x="0" y="374452"/>
                  </a:cubicBezTo>
                  <a:cubicBezTo>
                    <a:pt x="0" y="167634"/>
                    <a:pt x="167703" y="0"/>
                    <a:pt x="374343" y="0"/>
                  </a:cubicBezTo>
                  <a:cubicBezTo>
                    <a:pt x="580984" y="0"/>
                    <a:pt x="748729" y="167634"/>
                    <a:pt x="748729" y="374452"/>
                  </a:cubicBezTo>
                  <a:close/>
                </a:path>
              </a:pathLst>
            </a:custGeom>
            <a:solidFill>
              <a:srgbClr val="FFC735"/>
            </a:solidFill>
            <a:ln w="4219" cap="flat">
              <a:noFill/>
              <a:prstDash val="solid"/>
              <a:miter/>
            </a:ln>
          </p:spPr>
          <p:txBody>
            <a:bodyPr rtlCol="0" anchor="ctr"/>
            <a:lstStyle/>
            <a:p>
              <a:endParaRPr lang="en-US"/>
            </a:p>
          </p:txBody>
        </p:sp>
      </p:grpSp>
      <p:sp>
        <p:nvSpPr>
          <p:cNvPr id="22" name="TextBox 21">
            <a:extLst>
              <a:ext uri="{FF2B5EF4-FFF2-40B4-BE49-F238E27FC236}">
                <a16:creationId xmlns:a16="http://schemas.microsoft.com/office/drawing/2014/main" id="{1CABE768-FEBD-987B-4E4F-CB1F54812EEB}"/>
              </a:ext>
            </a:extLst>
          </p:cNvPr>
          <p:cNvSpPr txBox="1"/>
          <p:nvPr/>
        </p:nvSpPr>
        <p:spPr>
          <a:xfrm>
            <a:off x="5218646" y="2007675"/>
            <a:ext cx="5885028" cy="3046988"/>
          </a:xfrm>
          <a:prstGeom prst="rect">
            <a:avLst/>
          </a:prstGeom>
          <a:noFill/>
        </p:spPr>
        <p:txBody>
          <a:bodyPr wrap="square">
            <a:spAutoFit/>
          </a:bodyPr>
          <a:lstStyle/>
          <a:p>
            <a:r>
              <a:rPr lang="en-US" sz="2400" b="1" dirty="0" err="1">
                <a:solidFill>
                  <a:srgbClr val="463C74"/>
                </a:solidFill>
                <a:latin typeface="Fira Sans Condensed" panose="020B0503050000020004" pitchFamily="34" charset="0"/>
              </a:rPr>
              <a:t>Mulțumim</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tuturor</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colegilor</a:t>
            </a:r>
            <a:r>
              <a:rPr lang="en-US" sz="2400" b="1" dirty="0">
                <a:solidFill>
                  <a:srgbClr val="463C74"/>
                </a:solidFill>
                <a:latin typeface="Fira Sans Condensed" panose="020B0503050000020004" pitchFamily="34" charset="0"/>
              </a:rPr>
              <a:t> din </a:t>
            </a:r>
            <a:r>
              <a:rPr lang="en-US" sz="2400" b="1" dirty="0" err="1">
                <a:solidFill>
                  <a:srgbClr val="463C74"/>
                </a:solidFill>
                <a:latin typeface="Fira Sans Condensed" panose="020B0503050000020004" pitchFamily="34" charset="0"/>
              </a:rPr>
              <a:t>cadrul</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Centrelor</a:t>
            </a:r>
            <a:r>
              <a:rPr lang="en-US" sz="2400" b="1" dirty="0">
                <a:solidFill>
                  <a:srgbClr val="463C74"/>
                </a:solidFill>
                <a:latin typeface="Fira Sans Condensed" panose="020B0503050000020004" pitchFamily="34" charset="0"/>
              </a:rPr>
              <a:t> de Zi </a:t>
            </a:r>
            <a:r>
              <a:rPr lang="en-US" sz="2400" b="1" dirty="0" err="1">
                <a:solidFill>
                  <a:srgbClr val="463C74"/>
                </a:solidFill>
                <a:latin typeface="Fira Sans Condensed" panose="020B0503050000020004" pitchFamily="34" charset="0"/>
              </a:rPr>
              <a:t>pentru</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susținerea</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acestui</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demers</a:t>
            </a:r>
            <a:r>
              <a:rPr lang="en-US" sz="2400" b="1" dirty="0">
                <a:solidFill>
                  <a:srgbClr val="463C74"/>
                </a:solidFill>
                <a:latin typeface="Fira Sans Condensed" panose="020B0503050000020004" pitchFamily="34" charset="0"/>
              </a:rPr>
              <a:t> de </a:t>
            </a:r>
            <a:r>
              <a:rPr lang="en-US" sz="2400" b="1" dirty="0" err="1">
                <a:solidFill>
                  <a:srgbClr val="463C74"/>
                </a:solidFill>
                <a:latin typeface="Fira Sans Condensed" panose="020B0503050000020004" pitchFamily="34" charset="0"/>
              </a:rPr>
              <a:t>cercetare</a:t>
            </a:r>
            <a:r>
              <a:rPr lang="en-US" sz="2400" b="1" dirty="0">
                <a:solidFill>
                  <a:srgbClr val="463C74"/>
                </a:solidFill>
                <a:latin typeface="Fira Sans Condensed" panose="020B0503050000020004" pitchFamily="34" charset="0"/>
              </a:rPr>
              <a:t>.</a:t>
            </a:r>
          </a:p>
          <a:p>
            <a:endParaRPr lang="en-US" sz="2400" b="1" dirty="0">
              <a:solidFill>
                <a:srgbClr val="463C74"/>
              </a:solidFill>
              <a:latin typeface="Fira Sans Condensed" panose="020B0503050000020004" pitchFamily="34" charset="0"/>
            </a:endParaRPr>
          </a:p>
          <a:p>
            <a:r>
              <a:rPr lang="en-US" sz="2400" b="1" dirty="0" err="1">
                <a:solidFill>
                  <a:srgbClr val="463C74"/>
                </a:solidFill>
                <a:latin typeface="Fira Sans Condensed" panose="020B0503050000020004" pitchFamily="34" charset="0"/>
              </a:rPr>
              <a:t>Mulțumim</a:t>
            </a:r>
            <a:r>
              <a:rPr lang="en-US" sz="2400" b="1" dirty="0">
                <a:solidFill>
                  <a:srgbClr val="463C74"/>
                </a:solidFill>
                <a:latin typeface="Fira Sans Condensed" panose="020B0503050000020004" pitchFamily="34" charset="0"/>
              </a:rPr>
              <a:t> de </a:t>
            </a:r>
            <a:r>
              <a:rPr lang="en-US" sz="2400" b="1" dirty="0" err="1">
                <a:solidFill>
                  <a:srgbClr val="463C74"/>
                </a:solidFill>
                <a:latin typeface="Fira Sans Condensed" panose="020B0503050000020004" pitchFamily="34" charset="0"/>
              </a:rPr>
              <a:t>asemenea</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pentru</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răbdarea</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și</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interesul</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acordat</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citirii</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studiului</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și</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pentru</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implementarea</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măsurilor</a:t>
            </a:r>
            <a:r>
              <a:rPr lang="en-US" sz="2400" b="1" dirty="0">
                <a:solidFill>
                  <a:srgbClr val="463C74"/>
                </a:solidFill>
                <a:latin typeface="Fira Sans Condensed" panose="020B0503050000020004" pitchFamily="34" charset="0"/>
              </a:rPr>
              <a:t> de </a:t>
            </a:r>
            <a:r>
              <a:rPr lang="en-US" sz="2400" b="1" dirty="0" err="1">
                <a:solidFill>
                  <a:srgbClr val="463C74"/>
                </a:solidFill>
                <a:latin typeface="Fira Sans Condensed" panose="020B0503050000020004" pitchFamily="34" charset="0"/>
              </a:rPr>
              <a:t>îmbunătățire</a:t>
            </a:r>
            <a:r>
              <a:rPr lang="en-US" sz="2400" b="1" dirty="0">
                <a:solidFill>
                  <a:srgbClr val="463C74"/>
                </a:solidFill>
                <a:latin typeface="Fira Sans Condensed" panose="020B0503050000020004" pitchFamily="34" charset="0"/>
              </a:rPr>
              <a:t> a </a:t>
            </a:r>
            <a:r>
              <a:rPr lang="en-US" sz="2400" b="1" dirty="0" err="1">
                <a:solidFill>
                  <a:srgbClr val="463C74"/>
                </a:solidFill>
                <a:latin typeface="Fira Sans Condensed" panose="020B0503050000020004" pitchFamily="34" charset="0"/>
              </a:rPr>
              <a:t>activității</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în</a:t>
            </a:r>
            <a:r>
              <a:rPr lang="en-US" sz="2400" b="1" dirty="0">
                <a:solidFill>
                  <a:srgbClr val="463C74"/>
                </a:solidFill>
                <a:latin typeface="Fira Sans Condensed" panose="020B0503050000020004" pitchFamily="34" charset="0"/>
              </a:rPr>
              <a:t> </a:t>
            </a:r>
            <a:r>
              <a:rPr lang="en-US" sz="2400" b="1" dirty="0" err="1">
                <a:solidFill>
                  <a:srgbClr val="463C74"/>
                </a:solidFill>
                <a:latin typeface="Fira Sans Condensed" panose="020B0503050000020004" pitchFamily="34" charset="0"/>
              </a:rPr>
              <a:t>viitor</a:t>
            </a:r>
            <a:r>
              <a:rPr lang="ro-RO" sz="2400" b="1" dirty="0">
                <a:solidFill>
                  <a:srgbClr val="463C74"/>
                </a:solidFill>
                <a:latin typeface="Fira Sans Condensed" panose="020B0503050000020004" pitchFamily="34" charset="0"/>
              </a:rPr>
              <a:t>.</a:t>
            </a:r>
            <a:endParaRPr lang="en-US" sz="2400" b="1" dirty="0">
              <a:solidFill>
                <a:srgbClr val="463C74"/>
              </a:solidFill>
              <a:latin typeface="Fira Sans Condensed" panose="020B0503050000020004" pitchFamily="34" charset="0"/>
            </a:endParaRPr>
          </a:p>
        </p:txBody>
      </p:sp>
      <p:pic>
        <p:nvPicPr>
          <p:cNvPr id="24" name="Graphic 23">
            <a:extLst>
              <a:ext uri="{FF2B5EF4-FFF2-40B4-BE49-F238E27FC236}">
                <a16:creationId xmlns:a16="http://schemas.microsoft.com/office/drawing/2014/main" id="{59C382E0-FC8D-8832-3F47-E04D41BA6F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5165" y="728663"/>
            <a:ext cx="2419270" cy="876210"/>
          </a:xfrm>
          <a:prstGeom prst="rect">
            <a:avLst/>
          </a:prstGeom>
        </p:spPr>
      </p:pic>
      <p:sp>
        <p:nvSpPr>
          <p:cNvPr id="25" name="TextBox 24">
            <a:extLst>
              <a:ext uri="{FF2B5EF4-FFF2-40B4-BE49-F238E27FC236}">
                <a16:creationId xmlns:a16="http://schemas.microsoft.com/office/drawing/2014/main" id="{DE1CBAFE-B7BF-0524-1858-A89F0A76B395}"/>
              </a:ext>
            </a:extLst>
          </p:cNvPr>
          <p:cNvSpPr txBox="1"/>
          <p:nvPr/>
        </p:nvSpPr>
        <p:spPr>
          <a:xfrm>
            <a:off x="665906" y="5339661"/>
            <a:ext cx="2471930" cy="369332"/>
          </a:xfrm>
          <a:prstGeom prst="rect">
            <a:avLst/>
          </a:prstGeom>
          <a:noFill/>
        </p:spPr>
        <p:txBody>
          <a:bodyPr wrap="square">
            <a:spAutoFit/>
          </a:bodyPr>
          <a:lstStyle/>
          <a:p>
            <a:r>
              <a:rPr lang="en-US" dirty="0">
                <a:solidFill>
                  <a:schemeClr val="bg1"/>
                </a:solidFill>
                <a:latin typeface="Fira Sans Condensed SemiBold" panose="020B0603050000020004" pitchFamily="34" charset="0"/>
              </a:rPr>
              <a:t>concordia.org.ro</a:t>
            </a:r>
            <a:endParaRPr lang="en-US" dirty="0">
              <a:solidFill>
                <a:schemeClr val="bg1"/>
              </a:solidFill>
              <a:latin typeface="Fira Sans Condensed" panose="020B0503050000020004" pitchFamily="34" charset="0"/>
            </a:endParaRPr>
          </a:p>
        </p:txBody>
      </p:sp>
      <p:sp>
        <p:nvSpPr>
          <p:cNvPr id="26" name="Substituent conținut 15">
            <a:extLst>
              <a:ext uri="{FF2B5EF4-FFF2-40B4-BE49-F238E27FC236}">
                <a16:creationId xmlns:a16="http://schemas.microsoft.com/office/drawing/2014/main" id="{A7F4919B-C6E9-0A35-AFE6-597CFD2FA093}"/>
              </a:ext>
            </a:extLst>
          </p:cNvPr>
          <p:cNvSpPr txBox="1">
            <a:spLocks/>
          </p:cNvSpPr>
          <p:nvPr/>
        </p:nvSpPr>
        <p:spPr>
          <a:xfrm>
            <a:off x="5204891" y="5329084"/>
            <a:ext cx="6255271" cy="1184830"/>
          </a:xfrm>
          <a:prstGeom prst="rect">
            <a:avLst/>
          </a:prstGeom>
        </p:spPr>
        <p:txBody>
          <a:bodyPr vert="horz" lIns="91440" tIns="45720" rIns="91440" bIns="45720" rtlCol="0">
            <a:noAutofit/>
          </a:bodyPr>
          <a:lstStyle/>
          <a:p>
            <a:pPr>
              <a:lnSpc>
                <a:spcPct val="114000"/>
              </a:lnSpc>
              <a:spcBef>
                <a:spcPts val="600"/>
              </a:spcBef>
              <a:spcAft>
                <a:spcPts val="600"/>
              </a:spcAft>
              <a:buClr>
                <a:srgbClr val="FD6234"/>
              </a:buClr>
            </a:pPr>
            <a:r>
              <a:rPr lang="ro-RO" sz="1400" dirty="0">
                <a:solidFill>
                  <a:srgbClr val="1D1D1D"/>
                </a:solidFill>
                <a:latin typeface="Fira Sans Condensed" panose="020B0503050000020004" pitchFamily="34" charset="0"/>
              </a:rPr>
              <a:t>În cazul în care aveți neclarități sau doriți informații suplimentare cu privire la procesul de cercetare, vă rog să nu ezitați să mă contactați la adresa de email </a:t>
            </a:r>
            <a:r>
              <a:rPr lang="ro-RO" sz="1400" b="1" dirty="0">
                <a:solidFill>
                  <a:srgbClr val="1D1D1D"/>
                </a:solidFill>
                <a:latin typeface="Fira Sans Condensed" panose="020B0503050000020004" pitchFamily="34" charset="0"/>
              </a:rPr>
              <a:t>irina.opincaru@concordia.org.ro </a:t>
            </a:r>
            <a:r>
              <a:rPr lang="ro-RO" sz="1400" dirty="0">
                <a:solidFill>
                  <a:srgbClr val="1D1D1D"/>
                </a:solidFill>
                <a:latin typeface="Fira Sans Condensed" panose="020B0503050000020004" pitchFamily="34" charset="0"/>
              </a:rPr>
              <a:t>sau la telefon </a:t>
            </a:r>
            <a:r>
              <a:rPr lang="ro-RO" sz="1400" b="1" dirty="0">
                <a:solidFill>
                  <a:srgbClr val="1D1D1D"/>
                </a:solidFill>
                <a:latin typeface="Fira Sans Condensed" panose="020B0503050000020004" pitchFamily="34" charset="0"/>
              </a:rPr>
              <a:t>0722.244.692</a:t>
            </a:r>
            <a:r>
              <a:rPr lang="ro-RO" sz="1400" dirty="0">
                <a:solidFill>
                  <a:srgbClr val="1D1D1D"/>
                </a:solidFill>
                <a:latin typeface="Fira Sans Condensed" panose="020B0503050000020004" pitchFamily="34" charset="0"/>
              </a:rPr>
              <a:t>.</a:t>
            </a:r>
          </a:p>
        </p:txBody>
      </p:sp>
    </p:spTree>
    <p:extLst>
      <p:ext uri="{BB962C8B-B14F-4D97-AF65-F5344CB8AC3E}">
        <p14:creationId xmlns:p14="http://schemas.microsoft.com/office/powerpoint/2010/main" val="3287116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5727798"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7179892" cy="646331"/>
          </a:xfrm>
          <a:prstGeom prst="rect">
            <a:avLst/>
          </a:prstGeom>
          <a:noFill/>
        </p:spPr>
        <p:txBody>
          <a:bodyPr wrap="square">
            <a:spAutoFit/>
          </a:bodyPr>
          <a:lstStyle/>
          <a:p>
            <a:r>
              <a:rPr lang="it-IT" sz="3600" dirty="0">
                <a:solidFill>
                  <a:srgbClr val="463C74"/>
                </a:solidFill>
                <a:latin typeface="Fira Sans Condensed ExtraBold" panose="020B0903050000020004" pitchFamily="34" charset="0"/>
              </a:rPr>
              <a:t>Limitele Studiului</a:t>
            </a: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186926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709242"/>
            <a:ext cx="3509536"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Lipsa grupurilor de control</a:t>
            </a:r>
            <a:r>
              <a:rPr lang="ro-RO" sz="1400" dirty="0">
                <a:solidFill>
                  <a:srgbClr val="1D1D1D"/>
                </a:solidFill>
                <a:latin typeface="Fira Sans Condensed" panose="020B0503050000020004" pitchFamily="34" charset="0"/>
              </a:rPr>
              <a:t>, </a:t>
            </a:r>
            <a:br>
              <a:rPr lang="en-US"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necesare pentru a evalua valoarea adăugată a programului. </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Caracterul predominant calitativ al evaluării</a:t>
            </a:r>
            <a:r>
              <a:rPr lang="ro-RO" sz="1400" dirty="0">
                <a:solidFill>
                  <a:srgbClr val="1D1D1D"/>
                </a:solidFill>
                <a:latin typeface="Fira Sans Condensed" panose="020B0503050000020004" pitchFamily="34" charset="0"/>
              </a:rPr>
              <a:t>, </a:t>
            </a:r>
            <a:br>
              <a:rPr lang="en-US"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ceea ce permite identificarea impactului global al programelor CZ CONCORDIA, dar nu și diferențierea valorii adăugate a fiecărui program (ex. job-coaching, consiliere psihologică, Școala părinților etc.). </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Momentul realizării evaluării: </a:t>
            </a:r>
            <a:br>
              <a:rPr lang="en-US"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la o perioadă scurtă de timp după intervenția în sine și când, o mare parte a beneficiarilor nu au atins vârstă matură. </a:t>
            </a: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5727798" y="1709242"/>
            <a:ext cx="5732365" cy="4213218"/>
          </a:xfrm>
          <a:prstGeom prst="rect">
            <a:avLst/>
          </a:prstGeom>
        </p:spPr>
        <p:txBody>
          <a:bodyPr vert="horz" lIns="91440" tIns="45720" rIns="91440" bIns="45720" rtlCol="0">
            <a:noAutofit/>
          </a:bodyPr>
          <a:lstStyle/>
          <a:p>
            <a:pPr>
              <a:lnSpc>
                <a:spcPct val="114000"/>
              </a:lnSpc>
              <a:spcBef>
                <a:spcPts val="600"/>
              </a:spcBef>
            </a:pPr>
            <a:r>
              <a:rPr lang="ro-RO" sz="1400" b="1" dirty="0">
                <a:solidFill>
                  <a:srgbClr val="1D1D1D"/>
                </a:solidFill>
                <a:latin typeface="Fira Sans Condensed" panose="020B0503050000020004" pitchFamily="34" charset="0"/>
              </a:rPr>
              <a:t>Lipsa informațiilor despre beneficiari, precum:</a:t>
            </a:r>
          </a:p>
          <a:p>
            <a:pPr marL="360000">
              <a:spcAft>
                <a:spcPts val="600"/>
              </a:spcAft>
            </a:pPr>
            <a:r>
              <a:rPr lang="ro-RO" sz="1400" b="1" dirty="0">
                <a:solidFill>
                  <a:srgbClr val="1D1D1D"/>
                </a:solidFill>
                <a:latin typeface="Fira Sans Condensed" panose="020B0503050000020004" pitchFamily="34" charset="0"/>
              </a:rPr>
              <a:t>Traiectoriile beneficiarilor după ieșirea din CZ</a:t>
            </a:r>
            <a:r>
              <a:rPr lang="ro-RO" sz="1400" dirty="0">
                <a:solidFill>
                  <a:srgbClr val="1D1D1D"/>
                </a:solidFill>
                <a:latin typeface="Fira Sans Condensed" panose="020B0503050000020004" pitchFamily="34" charset="0"/>
              </a:rPr>
              <a:t>, ceea ce face extrem de dificilă sau chiar imposibilă urmărirea absolvenților și, implicit, observarea pe termen lung a efectelor intervenției O.U. CONCORDIA;</a:t>
            </a:r>
          </a:p>
          <a:p>
            <a:pPr marL="360000">
              <a:spcAft>
                <a:spcPts val="600"/>
              </a:spcAft>
            </a:pPr>
            <a:r>
              <a:rPr lang="ro-RO" sz="1400" b="1" dirty="0">
                <a:solidFill>
                  <a:srgbClr val="1D1D1D"/>
                </a:solidFill>
                <a:latin typeface="Fira Sans Condensed" panose="020B0503050000020004" pitchFamily="34" charset="0"/>
              </a:rPr>
              <a:t>Rezultatele școlare. </a:t>
            </a:r>
            <a:r>
              <a:rPr lang="ro-RO" sz="1400" dirty="0">
                <a:solidFill>
                  <a:srgbClr val="1D1D1D"/>
                </a:solidFill>
                <a:latin typeface="Fira Sans Condensed" panose="020B0503050000020004" pitchFamily="34" charset="0"/>
              </a:rPr>
              <a:t>Lipsa acestora îngreunează evaluarea istoricului beneficiarilor și a progreselor înregistrate; </a:t>
            </a:r>
          </a:p>
          <a:p>
            <a:pPr marL="360000">
              <a:spcAft>
                <a:spcPts val="600"/>
              </a:spcAft>
            </a:pPr>
            <a:r>
              <a:rPr lang="ro-RO" sz="1400" b="1" dirty="0">
                <a:solidFill>
                  <a:srgbClr val="1D1D1D"/>
                </a:solidFill>
                <a:latin typeface="Fira Sans Condensed" panose="020B0503050000020004" pitchFamily="34" charset="0"/>
              </a:rPr>
              <a:t>Starea generală de sănătate a copiilor </a:t>
            </a:r>
            <a:r>
              <a:rPr lang="ro-RO" sz="1400" dirty="0">
                <a:solidFill>
                  <a:srgbClr val="1D1D1D"/>
                </a:solidFill>
                <a:latin typeface="Fira Sans Condensed" panose="020B0503050000020004" pitchFamily="34" charset="0"/>
              </a:rPr>
              <a:t>(aspecte precum înălțimea, greutatea corporală, boli existente, vaccinări);</a:t>
            </a:r>
          </a:p>
          <a:p>
            <a:pPr marL="360000">
              <a:spcAft>
                <a:spcPts val="600"/>
              </a:spcAft>
            </a:pPr>
            <a:r>
              <a:rPr lang="ro-RO" sz="1400" b="1" dirty="0">
                <a:solidFill>
                  <a:srgbClr val="1D1D1D"/>
                </a:solidFill>
                <a:latin typeface="Fira Sans Condensed" panose="020B0503050000020004" pitchFamily="34" charset="0"/>
              </a:rPr>
              <a:t>Evaluarea psihologică a copiilor. </a:t>
            </a:r>
            <a:r>
              <a:rPr lang="ro-RO" sz="1400" dirty="0">
                <a:solidFill>
                  <a:srgbClr val="1D1D1D"/>
                </a:solidFill>
                <a:latin typeface="Fira Sans Condensed" panose="020B0503050000020004" pitchFamily="34" charset="0"/>
              </a:rPr>
              <a:t>Acestea cuprind de regulă informații de la momentul intrării copiilor în CZ, iar înregistrările despre progresul copiilor și evoluția acestora până la ieșirea din CZ sunt mai puțin detaliate, lucru care face dificil de cuantificat impactul, aparent pozitiv, al consilierii psihologice. </a:t>
            </a:r>
          </a:p>
          <a:p>
            <a:pPr marL="360000">
              <a:spcAft>
                <a:spcPts val="600"/>
              </a:spcAft>
            </a:pPr>
            <a:r>
              <a:rPr lang="ro-RO" sz="1400" b="1" dirty="0">
                <a:solidFill>
                  <a:srgbClr val="1D1D1D"/>
                </a:solidFill>
                <a:latin typeface="Fira Sans Condensed" panose="020B0503050000020004" pitchFamily="34" charset="0"/>
              </a:rPr>
              <a:t>Relaționarea în afara familiei</a:t>
            </a:r>
            <a:r>
              <a:rPr lang="ro-RO" sz="1400" dirty="0">
                <a:solidFill>
                  <a:srgbClr val="1D1D1D"/>
                </a:solidFill>
                <a:latin typeface="Fira Sans Condensed" panose="020B0503050000020004" pitchFamily="34" charset="0"/>
              </a:rPr>
              <a:t>, analize ale satisfacției în rândul copiilor și al familiilor acestora. </a:t>
            </a:r>
          </a:p>
          <a:p>
            <a:pPr marL="360000">
              <a:spcAft>
                <a:spcPts val="600"/>
              </a:spcAft>
            </a:pPr>
            <a:r>
              <a:rPr lang="ro-RO" sz="1400" dirty="0">
                <a:solidFill>
                  <a:srgbClr val="1D1D1D"/>
                </a:solidFill>
                <a:latin typeface="Fira Sans Condensed" panose="020B0503050000020004" pitchFamily="34" charset="0"/>
              </a:rPr>
              <a:t>Nu în ultimul rând, </a:t>
            </a:r>
            <a:r>
              <a:rPr lang="ro-RO" sz="1400" b="1" dirty="0">
                <a:solidFill>
                  <a:srgbClr val="1D1D1D"/>
                </a:solidFill>
                <a:latin typeface="Fira Sans Condensed" panose="020B0503050000020004" pitchFamily="34" charset="0"/>
              </a:rPr>
              <a:t>datele de contact neactualizate</a:t>
            </a:r>
            <a:r>
              <a:rPr lang="ro-RO" sz="1400" dirty="0">
                <a:solidFill>
                  <a:srgbClr val="1D1D1D"/>
                </a:solidFill>
                <a:latin typeface="Fira Sans Condensed" panose="020B0503050000020004" pitchFamily="34" charset="0"/>
              </a:rPr>
              <a:t>, ceea ce a făcut ca un număr important de beneficiari să nu poată fi contactați. </a:t>
            </a:r>
          </a:p>
        </p:txBody>
      </p:sp>
      <p:cxnSp>
        <p:nvCxnSpPr>
          <p:cNvPr id="21" name="Straight Arrow Connector 20">
            <a:extLst>
              <a:ext uri="{FF2B5EF4-FFF2-40B4-BE49-F238E27FC236}">
                <a16:creationId xmlns:a16="http://schemas.microsoft.com/office/drawing/2014/main" id="{DFD29B9B-14F5-D15C-51D4-5EEBAC919E4B}"/>
              </a:ext>
            </a:extLst>
          </p:cNvPr>
          <p:cNvCxnSpPr>
            <a:cxnSpLocks/>
          </p:cNvCxnSpPr>
          <p:nvPr/>
        </p:nvCxnSpPr>
        <p:spPr>
          <a:xfrm>
            <a:off x="731838" y="279290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435973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5425220" y="187815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CC4E05FA-A0A6-A05A-3F29-CAAE4F6AB8B1}"/>
              </a:ext>
            </a:extLst>
          </p:cNvPr>
          <p:cNvSpPr/>
          <p:nvPr/>
        </p:nvSpPr>
        <p:spPr>
          <a:xfrm>
            <a:off x="5938520" y="2085481"/>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AE29313-EE3C-64AE-2A01-8C3553B87650}"/>
              </a:ext>
            </a:extLst>
          </p:cNvPr>
          <p:cNvSpPr/>
          <p:nvPr/>
        </p:nvSpPr>
        <p:spPr>
          <a:xfrm>
            <a:off x="5938520" y="2793080"/>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CE9A22B-C328-4A76-A0DC-7FB3FBD5C409}"/>
              </a:ext>
            </a:extLst>
          </p:cNvPr>
          <p:cNvSpPr/>
          <p:nvPr/>
        </p:nvSpPr>
        <p:spPr>
          <a:xfrm>
            <a:off x="5938520" y="3295966"/>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EB6FD0DD-4ACF-B844-B397-691FAA2D0ED9}"/>
              </a:ext>
            </a:extLst>
          </p:cNvPr>
          <p:cNvSpPr/>
          <p:nvPr/>
        </p:nvSpPr>
        <p:spPr>
          <a:xfrm>
            <a:off x="5938520" y="3798852"/>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1118E32-908B-59BE-45B3-A23E0B0C8B98}"/>
              </a:ext>
            </a:extLst>
          </p:cNvPr>
          <p:cNvSpPr/>
          <p:nvPr/>
        </p:nvSpPr>
        <p:spPr>
          <a:xfrm>
            <a:off x="5938520" y="4939172"/>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6FA9D6C-AEDC-65DD-3962-7A8F3D62B17E}"/>
              </a:ext>
            </a:extLst>
          </p:cNvPr>
          <p:cNvSpPr/>
          <p:nvPr/>
        </p:nvSpPr>
        <p:spPr>
          <a:xfrm>
            <a:off x="5938520" y="5456876"/>
            <a:ext cx="68580" cy="68580"/>
          </a:xfrm>
          <a:prstGeom prst="ellipse">
            <a:avLst/>
          </a:prstGeom>
          <a:solidFill>
            <a:srgbClr val="463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87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91B21-B205-6955-C6BC-7E8051F9FAB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10773" y="0"/>
            <a:ext cx="9621632" cy="6858000"/>
          </a:xfrm>
          <a:prstGeom prst="rect">
            <a:avLst/>
          </a:prstGeom>
        </p:spPr>
      </p:pic>
      <p:pic>
        <p:nvPicPr>
          <p:cNvPr id="6" name="Graphic 5">
            <a:extLst>
              <a:ext uri="{FF2B5EF4-FFF2-40B4-BE49-F238E27FC236}">
                <a16:creationId xmlns:a16="http://schemas.microsoft.com/office/drawing/2014/main" id="{F2583C5D-2629-A93B-3912-76E493A135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6801" y="457156"/>
            <a:ext cx="1503362" cy="544487"/>
          </a:xfrm>
          <a:prstGeom prst="rect">
            <a:avLst/>
          </a:prstGeom>
        </p:spPr>
      </p:pic>
      <p:sp>
        <p:nvSpPr>
          <p:cNvPr id="7" name="TextBox 6">
            <a:extLst>
              <a:ext uri="{FF2B5EF4-FFF2-40B4-BE49-F238E27FC236}">
                <a16:creationId xmlns:a16="http://schemas.microsoft.com/office/drawing/2014/main" id="{5BA034BA-5D37-E638-E334-D2F6923D35B9}"/>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a:t>
            </a:r>
            <a:r>
              <a:rPr lang="ro-RO" sz="1000" dirty="0">
                <a:solidFill>
                  <a:srgbClr val="FD6234"/>
                </a:solidFill>
                <a:latin typeface="Fira Sans Condensed SemiBold" panose="020B0603050000020004" pitchFamily="34" charset="0"/>
              </a:rPr>
              <a:t>ro</a:t>
            </a:r>
            <a:endParaRPr lang="en-US" sz="1000" dirty="0">
              <a:solidFill>
                <a:srgbClr val="FD6234"/>
              </a:solidFill>
              <a:latin typeface="Fira Sans Condensed" panose="020B0503050000020004" pitchFamily="34" charset="0"/>
            </a:endParaRPr>
          </a:p>
        </p:txBody>
      </p:sp>
      <p:sp>
        <p:nvSpPr>
          <p:cNvPr id="8" name="Rectangle 7">
            <a:extLst>
              <a:ext uri="{FF2B5EF4-FFF2-40B4-BE49-F238E27FC236}">
                <a16:creationId xmlns:a16="http://schemas.microsoft.com/office/drawing/2014/main" id="{218BE654-D5FD-B322-06FB-4FB71F547062}"/>
              </a:ext>
            </a:extLst>
          </p:cNvPr>
          <p:cNvSpPr/>
          <p:nvPr/>
        </p:nvSpPr>
        <p:spPr>
          <a:xfrm>
            <a:off x="11790680" y="1803402"/>
            <a:ext cx="401320" cy="590550"/>
          </a:xfrm>
          <a:prstGeom prst="rect">
            <a:avLst/>
          </a:prstGeom>
          <a:solidFill>
            <a:srgbClr val="AFCC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A4DB3C72-D4CD-FE31-3364-E0D663CAAE6F}"/>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3C4DA66-7548-8EE5-798F-49083685888E}"/>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DC28051C-8DBD-2739-A1BA-0495314B8B33}"/>
              </a:ext>
            </a:extLst>
          </p:cNvPr>
          <p:cNvSpPr txBox="1"/>
          <p:nvPr/>
        </p:nvSpPr>
        <p:spPr>
          <a:xfrm rot="16200000">
            <a:off x="-892610" y="3419932"/>
            <a:ext cx="4772480" cy="646331"/>
          </a:xfrm>
          <a:prstGeom prst="rect">
            <a:avLst/>
          </a:prstGeom>
          <a:noFill/>
        </p:spPr>
        <p:txBody>
          <a:bodyPr wrap="square">
            <a:spAutoFit/>
          </a:bodyPr>
          <a:lstStyle/>
          <a:p>
            <a:pPr algn="r"/>
            <a:r>
              <a:rPr lang="ro-RO" sz="3600" dirty="0">
                <a:solidFill>
                  <a:srgbClr val="463C74"/>
                </a:solidFill>
                <a:latin typeface="Fira Sans Condensed ExtraBold" panose="020B0903050000020004" pitchFamily="34" charset="0"/>
              </a:rPr>
              <a:t>Teoria Schimbării</a:t>
            </a:r>
            <a:endParaRPr lang="it-IT" sz="3600" dirty="0">
              <a:solidFill>
                <a:srgbClr val="463C74"/>
              </a:solidFill>
              <a:latin typeface="Fira Sans Condensed ExtraBold" panose="020B0903050000020004" pitchFamily="34" charset="0"/>
            </a:endParaRPr>
          </a:p>
        </p:txBody>
      </p:sp>
    </p:spTree>
    <p:extLst>
      <p:ext uri="{BB962C8B-B14F-4D97-AF65-F5344CB8AC3E}">
        <p14:creationId xmlns:p14="http://schemas.microsoft.com/office/powerpoint/2010/main" val="216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EB0E2E3-5913-834A-5FCE-6906543EEA47}"/>
              </a:ext>
            </a:extLst>
          </p:cNvPr>
          <p:cNvSpPr/>
          <p:nvPr/>
        </p:nvSpPr>
        <p:spPr>
          <a:xfrm>
            <a:off x="1247196" y="4700022"/>
            <a:ext cx="2139102" cy="2139605"/>
          </a:xfrm>
          <a:custGeom>
            <a:avLst/>
            <a:gdLst>
              <a:gd name="connsiteX0" fmla="*/ 1786510 w 2139102"/>
              <a:gd name="connsiteY0" fmla="*/ 705346 h 2139605"/>
              <a:gd name="connsiteX1" fmla="*/ 705207 w 2139102"/>
              <a:gd name="connsiteY1" fmla="*/ 1786912 h 2139605"/>
              <a:gd name="connsiteX2" fmla="*/ 352593 w 2139102"/>
              <a:gd name="connsiteY2" fmla="*/ 2139606 h 2139605"/>
              <a:gd name="connsiteX3" fmla="*/ 0 w 2139102"/>
              <a:gd name="connsiteY3" fmla="*/ 1786912 h 2139605"/>
              <a:gd name="connsiteX4" fmla="*/ 1786510 w 2139102"/>
              <a:gd name="connsiteY4" fmla="*/ 0 h 2139605"/>
              <a:gd name="connsiteX5" fmla="*/ 2139103 w 2139102"/>
              <a:gd name="connsiteY5" fmla="*/ 352673 h 2139605"/>
              <a:gd name="connsiteX6" fmla="*/ 1786510 w 2139102"/>
              <a:gd name="connsiteY6" fmla="*/ 705346 h 213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39102" h="2139605">
                <a:moveTo>
                  <a:pt x="1786510" y="705346"/>
                </a:moveTo>
                <a:cubicBezTo>
                  <a:pt x="1189323" y="705346"/>
                  <a:pt x="705207" y="1189598"/>
                  <a:pt x="705207" y="1786912"/>
                </a:cubicBezTo>
                <a:cubicBezTo>
                  <a:pt x="705207" y="1981701"/>
                  <a:pt x="547332" y="2139606"/>
                  <a:pt x="352593" y="2139606"/>
                </a:cubicBezTo>
                <a:cubicBezTo>
                  <a:pt x="157853" y="2139606"/>
                  <a:pt x="0" y="1981701"/>
                  <a:pt x="0" y="1786912"/>
                </a:cubicBezTo>
                <a:cubicBezTo>
                  <a:pt x="0" y="800019"/>
                  <a:pt x="799844" y="0"/>
                  <a:pt x="1786510" y="0"/>
                </a:cubicBezTo>
                <a:cubicBezTo>
                  <a:pt x="1981229" y="0"/>
                  <a:pt x="2139103" y="157905"/>
                  <a:pt x="2139103" y="352673"/>
                </a:cubicBezTo>
                <a:cubicBezTo>
                  <a:pt x="2139103" y="547441"/>
                  <a:pt x="1981229" y="705346"/>
                  <a:pt x="1786510" y="705346"/>
                </a:cubicBezTo>
                <a:close/>
              </a:path>
            </a:pathLst>
          </a:custGeom>
          <a:solidFill>
            <a:srgbClr val="F7F5FF"/>
          </a:solidFill>
          <a:ln w="206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162937"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4685703"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endParaRPr lang="it-IT" sz="3600" dirty="0">
              <a:solidFill>
                <a:srgbClr val="463C74"/>
              </a:solidFill>
              <a:latin typeface="Fira Sans Condensed ExtraBold" panose="020B0903050000020004" pitchFamily="34" charset="0"/>
            </a:endParaRP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186926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709242"/>
            <a:ext cx="4317504"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Impact ridicat, </a:t>
            </a:r>
            <a:r>
              <a:rPr lang="ro-RO" sz="1400" b="1" dirty="0">
                <a:solidFill>
                  <a:srgbClr val="1D1D1D"/>
                </a:solidFill>
                <a:latin typeface="Fira Sans Condensed" panose="020B0503050000020004" pitchFamily="34" charset="0"/>
              </a:rPr>
              <a:t>beneficiarii ajung în ansamblul lor la performanță școlară superioară celei de așteptat date fiind familiile de proveniență și situațiile de risc în care se află.</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Abandonul școlar </a:t>
            </a:r>
            <a:r>
              <a:rPr lang="ro-RO" sz="1400" dirty="0">
                <a:solidFill>
                  <a:srgbClr val="1D1D1D"/>
                </a:solidFill>
                <a:latin typeface="Fira Sans Condensed" panose="020B0503050000020004" pitchFamily="34" charset="0"/>
              </a:rPr>
              <a:t>prematur este </a:t>
            </a:r>
            <a:r>
              <a:rPr lang="ro-RO" sz="1400" b="1" dirty="0">
                <a:solidFill>
                  <a:srgbClr val="1D1D1D"/>
                </a:solidFill>
                <a:latin typeface="Fira Sans Condensed" panose="020B0503050000020004" pitchFamily="34" charset="0"/>
              </a:rPr>
              <a:t>redus</a:t>
            </a:r>
            <a:r>
              <a:rPr lang="ro-RO" sz="1400" dirty="0">
                <a:solidFill>
                  <a:srgbClr val="1D1D1D"/>
                </a:solidFill>
                <a:latin typeface="Fira Sans Condensed" panose="020B0503050000020004" pitchFamily="34" charset="0"/>
              </a:rPr>
              <a:t> </a:t>
            </a:r>
            <a:r>
              <a:rPr lang="ro-RO" sz="1400" b="1" dirty="0">
                <a:solidFill>
                  <a:srgbClr val="1D1D1D"/>
                </a:solidFill>
                <a:latin typeface="Fira Sans Condensed" panose="020B0503050000020004" pitchFamily="34" charset="0"/>
              </a:rPr>
              <a:t>substanțial</a:t>
            </a:r>
            <a:r>
              <a:rPr lang="ro-RO" sz="1400" dirty="0">
                <a:solidFill>
                  <a:srgbClr val="1D1D1D"/>
                </a:solidFill>
                <a:latin typeface="Fira Sans Condensed" panose="020B0503050000020004" pitchFamily="34" charset="0"/>
              </a:rPr>
              <a:t>. Impactul este mai puternic în rândul beneficiarilor pe termen lung ai CONCORDIA.</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Documentarea acestui domeniu în dosarele beneficiarilor </a:t>
            </a:r>
            <a:r>
              <a:rPr lang="ro-RO" sz="1400" dirty="0">
                <a:solidFill>
                  <a:srgbClr val="1D1D1D"/>
                </a:solidFill>
                <a:latin typeface="Fira Sans Condensed" panose="020B0503050000020004" pitchFamily="34" charset="0"/>
              </a:rPr>
              <a:t>CONCORDIA este </a:t>
            </a:r>
            <a:r>
              <a:rPr lang="ro-RO" sz="1400" b="1" dirty="0">
                <a:solidFill>
                  <a:srgbClr val="1D1D1D"/>
                </a:solidFill>
                <a:latin typeface="Fira Sans Condensed" panose="020B0503050000020004" pitchFamily="34" charset="0"/>
              </a:rPr>
              <a:t>incompletă</a:t>
            </a:r>
            <a:r>
              <a:rPr lang="ro-RO" sz="1400" dirty="0">
                <a:solidFill>
                  <a:srgbClr val="1D1D1D"/>
                </a:solidFill>
                <a:latin typeface="Fira Sans Condensed" panose="020B0503050000020004" pitchFamily="34" charset="0"/>
              </a:rPr>
              <a:t>.</a:t>
            </a: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5727798" y="1709242"/>
            <a:ext cx="5732365" cy="625743"/>
          </a:xfrm>
          <a:prstGeom prst="rect">
            <a:avLst/>
          </a:prstGeom>
        </p:spPr>
        <p:txBody>
          <a:bodyPr vert="horz" lIns="91440" tIns="45720" rIns="91440" bIns="45720" rtlCol="0">
            <a:noAutofit/>
          </a:bodyPr>
          <a:lstStyle/>
          <a:p>
            <a:pPr>
              <a:lnSpc>
                <a:spcPct val="114000"/>
              </a:lnSpc>
              <a:spcBef>
                <a:spcPts val="600"/>
              </a:spcBef>
            </a:pPr>
            <a:r>
              <a:rPr lang="ro-RO" sz="1400" dirty="0">
                <a:solidFill>
                  <a:srgbClr val="1D1D1D"/>
                </a:solidFill>
                <a:latin typeface="Fira Sans Condensed" panose="020B0503050000020004" pitchFamily="34" charset="0"/>
              </a:rPr>
              <a:t>Impactul serviciilor educaționale oferite în CZ CONCORDIA se face resimțit pe toate cele trei paliere ale intervenției:</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3011078"/>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388221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5491638" y="1895085"/>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8" name="Freeform: Shape 7">
            <a:extLst>
              <a:ext uri="{FF2B5EF4-FFF2-40B4-BE49-F238E27FC236}">
                <a16:creationId xmlns:a16="http://schemas.microsoft.com/office/drawing/2014/main" id="{2642D7BC-B0BD-8DE7-BFBD-AF45157F6253}"/>
              </a:ext>
            </a:extLst>
          </p:cNvPr>
          <p:cNvSpPr/>
          <p:nvPr/>
        </p:nvSpPr>
        <p:spPr>
          <a:xfrm>
            <a:off x="2326829" y="5608342"/>
            <a:ext cx="2966513" cy="2714863"/>
          </a:xfrm>
          <a:custGeom>
            <a:avLst/>
            <a:gdLst>
              <a:gd name="connsiteX0" fmla="*/ 2260195 w 2966513"/>
              <a:gd name="connsiteY0" fmla="*/ 1492626 h 2714863"/>
              <a:gd name="connsiteX1" fmla="*/ 1483257 w 2966513"/>
              <a:gd name="connsiteY1" fmla="*/ 708212 h 2714863"/>
              <a:gd name="connsiteX2" fmla="*/ 706320 w 2966513"/>
              <a:gd name="connsiteY2" fmla="*/ 1492626 h 2714863"/>
              <a:gd name="connsiteX3" fmla="*/ 981306 w 2966513"/>
              <a:gd name="connsiteY3" fmla="*/ 2091384 h 2714863"/>
              <a:gd name="connsiteX4" fmla="*/ 1020686 w 2966513"/>
              <a:gd name="connsiteY4" fmla="*/ 2590603 h 2714863"/>
              <a:gd name="connsiteX5" fmla="*/ 522818 w 2966513"/>
              <a:gd name="connsiteY5" fmla="*/ 2630105 h 2714863"/>
              <a:gd name="connsiteX6" fmla="*/ 0 w 2966513"/>
              <a:gd name="connsiteY6" fmla="*/ 1492626 h 2714863"/>
              <a:gd name="connsiteX7" fmla="*/ 1483257 w 2966513"/>
              <a:gd name="connsiteY7" fmla="*/ 0 h 2714863"/>
              <a:gd name="connsiteX8" fmla="*/ 2966514 w 2966513"/>
              <a:gd name="connsiteY8" fmla="*/ 1492626 h 2714863"/>
              <a:gd name="connsiteX9" fmla="*/ 2613344 w 2966513"/>
              <a:gd name="connsiteY9" fmla="*/ 1846742 h 2714863"/>
              <a:gd name="connsiteX10" fmla="*/ 2260195 w 2966513"/>
              <a:gd name="connsiteY10" fmla="*/ 1492626 h 27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6513" h="2714863">
                <a:moveTo>
                  <a:pt x="2260195" y="1492626"/>
                </a:moveTo>
                <a:cubicBezTo>
                  <a:pt x="2260195" y="1057815"/>
                  <a:pt x="1910777" y="708212"/>
                  <a:pt x="1483257" y="708212"/>
                </a:cubicBezTo>
                <a:cubicBezTo>
                  <a:pt x="1055737" y="708212"/>
                  <a:pt x="706320" y="1057815"/>
                  <a:pt x="706320" y="1492626"/>
                </a:cubicBezTo>
                <a:cubicBezTo>
                  <a:pt x="706320" y="1732834"/>
                  <a:pt x="812793" y="1947168"/>
                  <a:pt x="981306" y="2091384"/>
                </a:cubicBezTo>
                <a:cubicBezTo>
                  <a:pt x="1129675" y="2218342"/>
                  <a:pt x="1147303" y="2441851"/>
                  <a:pt x="1020686" y="2590603"/>
                </a:cubicBezTo>
                <a:cubicBezTo>
                  <a:pt x="894070" y="2739375"/>
                  <a:pt x="671165" y="2757064"/>
                  <a:pt x="522818" y="2630105"/>
                </a:cubicBezTo>
                <a:cubicBezTo>
                  <a:pt x="203235" y="2356640"/>
                  <a:pt x="0" y="1948158"/>
                  <a:pt x="0" y="1492626"/>
                </a:cubicBezTo>
                <a:cubicBezTo>
                  <a:pt x="0" y="669845"/>
                  <a:pt x="662506" y="0"/>
                  <a:pt x="1483257" y="0"/>
                </a:cubicBezTo>
                <a:cubicBezTo>
                  <a:pt x="2304008" y="0"/>
                  <a:pt x="2966514" y="669845"/>
                  <a:pt x="2966514" y="1492626"/>
                </a:cubicBezTo>
                <a:cubicBezTo>
                  <a:pt x="2966514" y="1688178"/>
                  <a:pt x="2808392" y="1846742"/>
                  <a:pt x="2613344" y="1846742"/>
                </a:cubicBezTo>
                <a:cubicBezTo>
                  <a:pt x="2418316" y="1846742"/>
                  <a:pt x="2260195" y="1688178"/>
                  <a:pt x="2260195" y="1492626"/>
                </a:cubicBezTo>
                <a:close/>
              </a:path>
            </a:pathLst>
          </a:custGeom>
          <a:solidFill>
            <a:srgbClr val="FFC735"/>
          </a:solidFill>
          <a:ln w="206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B8459751-6175-6B0A-4F85-7CE9E8D494FE}"/>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Educație</a:t>
            </a:r>
            <a:endParaRPr lang="en-US" sz="2800" dirty="0">
              <a:solidFill>
                <a:srgbClr val="FD6234"/>
              </a:solidFill>
              <a:latin typeface="Fira Sans Condensed ExtraBold" panose="020B0903050000020004" pitchFamily="34" charset="0"/>
            </a:endParaRPr>
          </a:p>
        </p:txBody>
      </p:sp>
      <p:sp>
        <p:nvSpPr>
          <p:cNvPr id="4" name="Substituent conținut 15">
            <a:extLst>
              <a:ext uri="{FF2B5EF4-FFF2-40B4-BE49-F238E27FC236}">
                <a16:creationId xmlns:a16="http://schemas.microsoft.com/office/drawing/2014/main" id="{191D7D87-9E54-E282-A2D0-F5532A3E7EB3}"/>
              </a:ext>
            </a:extLst>
          </p:cNvPr>
          <p:cNvSpPr txBox="1">
            <a:spLocks/>
          </p:cNvSpPr>
          <p:nvPr/>
        </p:nvSpPr>
        <p:spPr>
          <a:xfrm>
            <a:off x="6372975" y="2438100"/>
            <a:ext cx="4843187" cy="3691238"/>
          </a:xfrm>
          <a:prstGeom prst="rect">
            <a:avLst/>
          </a:prstGeom>
        </p:spPr>
        <p:txBody>
          <a:bodyPr vert="horz" lIns="91440" tIns="45720" rIns="91440" bIns="45720" rtlCol="0">
            <a:noAutofit/>
          </a:bodyPr>
          <a:lstStyle/>
          <a:p>
            <a:pPr>
              <a:spcAft>
                <a:spcPts val="600"/>
              </a:spcAft>
            </a:pPr>
            <a:r>
              <a:rPr lang="ro-RO" sz="1400" b="1" dirty="0">
                <a:solidFill>
                  <a:srgbClr val="1D1D1D"/>
                </a:solidFill>
                <a:latin typeface="Fira Sans Condensed" panose="020B0503050000020004" pitchFamily="34" charset="0"/>
              </a:rPr>
              <a:t>LA NIVEL INDIVIDUAL (COPIII)</a:t>
            </a:r>
            <a:br>
              <a:rPr lang="ro-RO"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prin reducerea abandonului școlar și a părăsirii timpurii a școlii,  îmbunătățirea rezultatelor școlare;</a:t>
            </a:r>
          </a:p>
          <a:p>
            <a:pPr>
              <a:spcAft>
                <a:spcPts val="600"/>
              </a:spcAft>
            </a:pPr>
            <a:r>
              <a:rPr lang="ro-RO" sz="1400" b="1" dirty="0">
                <a:solidFill>
                  <a:srgbClr val="1D1D1D"/>
                </a:solidFill>
                <a:latin typeface="Fira Sans Condensed" panose="020B0503050000020004" pitchFamily="34" charset="0"/>
              </a:rPr>
              <a:t>LA NIVEL FAMILIAL</a:t>
            </a:r>
            <a:br>
              <a:rPr lang="ro-RO"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prin responsabilizarea părinților și implicarea mai ridicată în viața școlară a copiilor, conștientizarea importanței educației și oferirea unor modele dezirabile membrilor mai tineri ai familiei;</a:t>
            </a:r>
          </a:p>
          <a:p>
            <a:pPr>
              <a:spcAft>
                <a:spcPts val="600"/>
              </a:spcAft>
            </a:pPr>
            <a:r>
              <a:rPr lang="ro-RO" sz="1400" b="1" dirty="0">
                <a:solidFill>
                  <a:srgbClr val="1D1D1D"/>
                </a:solidFill>
                <a:latin typeface="Fira Sans Condensed" panose="020B0503050000020004" pitchFamily="34" charset="0"/>
              </a:rPr>
              <a:t>LA NIVEL COMUNITAR</a:t>
            </a:r>
            <a:br>
              <a:rPr lang="ro-RO" sz="1400" b="1"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unitățile de învățământ au beneficiat de sprijin pentru îmbunătățirea infrastructurii și calității actului educațional, precum și pentru lucrul cu copiii cu carențe educaționale și/sau tulburări de comunicare, reușind să reducă marginalizarea și discriminarea copiilor din grupurile vulnerabile, incidența cazurilor de violență în școală. Totodată, s-a înregistrat creșterea participării în învățământul preșcolar. </a:t>
            </a:r>
          </a:p>
        </p:txBody>
      </p:sp>
      <p:pic>
        <p:nvPicPr>
          <p:cNvPr id="10" name="Graphic 9">
            <a:extLst>
              <a:ext uri="{FF2B5EF4-FFF2-40B4-BE49-F238E27FC236}">
                <a16:creationId xmlns:a16="http://schemas.microsoft.com/office/drawing/2014/main" id="{4DAC60B9-8B1C-8BB3-36C1-D9B401CD2A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4150" y="4132132"/>
            <a:ext cx="468371" cy="468371"/>
          </a:xfrm>
          <a:prstGeom prst="rect">
            <a:avLst/>
          </a:prstGeom>
        </p:spPr>
      </p:pic>
      <p:pic>
        <p:nvPicPr>
          <p:cNvPr id="16" name="Graphic 15">
            <a:extLst>
              <a:ext uri="{FF2B5EF4-FFF2-40B4-BE49-F238E27FC236}">
                <a16:creationId xmlns:a16="http://schemas.microsoft.com/office/drawing/2014/main" id="{DB0A823B-340A-C6A7-378D-9BE23B8F63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19027" y="2506145"/>
            <a:ext cx="468371" cy="346941"/>
          </a:xfrm>
          <a:prstGeom prst="rect">
            <a:avLst/>
          </a:prstGeom>
        </p:spPr>
      </p:pic>
      <p:pic>
        <p:nvPicPr>
          <p:cNvPr id="23" name="Graphic 22">
            <a:extLst>
              <a:ext uri="{FF2B5EF4-FFF2-40B4-BE49-F238E27FC236}">
                <a16:creationId xmlns:a16="http://schemas.microsoft.com/office/drawing/2014/main" id="{17CE9262-BA73-EAF9-783F-D6BFE96A4AA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19027" y="3209059"/>
            <a:ext cx="499595" cy="457962"/>
          </a:xfrm>
          <a:prstGeom prst="rect">
            <a:avLst/>
          </a:prstGeom>
        </p:spPr>
      </p:pic>
    </p:spTree>
    <p:extLst>
      <p:ext uri="{BB962C8B-B14F-4D97-AF65-F5344CB8AC3E}">
        <p14:creationId xmlns:p14="http://schemas.microsoft.com/office/powerpoint/2010/main" val="2272863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477324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endParaRPr lang="it-IT" sz="3600" dirty="0">
              <a:solidFill>
                <a:srgbClr val="463C74"/>
              </a:solidFill>
              <a:latin typeface="Fira Sans Condensed ExtraBold" panose="020B0903050000020004" pitchFamily="34" charset="0"/>
            </a:endParaRP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2161181"/>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985921"/>
            <a:ext cx="4317504"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Impactul la nivel vocațional este </a:t>
            </a:r>
            <a:r>
              <a:rPr lang="ro-RO" sz="1400" b="1" dirty="0">
                <a:solidFill>
                  <a:srgbClr val="1D1D1D"/>
                </a:solidFill>
                <a:latin typeface="Fira Sans Condensed" panose="020B0503050000020004" pitchFamily="34" charset="0"/>
              </a:rPr>
              <a:t>dificil de măsurat în absența unor evidențe clare ale parcursului profesional al foștilor beneficiari ai CZ</a:t>
            </a:r>
            <a:r>
              <a:rPr lang="ro-RO" sz="1400" dirty="0">
                <a:solidFill>
                  <a:srgbClr val="1D1D1D"/>
                </a:solidFill>
                <a:latin typeface="Fira Sans Condensed" panose="020B0503050000020004" pitchFamily="34" charset="0"/>
              </a:rPr>
              <a:t>. Activitățile CZ ale O.U. CONCORDIA se adresează copiilor între 6 și 14 ani (ciclul primar și gimnazial), ceea ce face dificilă urmărirea parcursului școlar și profesional ulterior.</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Modelele de angajabilitate observate includ frecvent lucrul în străinătate, ceea ce </a:t>
            </a:r>
            <a:r>
              <a:rPr lang="ro-RO" sz="1400" b="1" dirty="0">
                <a:solidFill>
                  <a:srgbClr val="1D1D1D"/>
                </a:solidFill>
                <a:latin typeface="Fira Sans Condensed" panose="020B0503050000020004" pitchFamily="34" charset="0"/>
              </a:rPr>
              <a:t>implică nevoia de adaptare a consilierii vocaționale la acest specific</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Impactul participării la activitățile de job coaching asupra părinților nu a fost urmărit sistematic </a:t>
            </a:r>
            <a:r>
              <a:rPr lang="ro-RO" sz="1400" dirty="0">
                <a:solidFill>
                  <a:srgbClr val="1D1D1D"/>
                </a:solidFill>
                <a:latin typeface="Fira Sans Condensed" panose="020B0503050000020004" pitchFamily="34" charset="0"/>
              </a:rPr>
              <a:t>în documentele O.U. CONCORDIA și este dificil de estimat în termeni de angajare ulterioară, dar </a:t>
            </a:r>
            <a:r>
              <a:rPr lang="ro-RO" sz="1400" b="1" dirty="0">
                <a:solidFill>
                  <a:srgbClr val="1D1D1D"/>
                </a:solidFill>
                <a:latin typeface="Fira Sans Condensed" panose="020B0503050000020004" pitchFamily="34" charset="0"/>
              </a:rPr>
              <a:t>pare a exista</a:t>
            </a:r>
            <a:r>
              <a:rPr lang="ro-RO" sz="1400" dirty="0">
                <a:solidFill>
                  <a:srgbClr val="1D1D1D"/>
                </a:solidFill>
                <a:latin typeface="Fira Sans Condensed" panose="020B0503050000020004" pitchFamily="34" charset="0"/>
              </a:rPr>
              <a:t>.</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3777977"/>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4646571"/>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B138AE2F-462D-8DF8-AB02-76893BEEEB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48993" y="728663"/>
            <a:ext cx="3195435" cy="5356427"/>
          </a:xfrm>
          <a:prstGeom prst="rect">
            <a:avLst/>
          </a:prstGeom>
        </p:spPr>
      </p:pic>
      <p:sp>
        <p:nvSpPr>
          <p:cNvPr id="7" name="Freeform: Shape 6">
            <a:extLst>
              <a:ext uri="{FF2B5EF4-FFF2-40B4-BE49-F238E27FC236}">
                <a16:creationId xmlns:a16="http://schemas.microsoft.com/office/drawing/2014/main" id="{6C659E22-F729-7B5F-73C3-DCF0C73AA870}"/>
              </a:ext>
            </a:extLst>
          </p:cNvPr>
          <p:cNvSpPr/>
          <p:nvPr/>
        </p:nvSpPr>
        <p:spPr>
          <a:xfrm>
            <a:off x="645636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EC9A77C5-E9DD-B98E-28D6-12CA3A285210}"/>
              </a:ext>
            </a:extLst>
          </p:cNvPr>
          <p:cNvSpPr/>
          <p:nvPr/>
        </p:nvSpPr>
        <p:spPr>
          <a:xfrm flipH="1">
            <a:off x="9791289" y="1989137"/>
            <a:ext cx="1886838" cy="3108459"/>
          </a:xfrm>
          <a:custGeom>
            <a:avLst/>
            <a:gdLst>
              <a:gd name="connsiteX0" fmla="*/ 1533071 w 1886838"/>
              <a:gd name="connsiteY0" fmla="*/ 706461 h 3108459"/>
              <a:gd name="connsiteX1" fmla="*/ 707557 w 1886838"/>
              <a:gd name="connsiteY1" fmla="*/ 1554230 h 3108459"/>
              <a:gd name="connsiteX2" fmla="*/ 1533071 w 1886838"/>
              <a:gd name="connsiteY2" fmla="*/ 2401979 h 3108459"/>
              <a:gd name="connsiteX3" fmla="*/ 1886839 w 1886838"/>
              <a:gd name="connsiteY3" fmla="*/ 2755229 h 3108459"/>
              <a:gd name="connsiteX4" fmla="*/ 1533071 w 1886838"/>
              <a:gd name="connsiteY4" fmla="*/ 3108460 h 3108459"/>
              <a:gd name="connsiteX5" fmla="*/ 0 w 1886838"/>
              <a:gd name="connsiteY5" fmla="*/ 1554230 h 3108459"/>
              <a:gd name="connsiteX6" fmla="*/ 1533071 w 1886838"/>
              <a:gd name="connsiteY6" fmla="*/ 0 h 3108459"/>
              <a:gd name="connsiteX7" fmla="*/ 1886839 w 1886838"/>
              <a:gd name="connsiteY7" fmla="*/ 353210 h 3108459"/>
              <a:gd name="connsiteX8" fmla="*/ 1533071 w 1886838"/>
              <a:gd name="connsiteY8" fmla="*/ 706461 h 31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6838" h="3108459">
                <a:moveTo>
                  <a:pt x="1533071" y="706461"/>
                </a:moveTo>
                <a:cubicBezTo>
                  <a:pt x="1083736" y="706461"/>
                  <a:pt x="707557" y="1079380"/>
                  <a:pt x="707557" y="1554230"/>
                </a:cubicBezTo>
                <a:cubicBezTo>
                  <a:pt x="707557" y="2029059"/>
                  <a:pt x="1083736" y="2401979"/>
                  <a:pt x="1533071" y="2401979"/>
                </a:cubicBezTo>
                <a:cubicBezTo>
                  <a:pt x="1728449" y="2401979"/>
                  <a:pt x="1886839" y="2560131"/>
                  <a:pt x="1886839" y="2755229"/>
                </a:cubicBezTo>
                <a:cubicBezTo>
                  <a:pt x="1886839" y="2950307"/>
                  <a:pt x="1728449" y="3108460"/>
                  <a:pt x="1533071" y="3108460"/>
                </a:cubicBezTo>
                <a:cubicBezTo>
                  <a:pt x="679805" y="3108460"/>
                  <a:pt x="0" y="2405957"/>
                  <a:pt x="0" y="1554230"/>
                </a:cubicBezTo>
                <a:cubicBezTo>
                  <a:pt x="0" y="702481"/>
                  <a:pt x="679805" y="0"/>
                  <a:pt x="1533071" y="0"/>
                </a:cubicBezTo>
                <a:cubicBezTo>
                  <a:pt x="1728449" y="0"/>
                  <a:pt x="1886839" y="158154"/>
                  <a:pt x="1886839" y="353210"/>
                </a:cubicBezTo>
                <a:cubicBezTo>
                  <a:pt x="1886839" y="548288"/>
                  <a:pt x="1728449" y="706461"/>
                  <a:pt x="1533071" y="706461"/>
                </a:cubicBezTo>
                <a:close/>
              </a:path>
            </a:pathLst>
          </a:custGeom>
          <a:solidFill>
            <a:srgbClr val="FFC735"/>
          </a:solidFill>
          <a:ln w="206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3E149EE-5969-4E8D-3B6D-2AEC4ADA1CCD}"/>
              </a:ext>
            </a:extLst>
          </p:cNvPr>
          <p:cNvSpPr/>
          <p:nvPr/>
        </p:nvSpPr>
        <p:spPr>
          <a:xfrm>
            <a:off x="9791289" y="4391116"/>
            <a:ext cx="706299" cy="706480"/>
          </a:xfrm>
          <a:custGeom>
            <a:avLst/>
            <a:gdLst>
              <a:gd name="connsiteX0" fmla="*/ 706300 w 706299"/>
              <a:gd name="connsiteY0" fmla="*/ 353251 h 706480"/>
              <a:gd name="connsiteX1" fmla="*/ 353150 w 706299"/>
              <a:gd name="connsiteY1" fmla="*/ 706481 h 706480"/>
              <a:gd name="connsiteX2" fmla="*/ 0 w 706299"/>
              <a:gd name="connsiteY2" fmla="*/ 353251 h 706480"/>
              <a:gd name="connsiteX3" fmla="*/ 353150 w 706299"/>
              <a:gd name="connsiteY3" fmla="*/ 0 h 706480"/>
              <a:gd name="connsiteX4" fmla="*/ 706300 w 706299"/>
              <a:gd name="connsiteY4" fmla="*/ 353251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9" h="706480">
                <a:moveTo>
                  <a:pt x="706300" y="353251"/>
                </a:moveTo>
                <a:cubicBezTo>
                  <a:pt x="706300" y="548328"/>
                  <a:pt x="548178" y="706481"/>
                  <a:pt x="353150" y="706481"/>
                </a:cubicBezTo>
                <a:cubicBezTo>
                  <a:pt x="158122" y="706481"/>
                  <a:pt x="0" y="548328"/>
                  <a:pt x="0" y="353251"/>
                </a:cubicBezTo>
                <a:cubicBezTo>
                  <a:pt x="0" y="158153"/>
                  <a:pt x="158122" y="0"/>
                  <a:pt x="353150" y="0"/>
                </a:cubicBezTo>
                <a:cubicBezTo>
                  <a:pt x="548178" y="0"/>
                  <a:pt x="706300" y="158153"/>
                  <a:pt x="706300" y="353251"/>
                </a:cubicBezTo>
                <a:close/>
              </a:path>
            </a:pathLst>
          </a:custGeom>
          <a:solidFill>
            <a:srgbClr val="FD6234"/>
          </a:solidFill>
          <a:ln w="2061" cap="flat">
            <a:noFill/>
            <a:prstDash val="solid"/>
            <a:miter/>
          </a:ln>
        </p:spPr>
        <p:txBody>
          <a:bodyPr rtlCol="0" anchor="ctr"/>
          <a:lstStyle/>
          <a:p>
            <a:endParaRPr lang="en-US"/>
          </a:p>
        </p:txBody>
      </p:sp>
      <p:pic>
        <p:nvPicPr>
          <p:cNvPr id="23" name="Graphic 22">
            <a:extLst>
              <a:ext uri="{FF2B5EF4-FFF2-40B4-BE49-F238E27FC236}">
                <a16:creationId xmlns:a16="http://schemas.microsoft.com/office/drawing/2014/main" id="{E123266F-FE8A-27D1-BAF5-6D1375EAE85A}"/>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39629"/>
          <a:stretch/>
        </p:blipFill>
        <p:spPr>
          <a:xfrm>
            <a:off x="6948993" y="728663"/>
            <a:ext cx="3195435" cy="3233737"/>
          </a:xfrm>
          <a:prstGeom prst="rect">
            <a:avLst/>
          </a:prstGeom>
        </p:spPr>
      </p:pic>
      <p:sp>
        <p:nvSpPr>
          <p:cNvPr id="30" name="Freeform: Shape 29">
            <a:extLst>
              <a:ext uri="{FF2B5EF4-FFF2-40B4-BE49-F238E27FC236}">
                <a16:creationId xmlns:a16="http://schemas.microsoft.com/office/drawing/2014/main" id="{4A7A7AF2-7249-D828-452A-3DBDE90D4D8F}"/>
              </a:ext>
            </a:extLst>
          </p:cNvPr>
          <p:cNvSpPr/>
          <p:nvPr/>
        </p:nvSpPr>
        <p:spPr>
          <a:xfrm>
            <a:off x="6595833" y="1992291"/>
            <a:ext cx="706320" cy="706480"/>
          </a:xfrm>
          <a:custGeom>
            <a:avLst/>
            <a:gdLst>
              <a:gd name="connsiteX0" fmla="*/ 0 w 706320"/>
              <a:gd name="connsiteY0" fmla="*/ 353252 h 706480"/>
              <a:gd name="connsiteX1" fmla="*/ 353170 w 706320"/>
              <a:gd name="connsiteY1" fmla="*/ 706481 h 706480"/>
              <a:gd name="connsiteX2" fmla="*/ 706320 w 706320"/>
              <a:gd name="connsiteY2" fmla="*/ 353252 h 706480"/>
              <a:gd name="connsiteX3" fmla="*/ 353170 w 706320"/>
              <a:gd name="connsiteY3" fmla="*/ 0 h 706480"/>
              <a:gd name="connsiteX4" fmla="*/ 0 w 706320"/>
              <a:gd name="connsiteY4" fmla="*/ 353252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20" h="706480">
                <a:moveTo>
                  <a:pt x="0" y="353252"/>
                </a:moveTo>
                <a:cubicBezTo>
                  <a:pt x="0" y="548328"/>
                  <a:pt x="158122" y="706481"/>
                  <a:pt x="353170" y="706481"/>
                </a:cubicBezTo>
                <a:cubicBezTo>
                  <a:pt x="548198" y="706481"/>
                  <a:pt x="706320" y="548328"/>
                  <a:pt x="706320" y="353252"/>
                </a:cubicBezTo>
                <a:cubicBezTo>
                  <a:pt x="706320" y="158153"/>
                  <a:pt x="548198" y="0"/>
                  <a:pt x="353170" y="0"/>
                </a:cubicBezTo>
                <a:cubicBezTo>
                  <a:pt x="158122" y="0"/>
                  <a:pt x="0" y="158153"/>
                  <a:pt x="0" y="353252"/>
                </a:cubicBezTo>
                <a:close/>
              </a:path>
            </a:pathLst>
          </a:custGeom>
          <a:solidFill>
            <a:srgbClr val="AFCC36"/>
          </a:solidFill>
          <a:ln w="2061" cap="flat">
            <a:noFill/>
            <a:prstDash val="solid"/>
            <a:miter/>
          </a:ln>
        </p:spPr>
        <p:txBody>
          <a:bodyPr rtlCol="0" anchor="ctr"/>
          <a:lstStyle/>
          <a:p>
            <a:endParaRPr lang="en-US"/>
          </a:p>
        </p:txBody>
      </p:sp>
      <p:sp>
        <p:nvSpPr>
          <p:cNvPr id="2" name="TextBox 1">
            <a:extLst>
              <a:ext uri="{FF2B5EF4-FFF2-40B4-BE49-F238E27FC236}">
                <a16:creationId xmlns:a16="http://schemas.microsoft.com/office/drawing/2014/main" id="{A4179F31-4A36-DE61-A8F6-7C967770E9B0}"/>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Vocațional</a:t>
            </a:r>
            <a:endParaRPr lang="en-US" sz="2800" dirty="0">
              <a:solidFill>
                <a:srgbClr val="FD6234"/>
              </a:solidFill>
              <a:latin typeface="Fira Sans Condensed ExtraBold" panose="020B0903050000020004" pitchFamily="34" charset="0"/>
            </a:endParaRPr>
          </a:p>
        </p:txBody>
      </p:sp>
    </p:spTree>
    <p:extLst>
      <p:ext uri="{BB962C8B-B14F-4D97-AF65-F5344CB8AC3E}">
        <p14:creationId xmlns:p14="http://schemas.microsoft.com/office/powerpoint/2010/main" val="196409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13251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555683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endParaRPr lang="it-IT" sz="3600" dirty="0">
              <a:solidFill>
                <a:srgbClr val="463C74"/>
              </a:solidFill>
              <a:latin typeface="Fira Sans Condensed ExtraBold" panose="020B0903050000020004" pitchFamily="34" charset="0"/>
            </a:endParaRP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186926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709242"/>
            <a:ext cx="4213382"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Focusul pe implicarea beneficiarilor în viața socială este redus.</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Fideli unui model tradiționalist de familie, </a:t>
            </a:r>
            <a:r>
              <a:rPr lang="ro-RO" sz="1400" b="1" dirty="0">
                <a:solidFill>
                  <a:srgbClr val="1D1D1D"/>
                </a:solidFill>
                <a:latin typeface="Fira Sans Condensed" panose="020B0503050000020004" pitchFamily="34" charset="0"/>
              </a:rPr>
              <a:t>beneficiarii tind să dezvolte rar comportamente de socializare și participare în afara familiei </a:t>
            </a:r>
            <a:r>
              <a:rPr lang="ro-RO" sz="1400" dirty="0">
                <a:solidFill>
                  <a:srgbClr val="1D1D1D"/>
                </a:solidFill>
                <a:latin typeface="Fira Sans Condensed" panose="020B0503050000020004" pitchFamily="34" charset="0"/>
              </a:rPr>
              <a:t>și a grupului de rudenie.</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Creșterea nivelului de igienă creează premise pentru relaționare </a:t>
            </a:r>
            <a:r>
              <a:rPr lang="ro-RO" sz="1400" dirty="0">
                <a:solidFill>
                  <a:srgbClr val="1D1D1D"/>
                </a:solidFill>
                <a:latin typeface="Fira Sans Condensed" panose="020B0503050000020004" pitchFamily="34" charset="0"/>
              </a:rPr>
              <a:t>în afara mediului de proveniență și în afara familiei.</a:t>
            </a: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5727798" y="1709242"/>
            <a:ext cx="5732365" cy="1635144"/>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Activitățile desfășurate în CZ CONCORDIA contribuie la </a:t>
            </a:r>
            <a:r>
              <a:rPr lang="ro-RO" sz="1400" b="1" dirty="0">
                <a:solidFill>
                  <a:srgbClr val="1D1D1D"/>
                </a:solidFill>
                <a:latin typeface="Fira Sans Condensed" panose="020B0503050000020004" pitchFamily="34" charset="0"/>
              </a:rPr>
              <a:t>reducerea discriminării și la integrarea socială a beneficiarilor</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Pentru o parte dintre beneficiari am observat dezvoltarea atitudinilor/comportamentelor civice prin implicarea în activități de voluntariat</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2515778"/>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340977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5425220" y="187815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05F6F50E-283B-841F-0953-C48C6BF3DC96}"/>
              </a:ext>
            </a:extLst>
          </p:cNvPr>
          <p:cNvCxnSpPr/>
          <p:nvPr/>
        </p:nvCxnSpPr>
        <p:spPr>
          <a:xfrm>
            <a:off x="5425220" y="251061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9" name="Freeform: Shape 18">
            <a:extLst>
              <a:ext uri="{FF2B5EF4-FFF2-40B4-BE49-F238E27FC236}">
                <a16:creationId xmlns:a16="http://schemas.microsoft.com/office/drawing/2014/main" id="{BBF895C0-0F97-7105-7DE7-E4B237AD93C2}"/>
              </a:ext>
            </a:extLst>
          </p:cNvPr>
          <p:cNvSpPr/>
          <p:nvPr/>
        </p:nvSpPr>
        <p:spPr>
          <a:xfrm>
            <a:off x="10156876" y="4420610"/>
            <a:ext cx="706320" cy="706481"/>
          </a:xfrm>
          <a:custGeom>
            <a:avLst/>
            <a:gdLst>
              <a:gd name="connsiteX0" fmla="*/ 706320 w 706320"/>
              <a:gd name="connsiteY0" fmla="*/ 353230 h 706481"/>
              <a:gd name="connsiteX1" fmla="*/ 353170 w 706320"/>
              <a:gd name="connsiteY1" fmla="*/ 0 h 706481"/>
              <a:gd name="connsiteX2" fmla="*/ 0 w 706320"/>
              <a:gd name="connsiteY2" fmla="*/ 353230 h 706481"/>
              <a:gd name="connsiteX3" fmla="*/ 353170 w 706320"/>
              <a:gd name="connsiteY3" fmla="*/ 706481 h 706481"/>
              <a:gd name="connsiteX4" fmla="*/ 706320 w 706320"/>
              <a:gd name="connsiteY4" fmla="*/ 353230 h 706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20" h="706481">
                <a:moveTo>
                  <a:pt x="706320" y="353230"/>
                </a:moveTo>
                <a:cubicBezTo>
                  <a:pt x="706320" y="158153"/>
                  <a:pt x="548198" y="0"/>
                  <a:pt x="353170" y="0"/>
                </a:cubicBezTo>
                <a:cubicBezTo>
                  <a:pt x="158122" y="0"/>
                  <a:pt x="0" y="158153"/>
                  <a:pt x="0" y="353230"/>
                </a:cubicBezTo>
                <a:cubicBezTo>
                  <a:pt x="0" y="548329"/>
                  <a:pt x="158122" y="706481"/>
                  <a:pt x="353170" y="706481"/>
                </a:cubicBezTo>
                <a:cubicBezTo>
                  <a:pt x="548198" y="706481"/>
                  <a:pt x="706320" y="548329"/>
                  <a:pt x="706320" y="353230"/>
                </a:cubicBezTo>
                <a:close/>
              </a:path>
            </a:pathLst>
          </a:custGeom>
          <a:solidFill>
            <a:srgbClr val="FFC735"/>
          </a:solidFill>
          <a:ln w="206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6CBC616-B376-CECD-1CE2-F48A6DF9340A}"/>
              </a:ext>
            </a:extLst>
          </p:cNvPr>
          <p:cNvSpPr/>
          <p:nvPr/>
        </p:nvSpPr>
        <p:spPr>
          <a:xfrm>
            <a:off x="-735033" y="4420610"/>
            <a:ext cx="6831033" cy="2634124"/>
          </a:xfrm>
          <a:custGeom>
            <a:avLst/>
            <a:gdLst>
              <a:gd name="connsiteX0" fmla="*/ 3742110 w 6831033"/>
              <a:gd name="connsiteY0" fmla="*/ 992315 h 2634124"/>
              <a:gd name="connsiteX1" fmla="*/ 5110502 w 6831033"/>
              <a:gd name="connsiteY1" fmla="*/ 0 h 2634124"/>
              <a:gd name="connsiteX2" fmla="*/ 6477513 w 6831033"/>
              <a:gd name="connsiteY2" fmla="*/ 0 h 2634124"/>
              <a:gd name="connsiteX3" fmla="*/ 6831034 w 6831033"/>
              <a:gd name="connsiteY3" fmla="*/ 352406 h 2634124"/>
              <a:gd name="connsiteX4" fmla="*/ 6477513 w 6831033"/>
              <a:gd name="connsiteY4" fmla="*/ 704811 h 2634124"/>
              <a:gd name="connsiteX5" fmla="*/ 5110502 w 6831033"/>
              <a:gd name="connsiteY5" fmla="*/ 704811 h 2634124"/>
              <a:gd name="connsiteX6" fmla="*/ 4407585 w 6831033"/>
              <a:gd name="connsiteY6" fmla="*/ 1233760 h 2634124"/>
              <a:gd name="connsiteX7" fmla="*/ 4944175 w 6831033"/>
              <a:gd name="connsiteY7" fmla="*/ 2281596 h 2634124"/>
              <a:gd name="connsiteX8" fmla="*/ 4591025 w 6831033"/>
              <a:gd name="connsiteY8" fmla="*/ 2634125 h 2634124"/>
              <a:gd name="connsiteX9" fmla="*/ 4237855 w 6831033"/>
              <a:gd name="connsiteY9" fmla="*/ 2281596 h 2634124"/>
              <a:gd name="connsiteX10" fmla="*/ 3649266 w 6831033"/>
              <a:gd name="connsiteY10" fmla="*/ 1694074 h 2634124"/>
              <a:gd name="connsiteX11" fmla="*/ 1294909 w 6831033"/>
              <a:gd name="connsiteY11" fmla="*/ 1694074 h 2634124"/>
              <a:gd name="connsiteX12" fmla="*/ 706299 w 6831033"/>
              <a:gd name="connsiteY12" fmla="*/ 2281596 h 2634124"/>
              <a:gd name="connsiteX13" fmla="*/ 353149 w 6831033"/>
              <a:gd name="connsiteY13" fmla="*/ 2634125 h 2634124"/>
              <a:gd name="connsiteX14" fmla="*/ 0 w 6831033"/>
              <a:gd name="connsiteY14" fmla="*/ 2281596 h 2634124"/>
              <a:gd name="connsiteX15" fmla="*/ 1294909 w 6831033"/>
              <a:gd name="connsiteY15" fmla="*/ 989057 h 2634124"/>
              <a:gd name="connsiteX16" fmla="*/ 3649266 w 6831033"/>
              <a:gd name="connsiteY16" fmla="*/ 989057 h 2634124"/>
              <a:gd name="connsiteX17" fmla="*/ 3742110 w 6831033"/>
              <a:gd name="connsiteY17" fmla="*/ 992315 h 2634124"/>
              <a:gd name="connsiteX18" fmla="*/ 3742110 w 6831033"/>
              <a:gd name="connsiteY18" fmla="*/ 992315 h 263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31033" h="2634124">
                <a:moveTo>
                  <a:pt x="3742110" y="992315"/>
                </a:moveTo>
                <a:cubicBezTo>
                  <a:pt x="3928643" y="416504"/>
                  <a:pt x="4470780" y="0"/>
                  <a:pt x="5110502" y="0"/>
                </a:cubicBezTo>
                <a:lnTo>
                  <a:pt x="6477513" y="0"/>
                </a:lnTo>
                <a:cubicBezTo>
                  <a:pt x="6672747" y="0"/>
                  <a:pt x="6831034" y="157761"/>
                  <a:pt x="6831034" y="352406"/>
                </a:cubicBezTo>
                <a:cubicBezTo>
                  <a:pt x="6831034" y="547030"/>
                  <a:pt x="6672747" y="704811"/>
                  <a:pt x="6477513" y="704811"/>
                </a:cubicBezTo>
                <a:lnTo>
                  <a:pt x="5110502" y="704811"/>
                </a:lnTo>
                <a:cubicBezTo>
                  <a:pt x="4776342" y="704811"/>
                  <a:pt x="4494573" y="928443"/>
                  <a:pt x="4407585" y="1233760"/>
                </a:cubicBezTo>
                <a:cubicBezTo>
                  <a:pt x="4732673" y="1468566"/>
                  <a:pt x="4944175" y="1850433"/>
                  <a:pt x="4944175" y="2281596"/>
                </a:cubicBezTo>
                <a:cubicBezTo>
                  <a:pt x="4944175" y="2476281"/>
                  <a:pt x="4786053" y="2634125"/>
                  <a:pt x="4591025" y="2634125"/>
                </a:cubicBezTo>
                <a:cubicBezTo>
                  <a:pt x="4395977" y="2634125"/>
                  <a:pt x="4237855" y="2476281"/>
                  <a:pt x="4237855" y="2281596"/>
                </a:cubicBezTo>
                <a:cubicBezTo>
                  <a:pt x="4237855" y="1957126"/>
                  <a:pt x="3974333" y="1694074"/>
                  <a:pt x="3649266" y="1694074"/>
                </a:cubicBezTo>
                <a:lnTo>
                  <a:pt x="1294909" y="1694074"/>
                </a:lnTo>
                <a:cubicBezTo>
                  <a:pt x="969841" y="1694074"/>
                  <a:pt x="706299" y="1957126"/>
                  <a:pt x="706299" y="2281596"/>
                </a:cubicBezTo>
                <a:cubicBezTo>
                  <a:pt x="706299" y="2476281"/>
                  <a:pt x="548198" y="2634125"/>
                  <a:pt x="353149" y="2634125"/>
                </a:cubicBezTo>
                <a:cubicBezTo>
                  <a:pt x="158121" y="2634125"/>
                  <a:pt x="0" y="2476281"/>
                  <a:pt x="0" y="2281596"/>
                </a:cubicBezTo>
                <a:cubicBezTo>
                  <a:pt x="0" y="1567734"/>
                  <a:pt x="579744" y="989057"/>
                  <a:pt x="1294909" y="989057"/>
                </a:cubicBezTo>
                <a:lnTo>
                  <a:pt x="3649266" y="989057"/>
                </a:lnTo>
                <a:cubicBezTo>
                  <a:pt x="3680482" y="989057"/>
                  <a:pt x="3711450" y="990150"/>
                  <a:pt x="3742110" y="992315"/>
                </a:cubicBezTo>
                <a:lnTo>
                  <a:pt x="3742110" y="992315"/>
                </a:lnTo>
                <a:close/>
              </a:path>
            </a:pathLst>
          </a:custGeom>
          <a:solidFill>
            <a:srgbClr val="F7F5FF"/>
          </a:solidFill>
          <a:ln w="2061"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2F6DE9D-2ADF-759C-D8EC-E6AB72973F8A}"/>
              </a:ext>
            </a:extLst>
          </p:cNvPr>
          <p:cNvSpPr/>
          <p:nvPr/>
        </p:nvSpPr>
        <p:spPr>
          <a:xfrm>
            <a:off x="5389702" y="4420610"/>
            <a:ext cx="706298" cy="706460"/>
          </a:xfrm>
          <a:custGeom>
            <a:avLst/>
            <a:gdLst>
              <a:gd name="connsiteX0" fmla="*/ 706299 w 706298"/>
              <a:gd name="connsiteY0" fmla="*/ 353230 h 706460"/>
              <a:gd name="connsiteX1" fmla="*/ 353150 w 706298"/>
              <a:gd name="connsiteY1" fmla="*/ 0 h 706460"/>
              <a:gd name="connsiteX2" fmla="*/ 0 w 706298"/>
              <a:gd name="connsiteY2" fmla="*/ 353230 h 706460"/>
              <a:gd name="connsiteX3" fmla="*/ 353150 w 706298"/>
              <a:gd name="connsiteY3" fmla="*/ 706461 h 706460"/>
              <a:gd name="connsiteX4" fmla="*/ 706299 w 706298"/>
              <a:gd name="connsiteY4" fmla="*/ 353230 h 706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98" h="706460">
                <a:moveTo>
                  <a:pt x="706299" y="353230"/>
                </a:moveTo>
                <a:cubicBezTo>
                  <a:pt x="706299" y="158132"/>
                  <a:pt x="548177" y="0"/>
                  <a:pt x="353150" y="0"/>
                </a:cubicBezTo>
                <a:cubicBezTo>
                  <a:pt x="158101" y="0"/>
                  <a:pt x="0" y="158132"/>
                  <a:pt x="0" y="353230"/>
                </a:cubicBezTo>
                <a:cubicBezTo>
                  <a:pt x="0" y="548308"/>
                  <a:pt x="158101" y="706461"/>
                  <a:pt x="353150" y="706461"/>
                </a:cubicBezTo>
                <a:cubicBezTo>
                  <a:pt x="548177" y="706461"/>
                  <a:pt x="706299" y="548308"/>
                  <a:pt x="706299" y="353230"/>
                </a:cubicBezTo>
                <a:close/>
              </a:path>
            </a:pathLst>
          </a:custGeom>
          <a:solidFill>
            <a:srgbClr val="FD6234"/>
          </a:solidFill>
          <a:ln w="2061" cap="flat">
            <a:noFill/>
            <a:prstDash val="solid"/>
            <a:miter/>
          </a:ln>
        </p:spPr>
        <p:txBody>
          <a:bodyPr rtlCol="0" anchor="ctr"/>
          <a:lstStyle/>
          <a:p>
            <a:endParaRPr lang="en-US"/>
          </a:p>
        </p:txBody>
      </p:sp>
      <p:grpSp>
        <p:nvGrpSpPr>
          <p:cNvPr id="36" name="Group 35">
            <a:extLst>
              <a:ext uri="{FF2B5EF4-FFF2-40B4-BE49-F238E27FC236}">
                <a16:creationId xmlns:a16="http://schemas.microsoft.com/office/drawing/2014/main" id="{6DFB8060-16D0-4E26-4DEB-1A2BB5B061B6}"/>
              </a:ext>
            </a:extLst>
          </p:cNvPr>
          <p:cNvGrpSpPr/>
          <p:nvPr/>
        </p:nvGrpSpPr>
        <p:grpSpPr>
          <a:xfrm>
            <a:off x="1615461" y="5410037"/>
            <a:ext cx="2593757" cy="1779409"/>
            <a:chOff x="1795874" y="5410037"/>
            <a:chExt cx="2593757" cy="1779409"/>
          </a:xfrm>
          <a:solidFill>
            <a:srgbClr val="AFCC36"/>
          </a:solidFill>
        </p:grpSpPr>
        <p:sp>
          <p:nvSpPr>
            <p:cNvPr id="31" name="Freeform: Shape 30">
              <a:extLst>
                <a:ext uri="{FF2B5EF4-FFF2-40B4-BE49-F238E27FC236}">
                  <a16:creationId xmlns:a16="http://schemas.microsoft.com/office/drawing/2014/main" id="{E8056925-50BC-D89A-DC53-F1802C727BCF}"/>
                </a:ext>
              </a:extLst>
            </p:cNvPr>
            <p:cNvSpPr/>
            <p:nvPr/>
          </p:nvSpPr>
          <p:spPr>
            <a:xfrm rot="5400000">
              <a:off x="2270404" y="4935508"/>
              <a:ext cx="1644697" cy="2593756"/>
            </a:xfrm>
            <a:custGeom>
              <a:avLst/>
              <a:gdLst>
                <a:gd name="connsiteX0" fmla="*/ 1292249 w 1644697"/>
                <a:gd name="connsiteY0" fmla="*/ 1886369 h 2593756"/>
                <a:gd name="connsiteX1" fmla="*/ 704876 w 1644697"/>
                <a:gd name="connsiteY1" fmla="*/ 1296868 h 2593756"/>
                <a:gd name="connsiteX2" fmla="*/ 1292249 w 1644697"/>
                <a:gd name="connsiteY2" fmla="*/ 707388 h 2593756"/>
                <a:gd name="connsiteX3" fmla="*/ 1644698 w 1644697"/>
                <a:gd name="connsiteY3" fmla="*/ 353684 h 2593756"/>
                <a:gd name="connsiteX4" fmla="*/ 1292249 w 1644697"/>
                <a:gd name="connsiteY4" fmla="*/ 0 h 2593756"/>
                <a:gd name="connsiteX5" fmla="*/ 0 w 1644697"/>
                <a:gd name="connsiteY5" fmla="*/ 1296868 h 2593756"/>
                <a:gd name="connsiteX6" fmla="*/ 1292249 w 1644697"/>
                <a:gd name="connsiteY6" fmla="*/ 2593757 h 2593756"/>
                <a:gd name="connsiteX7" fmla="*/ 1644698 w 1644697"/>
                <a:gd name="connsiteY7" fmla="*/ 2240052 h 2593756"/>
                <a:gd name="connsiteX8" fmla="*/ 1292249 w 1644697"/>
                <a:gd name="connsiteY8" fmla="*/ 1886369 h 259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4697" h="2593756">
                  <a:moveTo>
                    <a:pt x="1292249" y="1886369"/>
                  </a:moveTo>
                  <a:cubicBezTo>
                    <a:pt x="967842" y="1886369"/>
                    <a:pt x="704876" y="1622430"/>
                    <a:pt x="704876" y="1296868"/>
                  </a:cubicBezTo>
                  <a:cubicBezTo>
                    <a:pt x="704876" y="971306"/>
                    <a:pt x="967842" y="707388"/>
                    <a:pt x="1292249" y="707388"/>
                  </a:cubicBezTo>
                  <a:cubicBezTo>
                    <a:pt x="1486885" y="707388"/>
                    <a:pt x="1644698" y="549029"/>
                    <a:pt x="1644698" y="353684"/>
                  </a:cubicBezTo>
                  <a:cubicBezTo>
                    <a:pt x="1644698" y="158359"/>
                    <a:pt x="1486885" y="0"/>
                    <a:pt x="1292249" y="0"/>
                  </a:cubicBezTo>
                  <a:cubicBezTo>
                    <a:pt x="578548" y="0"/>
                    <a:pt x="0" y="580635"/>
                    <a:pt x="0" y="1296868"/>
                  </a:cubicBezTo>
                  <a:cubicBezTo>
                    <a:pt x="0" y="2013122"/>
                    <a:pt x="578548" y="2593757"/>
                    <a:pt x="1292249" y="2593757"/>
                  </a:cubicBezTo>
                  <a:cubicBezTo>
                    <a:pt x="1486885" y="2593757"/>
                    <a:pt x="1644698" y="2435398"/>
                    <a:pt x="1644698" y="2240052"/>
                  </a:cubicBezTo>
                  <a:cubicBezTo>
                    <a:pt x="1644698" y="2044727"/>
                    <a:pt x="1486885" y="1886369"/>
                    <a:pt x="1292249" y="1886369"/>
                  </a:cubicBezTo>
                  <a:close/>
                </a:path>
              </a:pathLst>
            </a:custGeom>
            <a:grpFill/>
            <a:ln w="2061" cap="flat">
              <a:noFill/>
              <a:prstDash val="solid"/>
              <a:miter/>
            </a:ln>
          </p:spPr>
          <p:txBody>
            <a:bodyPr rtlCol="0" anchor="ctr"/>
            <a:lstStyle/>
            <a:p>
              <a:endParaRPr lang="en-US"/>
            </a:p>
          </p:txBody>
        </p:sp>
        <p:sp>
          <p:nvSpPr>
            <p:cNvPr id="33" name="Rectangle 32">
              <a:extLst>
                <a:ext uri="{FF2B5EF4-FFF2-40B4-BE49-F238E27FC236}">
                  <a16:creationId xmlns:a16="http://schemas.microsoft.com/office/drawing/2014/main" id="{BE75F640-B4BD-0791-0786-B4A0EA46ACE5}"/>
                </a:ext>
              </a:extLst>
            </p:cNvPr>
            <p:cNvSpPr/>
            <p:nvPr/>
          </p:nvSpPr>
          <p:spPr>
            <a:xfrm>
              <a:off x="3683461" y="6696338"/>
              <a:ext cx="706170" cy="493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281125A-2CAE-D1A2-6771-14DD0511CC13}"/>
                </a:ext>
              </a:extLst>
            </p:cNvPr>
            <p:cNvSpPr/>
            <p:nvPr/>
          </p:nvSpPr>
          <p:spPr>
            <a:xfrm>
              <a:off x="1795874" y="6696338"/>
              <a:ext cx="706170" cy="49310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3160DE8A-3568-6756-B1B3-368CBCADE20B}"/>
              </a:ext>
            </a:extLst>
          </p:cNvPr>
          <p:cNvSpPr/>
          <p:nvPr/>
        </p:nvSpPr>
        <p:spPr>
          <a:xfrm>
            <a:off x="-735033" y="6696338"/>
            <a:ext cx="706170" cy="493108"/>
          </a:xfrm>
          <a:prstGeom prst="rect">
            <a:avLst/>
          </a:prstGeom>
          <a:solidFill>
            <a:srgbClr val="F7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15FCC92-1143-907D-CC15-830553FBBD24}"/>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Social</a:t>
            </a:r>
            <a:endParaRPr lang="en-US" sz="2800" dirty="0">
              <a:solidFill>
                <a:srgbClr val="FD6234"/>
              </a:solidFill>
              <a:latin typeface="Fira Sans Condensed ExtraBold" panose="020B0903050000020004" pitchFamily="34" charset="0"/>
            </a:endParaRPr>
          </a:p>
        </p:txBody>
      </p:sp>
      <p:sp>
        <p:nvSpPr>
          <p:cNvPr id="8" name="Freeform: Shape 7">
            <a:extLst>
              <a:ext uri="{FF2B5EF4-FFF2-40B4-BE49-F238E27FC236}">
                <a16:creationId xmlns:a16="http://schemas.microsoft.com/office/drawing/2014/main" id="{98817C61-43AC-67E1-430D-4769A9EBC8D8}"/>
              </a:ext>
            </a:extLst>
          </p:cNvPr>
          <p:cNvSpPr/>
          <p:nvPr/>
        </p:nvSpPr>
        <p:spPr>
          <a:xfrm>
            <a:off x="6457307" y="4424005"/>
            <a:ext cx="1836405" cy="706460"/>
          </a:xfrm>
          <a:custGeom>
            <a:avLst/>
            <a:gdLst>
              <a:gd name="connsiteX0" fmla="*/ 0 w 1836405"/>
              <a:gd name="connsiteY0" fmla="*/ 353210 h 706460"/>
              <a:gd name="connsiteX1" fmla="*/ 353149 w 1836405"/>
              <a:gd name="connsiteY1" fmla="*/ 0 h 706460"/>
              <a:gd name="connsiteX2" fmla="*/ 1483257 w 1836405"/>
              <a:gd name="connsiteY2" fmla="*/ 0 h 706460"/>
              <a:gd name="connsiteX3" fmla="*/ 1836406 w 1836405"/>
              <a:gd name="connsiteY3" fmla="*/ 353210 h 706460"/>
              <a:gd name="connsiteX4" fmla="*/ 1483257 w 1836405"/>
              <a:gd name="connsiteY4" fmla="*/ 706461 h 706460"/>
              <a:gd name="connsiteX5" fmla="*/ 353149 w 1836405"/>
              <a:gd name="connsiteY5" fmla="*/ 706461 h 706460"/>
              <a:gd name="connsiteX6" fmla="*/ 0 w 1836405"/>
              <a:gd name="connsiteY6" fmla="*/ 353210 h 7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405" h="706460">
                <a:moveTo>
                  <a:pt x="0" y="353210"/>
                </a:moveTo>
                <a:cubicBezTo>
                  <a:pt x="0" y="158154"/>
                  <a:pt x="158121" y="0"/>
                  <a:pt x="353149" y="0"/>
                </a:cubicBezTo>
                <a:lnTo>
                  <a:pt x="1483257" y="0"/>
                </a:lnTo>
                <a:cubicBezTo>
                  <a:pt x="1678305" y="0"/>
                  <a:pt x="1836406" y="158154"/>
                  <a:pt x="1836406" y="353210"/>
                </a:cubicBezTo>
                <a:cubicBezTo>
                  <a:pt x="1836406" y="548288"/>
                  <a:pt x="1678305" y="706461"/>
                  <a:pt x="1483257" y="706461"/>
                </a:cubicBezTo>
                <a:lnTo>
                  <a:pt x="353149" y="706461"/>
                </a:lnTo>
                <a:cubicBezTo>
                  <a:pt x="158121" y="706461"/>
                  <a:pt x="0" y="548288"/>
                  <a:pt x="0" y="353210"/>
                </a:cubicBezTo>
                <a:close/>
              </a:path>
            </a:pathLst>
          </a:custGeom>
          <a:solidFill>
            <a:srgbClr val="463C74"/>
          </a:solidFill>
          <a:ln w="2061"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BCFDECA-01DF-A8E2-5273-271DBDD9A76C}"/>
              </a:ext>
            </a:extLst>
          </p:cNvPr>
          <p:cNvSpPr/>
          <p:nvPr/>
        </p:nvSpPr>
        <p:spPr>
          <a:xfrm>
            <a:off x="11460163" y="4420589"/>
            <a:ext cx="2330831" cy="706481"/>
          </a:xfrm>
          <a:custGeom>
            <a:avLst/>
            <a:gdLst>
              <a:gd name="connsiteX0" fmla="*/ 0 w 2330831"/>
              <a:gd name="connsiteY0" fmla="*/ 353251 h 706481"/>
              <a:gd name="connsiteX1" fmla="*/ 353149 w 2330831"/>
              <a:gd name="connsiteY1" fmla="*/ 0 h 706481"/>
              <a:gd name="connsiteX2" fmla="*/ 1977662 w 2330831"/>
              <a:gd name="connsiteY2" fmla="*/ 0 h 706481"/>
              <a:gd name="connsiteX3" fmla="*/ 2330832 w 2330831"/>
              <a:gd name="connsiteY3" fmla="*/ 353251 h 706481"/>
              <a:gd name="connsiteX4" fmla="*/ 1977662 w 2330831"/>
              <a:gd name="connsiteY4" fmla="*/ 706481 h 706481"/>
              <a:gd name="connsiteX5" fmla="*/ 353149 w 2330831"/>
              <a:gd name="connsiteY5" fmla="*/ 706481 h 706481"/>
              <a:gd name="connsiteX6" fmla="*/ 0 w 2330831"/>
              <a:gd name="connsiteY6" fmla="*/ 353251 h 706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0831" h="706481">
                <a:moveTo>
                  <a:pt x="0" y="353251"/>
                </a:moveTo>
                <a:cubicBezTo>
                  <a:pt x="0" y="158153"/>
                  <a:pt x="158121" y="0"/>
                  <a:pt x="353149" y="0"/>
                </a:cubicBezTo>
                <a:lnTo>
                  <a:pt x="1977662" y="0"/>
                </a:lnTo>
                <a:cubicBezTo>
                  <a:pt x="2172710" y="0"/>
                  <a:pt x="2330832" y="158153"/>
                  <a:pt x="2330832" y="353251"/>
                </a:cubicBezTo>
                <a:cubicBezTo>
                  <a:pt x="2330832" y="548328"/>
                  <a:pt x="2172710" y="706481"/>
                  <a:pt x="1977662" y="706481"/>
                </a:cubicBezTo>
                <a:lnTo>
                  <a:pt x="353149" y="706481"/>
                </a:lnTo>
                <a:cubicBezTo>
                  <a:pt x="158121" y="706481"/>
                  <a:pt x="0" y="548328"/>
                  <a:pt x="0" y="353251"/>
                </a:cubicBezTo>
                <a:close/>
              </a:path>
            </a:pathLst>
          </a:custGeom>
          <a:solidFill>
            <a:srgbClr val="FD6234"/>
          </a:solidFill>
          <a:ln w="2061" cap="flat">
            <a:noFill/>
            <a:prstDash val="solid"/>
            <a:miter/>
          </a:ln>
        </p:spPr>
        <p:txBody>
          <a:bodyPr rtlCol="0" anchor="ctr"/>
          <a:lstStyle/>
          <a:p>
            <a:endParaRPr lang="en-US"/>
          </a:p>
        </p:txBody>
      </p:sp>
    </p:spTree>
    <p:extLst>
      <p:ext uri="{BB962C8B-B14F-4D97-AF65-F5344CB8AC3E}">
        <p14:creationId xmlns:p14="http://schemas.microsoft.com/office/powerpoint/2010/main" val="3427710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55C6C59-BC92-776D-4C3F-6F784CC4AB10}"/>
              </a:ext>
            </a:extLst>
          </p:cNvPr>
          <p:cNvSpPr/>
          <p:nvPr/>
        </p:nvSpPr>
        <p:spPr>
          <a:xfrm>
            <a:off x="613251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5975932"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a:t>
            </a:r>
            <a:endParaRPr lang="it-IT" sz="3600" dirty="0">
              <a:solidFill>
                <a:srgbClr val="463C74"/>
              </a:solidFill>
              <a:latin typeface="Fira Sans Condensed ExtraBold" panose="020B0903050000020004" pitchFamily="34" charset="0"/>
            </a:endParaRP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731838" y="2071393"/>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975838" y="1911373"/>
            <a:ext cx="4213382" cy="3696969"/>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Intervenția integrată</a:t>
            </a:r>
            <a:r>
              <a:rPr lang="ro-RO" sz="1400" dirty="0">
                <a:solidFill>
                  <a:srgbClr val="1D1D1D"/>
                </a:solidFill>
                <a:latin typeface="Fira Sans Condensed" panose="020B0503050000020004" pitchFamily="34" charset="0"/>
              </a:rPr>
              <a:t>, care a vizat bunăstarea copilului și a familiei lui, </a:t>
            </a:r>
            <a:r>
              <a:rPr lang="ro-RO" sz="1400" b="1" dirty="0">
                <a:solidFill>
                  <a:srgbClr val="1D1D1D"/>
                </a:solidFill>
                <a:latin typeface="Fira Sans Condensed" panose="020B0503050000020004" pitchFamily="34" charset="0"/>
              </a:rPr>
              <a:t>este eficientă în ansamblul ei</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Activitățile de </a:t>
            </a:r>
            <a:r>
              <a:rPr lang="ro-RO" sz="1400" b="1" dirty="0">
                <a:solidFill>
                  <a:srgbClr val="1D1D1D"/>
                </a:solidFill>
                <a:latin typeface="Fira Sans Condensed" panose="020B0503050000020004" pitchFamily="34" charset="0"/>
              </a:rPr>
              <a:t>job-coaching</a:t>
            </a:r>
            <a:r>
              <a:rPr lang="ro-RO" sz="1400" dirty="0">
                <a:solidFill>
                  <a:srgbClr val="1D1D1D"/>
                </a:solidFill>
                <a:latin typeface="Fira Sans Condensed" panose="020B0503050000020004" pitchFamily="34" charset="0"/>
              </a:rPr>
              <a:t> </a:t>
            </a:r>
            <a:r>
              <a:rPr lang="ro-RO" sz="1400" b="1" dirty="0">
                <a:solidFill>
                  <a:srgbClr val="1D1D1D"/>
                </a:solidFill>
                <a:latin typeface="Fira Sans Condensed" panose="020B0503050000020004" pitchFamily="34" charset="0"/>
              </a:rPr>
              <a:t>au fost de un real folos </a:t>
            </a:r>
            <a:r>
              <a:rPr lang="ro-RO" sz="1400" dirty="0">
                <a:solidFill>
                  <a:srgbClr val="1D1D1D"/>
                </a:solidFill>
                <a:latin typeface="Fira Sans Condensed" panose="020B0503050000020004" pitchFamily="34" charset="0"/>
              </a:rPr>
              <a:t>pentru unele familii.</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Activitățile derulate împreună cu părinții au determinat </a:t>
            </a:r>
            <a:r>
              <a:rPr lang="ro-RO" sz="1400" b="1" dirty="0">
                <a:solidFill>
                  <a:srgbClr val="1D1D1D"/>
                </a:solidFill>
                <a:latin typeface="Fira Sans Condensed" panose="020B0503050000020004" pitchFamily="34" charset="0"/>
              </a:rPr>
              <a:t>îmbunătățiri</a:t>
            </a:r>
            <a:r>
              <a:rPr lang="ro-RO" sz="1400" dirty="0">
                <a:solidFill>
                  <a:srgbClr val="1D1D1D"/>
                </a:solidFill>
                <a:latin typeface="Fira Sans Condensed" panose="020B0503050000020004" pitchFamily="34" charset="0"/>
              </a:rPr>
              <a:t> </a:t>
            </a:r>
            <a:r>
              <a:rPr lang="ro-RO" sz="1400" b="1" dirty="0">
                <a:solidFill>
                  <a:srgbClr val="1D1D1D"/>
                </a:solidFill>
                <a:latin typeface="Fira Sans Condensed" panose="020B0503050000020004" pitchFamily="34" charset="0"/>
              </a:rPr>
              <a:t>ale relațiile familiale</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Impact asupra </a:t>
            </a:r>
            <a:r>
              <a:rPr lang="ro-RO" sz="1400" b="1" dirty="0">
                <a:solidFill>
                  <a:srgbClr val="1D1D1D"/>
                </a:solidFill>
                <a:latin typeface="Fira Sans Condensed" panose="020B0503050000020004" pitchFamily="34" charset="0"/>
              </a:rPr>
              <a:t>prevenirii separării copilului de familie prin oferirea de suport educațional și material</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Reducerea numărului de sarcini la minore </a:t>
            </a:r>
            <a:r>
              <a:rPr lang="ro-RO" sz="1400" dirty="0">
                <a:solidFill>
                  <a:srgbClr val="1D1D1D"/>
                </a:solidFill>
                <a:latin typeface="Fira Sans Condensed" panose="020B0503050000020004" pitchFamily="34" charset="0"/>
              </a:rPr>
              <a:t>în comunitățile în care O.U. CONCORDIA intervine și</a:t>
            </a:r>
            <a:br>
              <a:rPr lang="ro-RO"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a copiilor abandonați în maternități.</a:t>
            </a:r>
          </a:p>
        </p:txBody>
      </p:sp>
      <p:sp>
        <p:nvSpPr>
          <p:cNvPr id="20" name="Substituent conținut 15">
            <a:extLst>
              <a:ext uri="{FF2B5EF4-FFF2-40B4-BE49-F238E27FC236}">
                <a16:creationId xmlns:a16="http://schemas.microsoft.com/office/drawing/2014/main" id="{6E435CDB-4277-69B0-71D9-E4C152B2881F}"/>
              </a:ext>
            </a:extLst>
          </p:cNvPr>
          <p:cNvSpPr txBox="1">
            <a:spLocks/>
          </p:cNvSpPr>
          <p:nvPr/>
        </p:nvSpPr>
        <p:spPr>
          <a:xfrm>
            <a:off x="6456363" y="1904071"/>
            <a:ext cx="4025802" cy="2089993"/>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b="1" dirty="0">
                <a:solidFill>
                  <a:srgbClr val="1D1D1D"/>
                </a:solidFill>
                <a:latin typeface="Fira Sans Condensed" panose="020B0503050000020004" pitchFamily="34" charset="0"/>
              </a:rPr>
              <a:t>Principalul agent al schimbării a fost copilul</a:t>
            </a:r>
            <a:r>
              <a:rPr lang="ro-RO" sz="1400" dirty="0">
                <a:solidFill>
                  <a:srgbClr val="1D1D1D"/>
                </a:solidFill>
                <a:latin typeface="Fira Sans Condensed" panose="020B0503050000020004" pitchFamily="34" charset="0"/>
              </a:rPr>
              <a:t>, care a reușit să își schimbe comportamentul și să adopte alte valori, iar ulterior a încercat să le introducă și în mediul familial.</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În cazul </a:t>
            </a:r>
            <a:r>
              <a:rPr lang="ro-RO" sz="1400" b="1" dirty="0">
                <a:solidFill>
                  <a:srgbClr val="1D1D1D"/>
                </a:solidFill>
                <a:latin typeface="Fira Sans Condensed" panose="020B0503050000020004" pitchFamily="34" charset="0"/>
              </a:rPr>
              <a:t>violenței</a:t>
            </a:r>
            <a:r>
              <a:rPr lang="ro-RO" sz="1400" dirty="0">
                <a:solidFill>
                  <a:srgbClr val="1D1D1D"/>
                </a:solidFill>
                <a:latin typeface="Fira Sans Condensed" panose="020B0503050000020004" pitchFamily="34" charset="0"/>
              </a:rPr>
              <a:t> </a:t>
            </a:r>
            <a:r>
              <a:rPr lang="ro-RO" sz="1400" b="1" dirty="0">
                <a:solidFill>
                  <a:srgbClr val="1D1D1D"/>
                </a:solidFill>
                <a:latin typeface="Fira Sans Condensed" panose="020B0503050000020004" pitchFamily="34" charset="0"/>
              </a:rPr>
              <a:t>domestice intervenția a fost destul de reținută</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Locuirea rămâne precară </a:t>
            </a:r>
            <a:r>
              <a:rPr lang="ro-RO" sz="1400" dirty="0">
                <a:solidFill>
                  <a:srgbClr val="1D1D1D"/>
                </a:solidFill>
                <a:latin typeface="Fira Sans Condensed" panose="020B0503050000020004" pitchFamily="34" charset="0"/>
              </a:rPr>
              <a:t>în cazul beneficiarilor, în ciuda micilor</a:t>
            </a:r>
            <a:br>
              <a:rPr lang="ro-RO" sz="1400" dirty="0">
                <a:solidFill>
                  <a:srgbClr val="1D1D1D"/>
                </a:solidFill>
                <a:latin typeface="Fira Sans Condensed" panose="020B0503050000020004" pitchFamily="34" charset="0"/>
              </a:rPr>
            </a:br>
            <a:r>
              <a:rPr lang="ro-RO" sz="1400" dirty="0">
                <a:solidFill>
                  <a:srgbClr val="1D1D1D"/>
                </a:solidFill>
                <a:latin typeface="Fira Sans Condensed" panose="020B0503050000020004" pitchFamily="34" charset="0"/>
              </a:rPr>
              <a:t>schimbări înregistrate.</a:t>
            </a: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731838" y="2717909"/>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731838" y="3361286"/>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176DA51-88BF-41D4-CE03-60DE9CCB0F24}"/>
              </a:ext>
            </a:extLst>
          </p:cNvPr>
          <p:cNvCxnSpPr/>
          <p:nvPr/>
        </p:nvCxnSpPr>
        <p:spPr>
          <a:xfrm>
            <a:off x="6153784" y="207298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05F6F50E-283B-841F-0953-C48C6BF3DC96}"/>
              </a:ext>
            </a:extLst>
          </p:cNvPr>
          <p:cNvCxnSpPr/>
          <p:nvPr/>
        </p:nvCxnSpPr>
        <p:spPr>
          <a:xfrm>
            <a:off x="6153784" y="3185502"/>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DFBEE7F-100D-E838-4C0A-7B3494BC17CC}"/>
              </a:ext>
            </a:extLst>
          </p:cNvPr>
          <p:cNvCxnSpPr/>
          <p:nvPr/>
        </p:nvCxnSpPr>
        <p:spPr>
          <a:xfrm>
            <a:off x="6153784" y="3844206"/>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1A88246-0348-7DCF-2C0C-B54FD42583A1}"/>
              </a:ext>
            </a:extLst>
          </p:cNvPr>
          <p:cNvCxnSpPr/>
          <p:nvPr/>
        </p:nvCxnSpPr>
        <p:spPr>
          <a:xfrm>
            <a:off x="731838" y="4001368"/>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2E41721-6A80-131E-C556-3AA88E345A0E}"/>
              </a:ext>
            </a:extLst>
          </p:cNvPr>
          <p:cNvCxnSpPr/>
          <p:nvPr/>
        </p:nvCxnSpPr>
        <p:spPr>
          <a:xfrm>
            <a:off x="731838" y="4634075"/>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39D812-4431-C78E-27B2-91A8393FC509}"/>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Familial</a:t>
            </a:r>
            <a:endParaRPr lang="en-US" sz="2800" dirty="0">
              <a:solidFill>
                <a:srgbClr val="FD6234"/>
              </a:solidFill>
              <a:latin typeface="Fira Sans Condensed ExtraBold" panose="020B0903050000020004" pitchFamily="34" charset="0"/>
            </a:endParaRPr>
          </a:p>
        </p:txBody>
      </p:sp>
      <p:sp>
        <p:nvSpPr>
          <p:cNvPr id="13" name="Freeform: Shape 12">
            <a:extLst>
              <a:ext uri="{FF2B5EF4-FFF2-40B4-BE49-F238E27FC236}">
                <a16:creationId xmlns:a16="http://schemas.microsoft.com/office/drawing/2014/main" id="{C23BE36E-5432-0857-A49E-F08B31E2A610}"/>
              </a:ext>
            </a:extLst>
          </p:cNvPr>
          <p:cNvSpPr/>
          <p:nvPr/>
        </p:nvSpPr>
        <p:spPr>
          <a:xfrm>
            <a:off x="2503212" y="4957738"/>
            <a:ext cx="3319681" cy="3320421"/>
          </a:xfrm>
          <a:custGeom>
            <a:avLst/>
            <a:gdLst>
              <a:gd name="connsiteX0" fmla="*/ 353148 w 3319681"/>
              <a:gd name="connsiteY0" fmla="*/ 2613962 h 3320421"/>
              <a:gd name="connsiteX1" fmla="*/ 2613301 w 3319681"/>
              <a:gd name="connsiteY1" fmla="*/ 353251 h 3320421"/>
              <a:gd name="connsiteX2" fmla="*/ 2966492 w 3319681"/>
              <a:gd name="connsiteY2" fmla="*/ 0 h 3320421"/>
              <a:gd name="connsiteX3" fmla="*/ 3319682 w 3319681"/>
              <a:gd name="connsiteY3" fmla="*/ 353251 h 3320421"/>
              <a:gd name="connsiteX4" fmla="*/ 353148 w 3319681"/>
              <a:gd name="connsiteY4" fmla="*/ 3320422 h 3320421"/>
              <a:gd name="connsiteX5" fmla="*/ 0 w 3319681"/>
              <a:gd name="connsiteY5" fmla="*/ 2967191 h 3320421"/>
              <a:gd name="connsiteX6" fmla="*/ 353148 w 3319681"/>
              <a:gd name="connsiteY6" fmla="*/ 2613962 h 332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9681" h="3320421">
                <a:moveTo>
                  <a:pt x="353148" y="2613962"/>
                </a:moveTo>
                <a:cubicBezTo>
                  <a:pt x="1601358" y="2613962"/>
                  <a:pt x="2613301" y="1601792"/>
                  <a:pt x="2613301" y="353251"/>
                </a:cubicBezTo>
                <a:cubicBezTo>
                  <a:pt x="2613301" y="158153"/>
                  <a:pt x="2771444" y="0"/>
                  <a:pt x="2966492" y="0"/>
                </a:cubicBezTo>
                <a:cubicBezTo>
                  <a:pt x="3161539" y="0"/>
                  <a:pt x="3319682" y="158153"/>
                  <a:pt x="3319682" y="353251"/>
                </a:cubicBezTo>
                <a:cubicBezTo>
                  <a:pt x="3319682" y="1991968"/>
                  <a:pt x="1991453" y="3320422"/>
                  <a:pt x="353148" y="3320422"/>
                </a:cubicBezTo>
                <a:cubicBezTo>
                  <a:pt x="158120" y="3320422"/>
                  <a:pt x="0" y="3162269"/>
                  <a:pt x="0" y="2967191"/>
                </a:cubicBezTo>
                <a:cubicBezTo>
                  <a:pt x="0" y="2772114"/>
                  <a:pt x="158120" y="2613962"/>
                  <a:pt x="353148" y="2613962"/>
                </a:cubicBezTo>
                <a:close/>
              </a:path>
            </a:pathLst>
          </a:custGeom>
          <a:solidFill>
            <a:srgbClr val="F7F5FF"/>
          </a:solidFill>
          <a:ln w="2061"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0A18031-309E-D7F9-CC16-A8B52C6BE505}"/>
              </a:ext>
            </a:extLst>
          </p:cNvPr>
          <p:cNvSpPr/>
          <p:nvPr/>
        </p:nvSpPr>
        <p:spPr>
          <a:xfrm>
            <a:off x="5116564" y="4957753"/>
            <a:ext cx="706277" cy="706465"/>
          </a:xfrm>
          <a:custGeom>
            <a:avLst/>
            <a:gdLst>
              <a:gd name="connsiteX0" fmla="*/ 602825 w 706277"/>
              <a:gd name="connsiteY0" fmla="*/ 602989 h 706465"/>
              <a:gd name="connsiteX1" fmla="*/ 103453 w 706277"/>
              <a:gd name="connsiteY1" fmla="*/ 602989 h 706465"/>
              <a:gd name="connsiteX2" fmla="*/ 103453 w 706277"/>
              <a:gd name="connsiteY2" fmla="*/ 103461 h 706465"/>
              <a:gd name="connsiteX3" fmla="*/ 602825 w 706277"/>
              <a:gd name="connsiteY3" fmla="*/ 103461 h 706465"/>
              <a:gd name="connsiteX4" fmla="*/ 602825 w 706277"/>
              <a:gd name="connsiteY4" fmla="*/ 602989 h 706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77" h="706465">
                <a:moveTo>
                  <a:pt x="602825" y="602989"/>
                </a:moveTo>
                <a:cubicBezTo>
                  <a:pt x="464890" y="740958"/>
                  <a:pt x="241388" y="740958"/>
                  <a:pt x="103453" y="602989"/>
                </a:cubicBezTo>
                <a:cubicBezTo>
                  <a:pt x="-34484" y="465041"/>
                  <a:pt x="-34484" y="241388"/>
                  <a:pt x="103453" y="103461"/>
                </a:cubicBezTo>
                <a:cubicBezTo>
                  <a:pt x="241388" y="-34487"/>
                  <a:pt x="464890" y="-34487"/>
                  <a:pt x="602825" y="103461"/>
                </a:cubicBezTo>
                <a:cubicBezTo>
                  <a:pt x="740762" y="241388"/>
                  <a:pt x="740762" y="465041"/>
                  <a:pt x="602825" y="602989"/>
                </a:cubicBezTo>
                <a:close/>
              </a:path>
            </a:pathLst>
          </a:custGeom>
          <a:solidFill>
            <a:srgbClr val="463C74"/>
          </a:solidFill>
          <a:ln w="2061"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D188408-F3C4-6FFC-6130-8436AC5576D5}"/>
              </a:ext>
            </a:extLst>
          </p:cNvPr>
          <p:cNvSpPr/>
          <p:nvPr/>
        </p:nvSpPr>
        <p:spPr>
          <a:xfrm>
            <a:off x="6115519" y="4957753"/>
            <a:ext cx="706277" cy="706465"/>
          </a:xfrm>
          <a:custGeom>
            <a:avLst/>
            <a:gdLst>
              <a:gd name="connsiteX0" fmla="*/ 602825 w 706277"/>
              <a:gd name="connsiteY0" fmla="*/ 602989 h 706465"/>
              <a:gd name="connsiteX1" fmla="*/ 103453 w 706277"/>
              <a:gd name="connsiteY1" fmla="*/ 602989 h 706465"/>
              <a:gd name="connsiteX2" fmla="*/ 103453 w 706277"/>
              <a:gd name="connsiteY2" fmla="*/ 103461 h 706465"/>
              <a:gd name="connsiteX3" fmla="*/ 602825 w 706277"/>
              <a:gd name="connsiteY3" fmla="*/ 103461 h 706465"/>
              <a:gd name="connsiteX4" fmla="*/ 602825 w 706277"/>
              <a:gd name="connsiteY4" fmla="*/ 602989 h 706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277" h="706465">
                <a:moveTo>
                  <a:pt x="602825" y="602989"/>
                </a:moveTo>
                <a:cubicBezTo>
                  <a:pt x="464890" y="740958"/>
                  <a:pt x="241182" y="740958"/>
                  <a:pt x="103453" y="602989"/>
                </a:cubicBezTo>
                <a:cubicBezTo>
                  <a:pt x="-34484" y="465041"/>
                  <a:pt x="-34484" y="241388"/>
                  <a:pt x="103453" y="103461"/>
                </a:cubicBezTo>
                <a:cubicBezTo>
                  <a:pt x="241182" y="-34487"/>
                  <a:pt x="464890" y="-34487"/>
                  <a:pt x="602825" y="103461"/>
                </a:cubicBezTo>
                <a:cubicBezTo>
                  <a:pt x="740762" y="241388"/>
                  <a:pt x="740762" y="465041"/>
                  <a:pt x="602825" y="602989"/>
                </a:cubicBezTo>
                <a:close/>
              </a:path>
            </a:pathLst>
          </a:custGeom>
          <a:solidFill>
            <a:srgbClr val="FFC735"/>
          </a:solidFill>
          <a:ln w="2061"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01FB95E-16F7-66BB-3844-B2D365C6D315}"/>
              </a:ext>
            </a:extLst>
          </p:cNvPr>
          <p:cNvSpPr/>
          <p:nvPr/>
        </p:nvSpPr>
        <p:spPr>
          <a:xfrm>
            <a:off x="7144731" y="4957738"/>
            <a:ext cx="2108834" cy="706480"/>
          </a:xfrm>
          <a:custGeom>
            <a:avLst/>
            <a:gdLst>
              <a:gd name="connsiteX0" fmla="*/ 1755437 w 2108834"/>
              <a:gd name="connsiteY0" fmla="*/ 706481 h 706480"/>
              <a:gd name="connsiteX1" fmla="*/ 353396 w 2108834"/>
              <a:gd name="connsiteY1" fmla="*/ 706481 h 706480"/>
              <a:gd name="connsiteX2" fmla="*/ 0 w 2108834"/>
              <a:gd name="connsiteY2" fmla="*/ 353251 h 706480"/>
              <a:gd name="connsiteX3" fmla="*/ 353396 w 2108834"/>
              <a:gd name="connsiteY3" fmla="*/ 0 h 706480"/>
              <a:gd name="connsiteX4" fmla="*/ 1755437 w 2108834"/>
              <a:gd name="connsiteY4" fmla="*/ 0 h 706480"/>
              <a:gd name="connsiteX5" fmla="*/ 2108835 w 2108834"/>
              <a:gd name="connsiteY5" fmla="*/ 353251 h 706480"/>
              <a:gd name="connsiteX6" fmla="*/ 1755437 w 2108834"/>
              <a:gd name="connsiteY6" fmla="*/ 706481 h 70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834" h="706480">
                <a:moveTo>
                  <a:pt x="1755437" y="706481"/>
                </a:moveTo>
                <a:lnTo>
                  <a:pt x="353396" y="706481"/>
                </a:lnTo>
                <a:cubicBezTo>
                  <a:pt x="158348" y="706481"/>
                  <a:pt x="0" y="548328"/>
                  <a:pt x="0" y="353251"/>
                </a:cubicBezTo>
                <a:cubicBezTo>
                  <a:pt x="0" y="158153"/>
                  <a:pt x="158348" y="0"/>
                  <a:pt x="353396" y="0"/>
                </a:cubicBezTo>
                <a:lnTo>
                  <a:pt x="1755437" y="0"/>
                </a:lnTo>
                <a:cubicBezTo>
                  <a:pt x="1950487" y="0"/>
                  <a:pt x="2108835" y="158153"/>
                  <a:pt x="2108835" y="353251"/>
                </a:cubicBezTo>
                <a:cubicBezTo>
                  <a:pt x="2108835" y="548328"/>
                  <a:pt x="1950487" y="706481"/>
                  <a:pt x="1755437" y="706481"/>
                </a:cubicBezTo>
                <a:close/>
              </a:path>
            </a:pathLst>
          </a:custGeom>
          <a:solidFill>
            <a:srgbClr val="FD6234"/>
          </a:solidFill>
          <a:ln w="2061"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0174B75-85F1-4315-1E79-F55D7DD62057}"/>
              </a:ext>
            </a:extLst>
          </p:cNvPr>
          <p:cNvSpPr/>
          <p:nvPr/>
        </p:nvSpPr>
        <p:spPr>
          <a:xfrm>
            <a:off x="9688788" y="2341157"/>
            <a:ext cx="3319681" cy="3320421"/>
          </a:xfrm>
          <a:custGeom>
            <a:avLst/>
            <a:gdLst>
              <a:gd name="connsiteX0" fmla="*/ 353148 w 3319681"/>
              <a:gd name="connsiteY0" fmla="*/ 2613962 h 3320421"/>
              <a:gd name="connsiteX1" fmla="*/ 2613301 w 3319681"/>
              <a:gd name="connsiteY1" fmla="*/ 353251 h 3320421"/>
              <a:gd name="connsiteX2" fmla="*/ 2966492 w 3319681"/>
              <a:gd name="connsiteY2" fmla="*/ 0 h 3320421"/>
              <a:gd name="connsiteX3" fmla="*/ 3319682 w 3319681"/>
              <a:gd name="connsiteY3" fmla="*/ 353251 h 3320421"/>
              <a:gd name="connsiteX4" fmla="*/ 353148 w 3319681"/>
              <a:gd name="connsiteY4" fmla="*/ 3320422 h 3320421"/>
              <a:gd name="connsiteX5" fmla="*/ 0 w 3319681"/>
              <a:gd name="connsiteY5" fmla="*/ 2967191 h 3320421"/>
              <a:gd name="connsiteX6" fmla="*/ 353148 w 3319681"/>
              <a:gd name="connsiteY6" fmla="*/ 2613962 h 3320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9681" h="3320421">
                <a:moveTo>
                  <a:pt x="353148" y="2613962"/>
                </a:moveTo>
                <a:cubicBezTo>
                  <a:pt x="1601358" y="2613962"/>
                  <a:pt x="2613301" y="1601792"/>
                  <a:pt x="2613301" y="353251"/>
                </a:cubicBezTo>
                <a:cubicBezTo>
                  <a:pt x="2613301" y="158153"/>
                  <a:pt x="2771444" y="0"/>
                  <a:pt x="2966492" y="0"/>
                </a:cubicBezTo>
                <a:cubicBezTo>
                  <a:pt x="3161539" y="0"/>
                  <a:pt x="3319682" y="158153"/>
                  <a:pt x="3319682" y="353251"/>
                </a:cubicBezTo>
                <a:cubicBezTo>
                  <a:pt x="3319682" y="1991968"/>
                  <a:pt x="1991453" y="3320422"/>
                  <a:pt x="353148" y="3320422"/>
                </a:cubicBezTo>
                <a:cubicBezTo>
                  <a:pt x="158120" y="3320422"/>
                  <a:pt x="0" y="3162269"/>
                  <a:pt x="0" y="2967191"/>
                </a:cubicBezTo>
                <a:cubicBezTo>
                  <a:pt x="0" y="2772114"/>
                  <a:pt x="158120" y="2613962"/>
                  <a:pt x="353148" y="2613962"/>
                </a:cubicBezTo>
                <a:close/>
              </a:path>
            </a:pathLst>
          </a:custGeom>
          <a:solidFill>
            <a:srgbClr val="F7F5FF"/>
          </a:solidFill>
          <a:ln w="2061" cap="flat">
            <a:noFill/>
            <a:prstDash val="solid"/>
            <a:miter/>
          </a:ln>
        </p:spPr>
        <p:txBody>
          <a:bodyPr rtlCol="0" anchor="ctr"/>
          <a:lstStyle/>
          <a:p>
            <a:endParaRPr lang="en-US"/>
          </a:p>
        </p:txBody>
      </p:sp>
    </p:spTree>
    <p:extLst>
      <p:ext uri="{BB962C8B-B14F-4D97-AF65-F5344CB8AC3E}">
        <p14:creationId xmlns:p14="http://schemas.microsoft.com/office/powerpoint/2010/main" val="2694281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FAD90-0C7D-5BB9-1397-75D560EAED86}"/>
              </a:ext>
            </a:extLst>
          </p:cNvPr>
          <p:cNvSpPr txBox="1"/>
          <p:nvPr/>
        </p:nvSpPr>
        <p:spPr>
          <a:xfrm>
            <a:off x="6007100" y="6287185"/>
            <a:ext cx="5537200" cy="246221"/>
          </a:xfrm>
          <a:prstGeom prst="rect">
            <a:avLst/>
          </a:prstGeom>
          <a:noFill/>
        </p:spPr>
        <p:txBody>
          <a:bodyPr wrap="square">
            <a:spAutoFit/>
          </a:bodyPr>
          <a:lstStyle/>
          <a:p>
            <a:pPr algn="r"/>
            <a:r>
              <a:rPr lang="en-US" sz="1000" dirty="0">
                <a:solidFill>
                  <a:srgbClr val="FD6234"/>
                </a:solidFill>
                <a:latin typeface="Fira Sans Condensed SemiBold" panose="020B0603050000020004" pitchFamily="34" charset="0"/>
              </a:rPr>
              <a:t>concordia.org.ro | </a:t>
            </a:r>
            <a:r>
              <a:rPr lang="en-US" sz="1000" dirty="0" err="1">
                <a:solidFill>
                  <a:srgbClr val="FD6234"/>
                </a:solidFill>
                <a:latin typeface="Fira Sans Condensed" panose="020B0503050000020004" pitchFamily="34" charset="0"/>
              </a:rPr>
              <a:t>Organizația</a:t>
            </a:r>
            <a:r>
              <a:rPr lang="en-US" sz="1000" dirty="0">
                <a:solidFill>
                  <a:srgbClr val="FD6234"/>
                </a:solidFill>
                <a:latin typeface="Fira Sans Condensed" panose="020B0503050000020004" pitchFamily="34" charset="0"/>
              </a:rPr>
              <a:t> </a:t>
            </a:r>
            <a:r>
              <a:rPr lang="en-US" sz="1000" dirty="0" err="1">
                <a:solidFill>
                  <a:srgbClr val="FD6234"/>
                </a:solidFill>
                <a:latin typeface="Fira Sans Condensed" panose="020B0503050000020004" pitchFamily="34" charset="0"/>
              </a:rPr>
              <a:t>Umanitar</a:t>
            </a:r>
            <a:r>
              <a:rPr lang="ro-RO" sz="1000" dirty="0">
                <a:solidFill>
                  <a:srgbClr val="FD6234"/>
                </a:solidFill>
                <a:latin typeface="Fira Sans Condensed" panose="020B0503050000020004" pitchFamily="34" charset="0"/>
              </a:rPr>
              <a:t>ă</a:t>
            </a:r>
            <a:r>
              <a:rPr lang="en-US" sz="1000" dirty="0">
                <a:solidFill>
                  <a:srgbClr val="FD6234"/>
                </a:solidFill>
                <a:latin typeface="Fira Sans Condensed" panose="020B0503050000020004" pitchFamily="34" charset="0"/>
              </a:rPr>
              <a:t> CONCORDIA </a:t>
            </a:r>
            <a:r>
              <a:rPr lang="en-US" sz="1000" dirty="0" err="1">
                <a:solidFill>
                  <a:srgbClr val="FD6234"/>
                </a:solidFill>
                <a:latin typeface="Fira Sans Condensed" panose="020B0503050000020004" pitchFamily="34" charset="0"/>
              </a:rPr>
              <a:t>România</a:t>
            </a:r>
            <a:endParaRPr lang="en-US" sz="1000" dirty="0">
              <a:solidFill>
                <a:srgbClr val="FD6234"/>
              </a:solidFill>
              <a:latin typeface="Fira Sans Condensed" panose="020B0503050000020004" pitchFamily="34" charset="0"/>
            </a:endParaRPr>
          </a:p>
        </p:txBody>
      </p:sp>
      <p:pic>
        <p:nvPicPr>
          <p:cNvPr id="6" name="Graphic 5">
            <a:extLst>
              <a:ext uri="{FF2B5EF4-FFF2-40B4-BE49-F238E27FC236}">
                <a16:creationId xmlns:a16="http://schemas.microsoft.com/office/drawing/2014/main" id="{AAAF5BEF-CD10-6575-274F-004603A076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56801" y="457156"/>
            <a:ext cx="1503362" cy="544487"/>
          </a:xfrm>
          <a:prstGeom prst="rect">
            <a:avLst/>
          </a:prstGeom>
        </p:spPr>
      </p:pic>
      <p:sp>
        <p:nvSpPr>
          <p:cNvPr id="11" name="Freeform: Shape 10">
            <a:extLst>
              <a:ext uri="{FF2B5EF4-FFF2-40B4-BE49-F238E27FC236}">
                <a16:creationId xmlns:a16="http://schemas.microsoft.com/office/drawing/2014/main" id="{C3AB262D-178A-F3D8-FDBC-E3174279CD2C}"/>
              </a:ext>
            </a:extLst>
          </p:cNvPr>
          <p:cNvSpPr/>
          <p:nvPr/>
        </p:nvSpPr>
        <p:spPr>
          <a:xfrm>
            <a:off x="171792" y="-1430120"/>
            <a:ext cx="2593158" cy="2593757"/>
          </a:xfrm>
          <a:custGeom>
            <a:avLst/>
            <a:gdLst>
              <a:gd name="connsiteX0" fmla="*/ 1885952 w 2593158"/>
              <a:gd name="connsiteY0" fmla="*/ 1296868 h 2593756"/>
              <a:gd name="connsiteX1" fmla="*/ 1296683 w 2593158"/>
              <a:gd name="connsiteY1" fmla="*/ 707388 h 2593756"/>
              <a:gd name="connsiteX2" fmla="*/ 707206 w 2593158"/>
              <a:gd name="connsiteY2" fmla="*/ 1296868 h 2593756"/>
              <a:gd name="connsiteX3" fmla="*/ 1296683 w 2593158"/>
              <a:gd name="connsiteY3" fmla="*/ 1886369 h 2593756"/>
              <a:gd name="connsiteX4" fmla="*/ 1650286 w 2593158"/>
              <a:gd name="connsiteY4" fmla="*/ 2240052 h 2593756"/>
              <a:gd name="connsiteX5" fmla="*/ 1296683 w 2593158"/>
              <a:gd name="connsiteY5" fmla="*/ 2593757 h 2593756"/>
              <a:gd name="connsiteX6" fmla="*/ 0 w 2593158"/>
              <a:gd name="connsiteY6" fmla="*/ 1296868 h 2593756"/>
              <a:gd name="connsiteX7" fmla="*/ 1296683 w 2593158"/>
              <a:gd name="connsiteY7" fmla="*/ 0 h 2593756"/>
              <a:gd name="connsiteX8" fmla="*/ 2593158 w 2593158"/>
              <a:gd name="connsiteY8" fmla="*/ 1296868 h 2593756"/>
              <a:gd name="connsiteX9" fmla="*/ 2239555 w 2593158"/>
              <a:gd name="connsiteY9" fmla="*/ 1650573 h 2593756"/>
              <a:gd name="connsiteX10" fmla="*/ 1885952 w 2593158"/>
              <a:gd name="connsiteY10" fmla="*/ 1296868 h 2593756"/>
              <a:gd name="connsiteX0" fmla="*/ 1885952 w 2593158"/>
              <a:gd name="connsiteY0" fmla="*/ 1296868 h 2593757"/>
              <a:gd name="connsiteX1" fmla="*/ 1296683 w 2593158"/>
              <a:gd name="connsiteY1" fmla="*/ 707388 h 2593757"/>
              <a:gd name="connsiteX2" fmla="*/ 707206 w 2593158"/>
              <a:gd name="connsiteY2" fmla="*/ 1296868 h 2593757"/>
              <a:gd name="connsiteX3" fmla="*/ 1296683 w 2593158"/>
              <a:gd name="connsiteY3" fmla="*/ 1886369 h 2593757"/>
              <a:gd name="connsiteX4" fmla="*/ 1650286 w 2593158"/>
              <a:gd name="connsiteY4" fmla="*/ 2240052 h 2593757"/>
              <a:gd name="connsiteX5" fmla="*/ 1296683 w 2593158"/>
              <a:gd name="connsiteY5" fmla="*/ 2593757 h 2593757"/>
              <a:gd name="connsiteX6" fmla="*/ 0 w 2593158"/>
              <a:gd name="connsiteY6" fmla="*/ 1296868 h 2593757"/>
              <a:gd name="connsiteX7" fmla="*/ 1296683 w 2593158"/>
              <a:gd name="connsiteY7" fmla="*/ 0 h 2593757"/>
              <a:gd name="connsiteX8" fmla="*/ 2593158 w 2593158"/>
              <a:gd name="connsiteY8" fmla="*/ 1296868 h 2593757"/>
              <a:gd name="connsiteX9" fmla="*/ 2233205 w 2593158"/>
              <a:gd name="connsiteY9" fmla="*/ 1288623 h 2593757"/>
              <a:gd name="connsiteX10" fmla="*/ 1885952 w 2593158"/>
              <a:gd name="connsiteY10" fmla="*/ 1296868 h 25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3158" h="2593757">
                <a:moveTo>
                  <a:pt x="1885952" y="1296868"/>
                </a:moveTo>
                <a:cubicBezTo>
                  <a:pt x="1885952" y="971306"/>
                  <a:pt x="1622038" y="707388"/>
                  <a:pt x="1296683" y="707388"/>
                </a:cubicBezTo>
                <a:cubicBezTo>
                  <a:pt x="971120" y="707388"/>
                  <a:pt x="707206" y="971306"/>
                  <a:pt x="707206" y="1296868"/>
                </a:cubicBezTo>
                <a:cubicBezTo>
                  <a:pt x="707206" y="1622430"/>
                  <a:pt x="971120" y="1886369"/>
                  <a:pt x="1296683" y="1886369"/>
                </a:cubicBezTo>
                <a:cubicBezTo>
                  <a:pt x="1491938" y="1886369"/>
                  <a:pt x="1650286" y="2044727"/>
                  <a:pt x="1650286" y="2240052"/>
                </a:cubicBezTo>
                <a:cubicBezTo>
                  <a:pt x="1650286" y="2435398"/>
                  <a:pt x="1491938" y="2593757"/>
                  <a:pt x="1296683" y="2593757"/>
                </a:cubicBezTo>
                <a:cubicBezTo>
                  <a:pt x="580611" y="2593757"/>
                  <a:pt x="0" y="2013122"/>
                  <a:pt x="0" y="1296868"/>
                </a:cubicBezTo>
                <a:cubicBezTo>
                  <a:pt x="0" y="580614"/>
                  <a:pt x="580611" y="0"/>
                  <a:pt x="1296683" y="0"/>
                </a:cubicBezTo>
                <a:cubicBezTo>
                  <a:pt x="2012754" y="0"/>
                  <a:pt x="2593158" y="580614"/>
                  <a:pt x="2593158" y="1296868"/>
                </a:cubicBezTo>
                <a:cubicBezTo>
                  <a:pt x="2593158" y="1492193"/>
                  <a:pt x="2428460" y="1288623"/>
                  <a:pt x="2233205" y="1288623"/>
                </a:cubicBezTo>
                <a:cubicBezTo>
                  <a:pt x="2037950" y="1288623"/>
                  <a:pt x="1885952" y="1492193"/>
                  <a:pt x="1885952" y="1296868"/>
                </a:cubicBezTo>
                <a:close/>
              </a:path>
            </a:pathLst>
          </a:custGeom>
          <a:solidFill>
            <a:srgbClr val="F7F5FF"/>
          </a:solidFill>
          <a:ln w="2061"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D9BD61-625F-5094-9AC5-5575050F796A}"/>
              </a:ext>
            </a:extLst>
          </p:cNvPr>
          <p:cNvSpPr/>
          <p:nvPr/>
        </p:nvSpPr>
        <p:spPr>
          <a:xfrm>
            <a:off x="1140440"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38" y="706481"/>
                  <a:pt x="353190" y="706481"/>
                </a:cubicBezTo>
                <a:cubicBezTo>
                  <a:pt x="158140" y="706481"/>
                  <a:pt x="0" y="548328"/>
                  <a:pt x="0" y="353230"/>
                </a:cubicBezTo>
                <a:cubicBezTo>
                  <a:pt x="0" y="158153"/>
                  <a:pt x="158140" y="0"/>
                  <a:pt x="353190" y="0"/>
                </a:cubicBezTo>
                <a:cubicBezTo>
                  <a:pt x="548238" y="0"/>
                  <a:pt x="706381" y="158153"/>
                  <a:pt x="706381" y="353230"/>
                </a:cubicBezTo>
                <a:close/>
              </a:path>
            </a:pathLst>
          </a:custGeom>
          <a:solidFill>
            <a:srgbClr val="FD6234"/>
          </a:solidFill>
          <a:ln w="2061" cap="flat">
            <a:no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92952DFE-AD4F-252E-D505-26B4D8680751}"/>
              </a:ext>
            </a:extLst>
          </p:cNvPr>
          <p:cNvSpPr txBox="1"/>
          <p:nvPr/>
        </p:nvSpPr>
        <p:spPr>
          <a:xfrm>
            <a:off x="1964108" y="517305"/>
            <a:ext cx="4492255" cy="646331"/>
          </a:xfrm>
          <a:prstGeom prst="rect">
            <a:avLst/>
          </a:prstGeom>
          <a:noFill/>
        </p:spPr>
        <p:txBody>
          <a:bodyPr wrap="square">
            <a:spAutoFit/>
          </a:bodyPr>
          <a:lstStyle/>
          <a:p>
            <a:r>
              <a:rPr lang="ro-RO" sz="3600" dirty="0">
                <a:solidFill>
                  <a:srgbClr val="463C74"/>
                </a:solidFill>
                <a:latin typeface="Fira Sans Condensed ExtraBold" panose="020B0903050000020004" pitchFamily="34" charset="0"/>
              </a:rPr>
              <a:t>Sinteza rezultatelor </a:t>
            </a:r>
            <a:endParaRPr lang="it-IT" sz="3600" dirty="0">
              <a:solidFill>
                <a:srgbClr val="FD6234"/>
              </a:solidFill>
              <a:latin typeface="Fira Sans Condensed ExtraBold" panose="020B0903050000020004" pitchFamily="34" charset="0"/>
            </a:endParaRPr>
          </a:p>
        </p:txBody>
      </p:sp>
      <p:cxnSp>
        <p:nvCxnSpPr>
          <p:cNvPr id="17" name="Straight Arrow Connector 16">
            <a:extLst>
              <a:ext uri="{FF2B5EF4-FFF2-40B4-BE49-F238E27FC236}">
                <a16:creationId xmlns:a16="http://schemas.microsoft.com/office/drawing/2014/main" id="{08EAAE6A-7C8F-009D-33C1-EF9FC91345B7}"/>
              </a:ext>
            </a:extLst>
          </p:cNvPr>
          <p:cNvCxnSpPr/>
          <p:nvPr/>
        </p:nvCxnSpPr>
        <p:spPr>
          <a:xfrm>
            <a:off x="5390198" y="2113538"/>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8" name="Substituent conținut 15">
            <a:extLst>
              <a:ext uri="{FF2B5EF4-FFF2-40B4-BE49-F238E27FC236}">
                <a16:creationId xmlns:a16="http://schemas.microsoft.com/office/drawing/2014/main" id="{768EC179-CD2A-D3BD-5959-1ED77C3DEE66}"/>
              </a:ext>
            </a:extLst>
          </p:cNvPr>
          <p:cNvSpPr txBox="1">
            <a:spLocks/>
          </p:cNvSpPr>
          <p:nvPr/>
        </p:nvSpPr>
        <p:spPr>
          <a:xfrm>
            <a:off x="5634198" y="1953518"/>
            <a:ext cx="5028722" cy="3868597"/>
          </a:xfrm>
          <a:prstGeom prst="rect">
            <a:avLst/>
          </a:prstGeom>
        </p:spPr>
        <p:txBody>
          <a:bodyPr vert="horz" lIns="91440" tIns="45720" rIns="91440" bIns="45720" rtlCol="0">
            <a:noAutofit/>
          </a:bodyPr>
          <a:lstStyle/>
          <a:p>
            <a:pPr>
              <a:lnSpc>
                <a:spcPct val="114000"/>
              </a:lnSpc>
              <a:spcBef>
                <a:spcPts val="600"/>
              </a:spcBef>
              <a:spcAft>
                <a:spcPts val="600"/>
              </a:spcAft>
            </a:pPr>
            <a:r>
              <a:rPr lang="ro-RO" sz="1400" dirty="0">
                <a:solidFill>
                  <a:srgbClr val="1D1D1D"/>
                </a:solidFill>
                <a:latin typeface="Fira Sans Condensed" panose="020B0503050000020004" pitchFamily="34" charset="0"/>
              </a:rPr>
              <a:t>Consilierea psihologică constituie o preocupare constantă, cu </a:t>
            </a:r>
            <a:r>
              <a:rPr lang="ro-RO" sz="1400" b="1" dirty="0">
                <a:solidFill>
                  <a:srgbClr val="1D1D1D"/>
                </a:solidFill>
                <a:latin typeface="Fira Sans Condensed" panose="020B0503050000020004" pitchFamily="34" charset="0"/>
              </a:rPr>
              <a:t>efecte benefice la nivelul beneficiarilor</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b="1" dirty="0">
                <a:solidFill>
                  <a:srgbClr val="1D1D1D"/>
                </a:solidFill>
                <a:latin typeface="Fira Sans Condensed" panose="020B0503050000020004" pitchFamily="34" charset="0"/>
              </a:rPr>
              <a:t>Înregistrarea sistematică </a:t>
            </a:r>
            <a:r>
              <a:rPr lang="ro-RO" sz="1400" dirty="0">
                <a:solidFill>
                  <a:srgbClr val="1D1D1D"/>
                </a:solidFill>
                <a:latin typeface="Fira Sans Condensed" panose="020B0503050000020004" pitchFamily="34" charset="0"/>
              </a:rPr>
              <a:t>a acestor progrese și chiar a activităților realizate este </a:t>
            </a:r>
            <a:r>
              <a:rPr lang="ro-RO" sz="1400" b="1" dirty="0">
                <a:solidFill>
                  <a:srgbClr val="1D1D1D"/>
                </a:solidFill>
                <a:latin typeface="Fira Sans Condensed" panose="020B0503050000020004" pitchFamily="34" charset="0"/>
              </a:rPr>
              <a:t>deficitară</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Informațiile disponibile în dosarele beneficiarilor CZ sunt </a:t>
            </a:r>
            <a:r>
              <a:rPr lang="ro-RO" sz="1400" b="1" dirty="0">
                <a:solidFill>
                  <a:srgbClr val="1D1D1D"/>
                </a:solidFill>
                <a:latin typeface="Fira Sans Condensed" panose="020B0503050000020004" pitchFamily="34" charset="0"/>
              </a:rPr>
              <a:t>reduse, mai degrabă formale și lipsite de detalii</a:t>
            </a:r>
            <a:r>
              <a:rPr lang="ro-RO" sz="1400" dirty="0">
                <a:solidFill>
                  <a:srgbClr val="1D1D1D"/>
                </a:solidFill>
                <a:latin typeface="Fira Sans Condensed" panose="020B0503050000020004" pitchFamily="34" charset="0"/>
              </a:rPr>
              <a:t>.</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Consilierea psihologică </a:t>
            </a:r>
            <a:r>
              <a:rPr lang="ro-RO" sz="1400" b="1" dirty="0">
                <a:solidFill>
                  <a:srgbClr val="1D1D1D"/>
                </a:solidFill>
                <a:latin typeface="Fira Sans Condensed" panose="020B0503050000020004" pitchFamily="34" charset="0"/>
              </a:rPr>
              <a:t>contribuie la înregistrarea de rezultate pozitive </a:t>
            </a:r>
            <a:r>
              <a:rPr lang="ro-RO" sz="1400" dirty="0">
                <a:solidFill>
                  <a:srgbClr val="1D1D1D"/>
                </a:solidFill>
                <a:latin typeface="Fira Sans Condensed" panose="020B0503050000020004" pitchFamily="34" charset="0"/>
              </a:rPr>
              <a:t>în ceea ce privește integrarea socială a copiilor, dezvoltarea de noi deprinderi, creșterea stimei de sine etc.</a:t>
            </a:r>
          </a:p>
          <a:p>
            <a:pPr>
              <a:lnSpc>
                <a:spcPct val="114000"/>
              </a:lnSpc>
              <a:spcBef>
                <a:spcPts val="600"/>
              </a:spcBef>
              <a:spcAft>
                <a:spcPts val="600"/>
              </a:spcAft>
            </a:pPr>
            <a:r>
              <a:rPr lang="ro-RO" sz="1400" dirty="0">
                <a:solidFill>
                  <a:srgbClr val="1D1D1D"/>
                </a:solidFill>
                <a:latin typeface="Fira Sans Condensed" panose="020B0503050000020004" pitchFamily="34" charset="0"/>
              </a:rPr>
              <a:t>Rezultate mai consistente pot fi obținute prin </a:t>
            </a:r>
            <a:r>
              <a:rPr lang="ro-RO" sz="1400" b="1" dirty="0">
                <a:solidFill>
                  <a:srgbClr val="1D1D1D"/>
                </a:solidFill>
                <a:latin typeface="Fira Sans Condensed" panose="020B0503050000020004" pitchFamily="34" charset="0"/>
              </a:rPr>
              <a:t>acompanierea consilierii psihologice a copiilor de consilierea pentru părinți</a:t>
            </a:r>
            <a:r>
              <a:rPr lang="ro-RO" sz="1400" dirty="0">
                <a:solidFill>
                  <a:srgbClr val="1D1D1D"/>
                </a:solidFill>
                <a:latin typeface="Fira Sans Condensed" panose="020B0503050000020004" pitchFamily="34" charset="0"/>
              </a:rPr>
              <a:t>, cu precădere în cazul situațiilor familiale caracterizate de dezechilibre puternice. </a:t>
            </a:r>
          </a:p>
          <a:p>
            <a:pPr>
              <a:lnSpc>
                <a:spcPct val="114000"/>
              </a:lnSpc>
              <a:spcBef>
                <a:spcPts val="600"/>
              </a:spcBef>
              <a:spcAft>
                <a:spcPts val="600"/>
              </a:spcAft>
            </a:pPr>
            <a:endParaRPr lang="ro-RO" sz="1400" dirty="0">
              <a:solidFill>
                <a:srgbClr val="1D1D1D"/>
              </a:solidFill>
              <a:latin typeface="Fira Sans Condensed" panose="020B0503050000020004" pitchFamily="34" charset="0"/>
            </a:endParaRPr>
          </a:p>
        </p:txBody>
      </p:sp>
      <p:cxnSp>
        <p:nvCxnSpPr>
          <p:cNvPr id="21" name="Straight Arrow Connector 20">
            <a:extLst>
              <a:ext uri="{FF2B5EF4-FFF2-40B4-BE49-F238E27FC236}">
                <a16:creationId xmlns:a16="http://schemas.microsoft.com/office/drawing/2014/main" id="{DFD29B9B-14F5-D15C-51D4-5EEBAC919E4B}"/>
              </a:ext>
            </a:extLst>
          </p:cNvPr>
          <p:cNvCxnSpPr/>
          <p:nvPr/>
        </p:nvCxnSpPr>
        <p:spPr>
          <a:xfrm>
            <a:off x="5390198" y="2760054"/>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338377E-537F-7470-A23A-14188108149F}"/>
              </a:ext>
            </a:extLst>
          </p:cNvPr>
          <p:cNvCxnSpPr/>
          <p:nvPr/>
        </p:nvCxnSpPr>
        <p:spPr>
          <a:xfrm>
            <a:off x="5390198" y="3403431"/>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61A88246-0348-7DCF-2C0C-B54FD42583A1}"/>
              </a:ext>
            </a:extLst>
          </p:cNvPr>
          <p:cNvCxnSpPr/>
          <p:nvPr/>
        </p:nvCxnSpPr>
        <p:spPr>
          <a:xfrm>
            <a:off x="5390198" y="4043513"/>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E840F0BE-C4FB-71FC-06A5-7C65D068F9BA}"/>
              </a:ext>
            </a:extLst>
          </p:cNvPr>
          <p:cNvSpPr/>
          <p:nvPr/>
        </p:nvSpPr>
        <p:spPr>
          <a:xfrm>
            <a:off x="6456363" y="457156"/>
            <a:ext cx="706380" cy="706480"/>
          </a:xfrm>
          <a:custGeom>
            <a:avLst/>
            <a:gdLst>
              <a:gd name="connsiteX0" fmla="*/ 706381 w 706380"/>
              <a:gd name="connsiteY0" fmla="*/ 353230 h 706480"/>
              <a:gd name="connsiteX1" fmla="*/ 353190 w 706380"/>
              <a:gd name="connsiteY1" fmla="*/ 706481 h 706480"/>
              <a:gd name="connsiteX2" fmla="*/ 0 w 706380"/>
              <a:gd name="connsiteY2" fmla="*/ 353230 h 706480"/>
              <a:gd name="connsiteX3" fmla="*/ 353190 w 706380"/>
              <a:gd name="connsiteY3" fmla="*/ 0 h 706480"/>
              <a:gd name="connsiteX4" fmla="*/ 706381 w 706380"/>
              <a:gd name="connsiteY4" fmla="*/ 353230 h 706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80" h="706480">
                <a:moveTo>
                  <a:pt x="706381" y="353230"/>
                </a:moveTo>
                <a:cubicBezTo>
                  <a:pt x="706381" y="548328"/>
                  <a:pt x="548240" y="706481"/>
                  <a:pt x="353190" y="706481"/>
                </a:cubicBezTo>
                <a:cubicBezTo>
                  <a:pt x="158348" y="706481"/>
                  <a:pt x="0" y="548328"/>
                  <a:pt x="0" y="353230"/>
                </a:cubicBezTo>
                <a:cubicBezTo>
                  <a:pt x="0" y="158153"/>
                  <a:pt x="158348" y="0"/>
                  <a:pt x="353190" y="0"/>
                </a:cubicBezTo>
                <a:cubicBezTo>
                  <a:pt x="548240" y="0"/>
                  <a:pt x="706381" y="158153"/>
                  <a:pt x="706381" y="353230"/>
                </a:cubicBezTo>
                <a:close/>
              </a:path>
            </a:pathLst>
          </a:custGeom>
          <a:solidFill>
            <a:srgbClr val="F7F5FF"/>
          </a:solidFill>
          <a:ln w="2061" cap="flat">
            <a:noFill/>
            <a:prstDash val="solid"/>
            <a:miter/>
          </a:ln>
        </p:spPr>
        <p:txBody>
          <a:bodyPr rtlCol="0" anchor="ctr"/>
          <a:lstStyle/>
          <a:p>
            <a:endParaRPr lang="en-US" dirty="0"/>
          </a:p>
        </p:txBody>
      </p:sp>
      <p:cxnSp>
        <p:nvCxnSpPr>
          <p:cNvPr id="23" name="Straight Arrow Connector 22">
            <a:extLst>
              <a:ext uri="{FF2B5EF4-FFF2-40B4-BE49-F238E27FC236}">
                <a16:creationId xmlns:a16="http://schemas.microsoft.com/office/drawing/2014/main" id="{6E0C02DC-68A1-5609-9F2F-2A2CFD936A92}"/>
              </a:ext>
            </a:extLst>
          </p:cNvPr>
          <p:cNvCxnSpPr/>
          <p:nvPr/>
        </p:nvCxnSpPr>
        <p:spPr>
          <a:xfrm>
            <a:off x="5390198" y="4889561"/>
            <a:ext cx="244000" cy="0"/>
          </a:xfrm>
          <a:prstGeom prst="straightConnector1">
            <a:avLst/>
          </a:prstGeom>
          <a:ln w="19050">
            <a:solidFill>
              <a:srgbClr val="FD6234"/>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52BD705-FFE0-FDE7-2793-222F1A709D8B}"/>
              </a:ext>
            </a:extLst>
          </p:cNvPr>
          <p:cNvSpPr txBox="1"/>
          <p:nvPr/>
        </p:nvSpPr>
        <p:spPr>
          <a:xfrm>
            <a:off x="1980489" y="1082907"/>
            <a:ext cx="4900714" cy="523220"/>
          </a:xfrm>
          <a:prstGeom prst="rect">
            <a:avLst/>
          </a:prstGeom>
          <a:noFill/>
        </p:spPr>
        <p:txBody>
          <a:bodyPr wrap="square">
            <a:spAutoFit/>
          </a:bodyPr>
          <a:lstStyle/>
          <a:p>
            <a:r>
              <a:rPr lang="ro-RO" sz="2800" dirty="0">
                <a:solidFill>
                  <a:srgbClr val="FD6234"/>
                </a:solidFill>
                <a:latin typeface="Fira Sans Condensed ExtraBold" panose="020B0903050000020004" pitchFamily="34" charset="0"/>
              </a:rPr>
              <a:t>Psihologic</a:t>
            </a:r>
            <a:endParaRPr lang="en-US" sz="2800" dirty="0">
              <a:solidFill>
                <a:srgbClr val="FD6234"/>
              </a:solidFill>
              <a:latin typeface="Fira Sans Condensed ExtraBold" panose="020B0903050000020004" pitchFamily="34" charset="0"/>
            </a:endParaRPr>
          </a:p>
        </p:txBody>
      </p:sp>
      <p:pic>
        <p:nvPicPr>
          <p:cNvPr id="31" name="Picture 30" descr="A group of people posing for the camera&#10;&#10;Description automatically generated">
            <a:extLst>
              <a:ext uri="{FF2B5EF4-FFF2-40B4-BE49-F238E27FC236}">
                <a16:creationId xmlns:a16="http://schemas.microsoft.com/office/drawing/2014/main" id="{3E59CBF2-DEEC-6311-9D36-232F856618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063" y="1952144"/>
            <a:ext cx="2414021" cy="2414021"/>
          </a:xfrm>
          <a:prstGeom prst="rect">
            <a:avLst/>
          </a:prstGeom>
        </p:spPr>
      </p:pic>
      <p:grpSp>
        <p:nvGrpSpPr>
          <p:cNvPr id="34" name="Graphic 32">
            <a:extLst>
              <a:ext uri="{FF2B5EF4-FFF2-40B4-BE49-F238E27FC236}">
                <a16:creationId xmlns:a16="http://schemas.microsoft.com/office/drawing/2014/main" id="{CC3A00EE-340A-A403-FE0E-46F765628761}"/>
              </a:ext>
            </a:extLst>
          </p:cNvPr>
          <p:cNvGrpSpPr/>
          <p:nvPr/>
        </p:nvGrpSpPr>
        <p:grpSpPr>
          <a:xfrm>
            <a:off x="-1257100" y="3948544"/>
            <a:ext cx="4841896" cy="3843304"/>
            <a:chOff x="-1267338" y="4168129"/>
            <a:chExt cx="4841896" cy="3843304"/>
          </a:xfrm>
        </p:grpSpPr>
        <p:sp>
          <p:nvSpPr>
            <p:cNvPr id="36" name="Freeform: Shape 35">
              <a:extLst>
                <a:ext uri="{FF2B5EF4-FFF2-40B4-BE49-F238E27FC236}">
                  <a16:creationId xmlns:a16="http://schemas.microsoft.com/office/drawing/2014/main" id="{B8E2C78F-FC11-E922-7FC5-2121E6E13E06}"/>
                </a:ext>
              </a:extLst>
            </p:cNvPr>
            <p:cNvSpPr/>
            <p:nvPr/>
          </p:nvSpPr>
          <p:spPr>
            <a:xfrm>
              <a:off x="-1267338" y="4168129"/>
              <a:ext cx="4831236" cy="3843304"/>
            </a:xfrm>
            <a:custGeom>
              <a:avLst/>
              <a:gdLst>
                <a:gd name="connsiteX0" fmla="*/ 4457672 w 4831236"/>
                <a:gd name="connsiteY0" fmla="*/ 748688 h 3843304"/>
                <a:gd name="connsiteX1" fmla="*/ 2739370 w 4831236"/>
                <a:gd name="connsiteY1" fmla="*/ 2470706 h 3843304"/>
                <a:gd name="connsiteX2" fmla="*/ 1369685 w 4831236"/>
                <a:gd name="connsiteY2" fmla="*/ 3843305 h 3843304"/>
                <a:gd name="connsiteX3" fmla="*/ 0 w 4831236"/>
                <a:gd name="connsiteY3" fmla="*/ 2470706 h 3843304"/>
                <a:gd name="connsiteX4" fmla="*/ 373538 w 4831236"/>
                <a:gd name="connsiteY4" fmla="*/ 2096348 h 3843304"/>
                <a:gd name="connsiteX5" fmla="*/ 747103 w 4831236"/>
                <a:gd name="connsiteY5" fmla="*/ 2470706 h 3843304"/>
                <a:gd name="connsiteX6" fmla="*/ 1369685 w 4831236"/>
                <a:gd name="connsiteY6" fmla="*/ 3094617 h 3843304"/>
                <a:gd name="connsiteX7" fmla="*/ 1992266 w 4831236"/>
                <a:gd name="connsiteY7" fmla="*/ 2470706 h 3843304"/>
                <a:gd name="connsiteX8" fmla="*/ 4457672 w 4831236"/>
                <a:gd name="connsiteY8" fmla="*/ 0 h 3843304"/>
                <a:gd name="connsiteX9" fmla="*/ 4831237 w 4831236"/>
                <a:gd name="connsiteY9" fmla="*/ 374358 h 3843304"/>
                <a:gd name="connsiteX10" fmla="*/ 4457672 w 4831236"/>
                <a:gd name="connsiteY10" fmla="*/ 748688 h 384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1236" h="3843304">
                  <a:moveTo>
                    <a:pt x="4457672" y="748688"/>
                  </a:moveTo>
                  <a:cubicBezTo>
                    <a:pt x="3508667" y="748688"/>
                    <a:pt x="2739370" y="1519641"/>
                    <a:pt x="2739370" y="2470706"/>
                  </a:cubicBezTo>
                  <a:cubicBezTo>
                    <a:pt x="2739370" y="3228780"/>
                    <a:pt x="2126140" y="3843305"/>
                    <a:pt x="1369685" y="3843305"/>
                  </a:cubicBezTo>
                  <a:cubicBezTo>
                    <a:pt x="613229" y="3843305"/>
                    <a:pt x="0" y="3228780"/>
                    <a:pt x="0" y="2470706"/>
                  </a:cubicBezTo>
                  <a:cubicBezTo>
                    <a:pt x="0" y="2263963"/>
                    <a:pt x="167247" y="2096348"/>
                    <a:pt x="373538" y="2096348"/>
                  </a:cubicBezTo>
                  <a:cubicBezTo>
                    <a:pt x="579829" y="2096348"/>
                    <a:pt x="747103" y="2263963"/>
                    <a:pt x="747103" y="2470706"/>
                  </a:cubicBezTo>
                  <a:cubicBezTo>
                    <a:pt x="747103" y="2815267"/>
                    <a:pt x="1025839" y="3094617"/>
                    <a:pt x="1369685" y="3094617"/>
                  </a:cubicBezTo>
                  <a:cubicBezTo>
                    <a:pt x="1713503" y="3094617"/>
                    <a:pt x="1992266" y="2815267"/>
                    <a:pt x="1992266" y="2470706"/>
                  </a:cubicBezTo>
                  <a:cubicBezTo>
                    <a:pt x="1992266" y="1106183"/>
                    <a:pt x="3096058" y="0"/>
                    <a:pt x="4457672" y="0"/>
                  </a:cubicBezTo>
                  <a:cubicBezTo>
                    <a:pt x="4663990" y="0"/>
                    <a:pt x="4831237" y="167615"/>
                    <a:pt x="4831237" y="374358"/>
                  </a:cubicBezTo>
                  <a:cubicBezTo>
                    <a:pt x="4831237" y="581073"/>
                    <a:pt x="4663990" y="748688"/>
                    <a:pt x="4457672" y="748688"/>
                  </a:cubicBezTo>
                  <a:close/>
                </a:path>
              </a:pathLst>
            </a:custGeom>
            <a:solidFill>
              <a:srgbClr val="F7F5FF"/>
            </a:solidFill>
            <a:ln w="2724"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679FA40-9BF8-D939-D7AE-920CE375FA13}"/>
                </a:ext>
              </a:extLst>
            </p:cNvPr>
            <p:cNvSpPr/>
            <p:nvPr/>
          </p:nvSpPr>
          <p:spPr>
            <a:xfrm>
              <a:off x="2828001" y="4168129"/>
              <a:ext cx="746557" cy="747296"/>
            </a:xfrm>
            <a:custGeom>
              <a:avLst/>
              <a:gdLst>
                <a:gd name="connsiteX0" fmla="*/ 746558 w 746557"/>
                <a:gd name="connsiteY0" fmla="*/ 373648 h 747296"/>
                <a:gd name="connsiteX1" fmla="*/ 373293 w 746557"/>
                <a:gd name="connsiteY1" fmla="*/ 747296 h 747296"/>
                <a:gd name="connsiteX2" fmla="*/ 0 w 746557"/>
                <a:gd name="connsiteY2" fmla="*/ 373648 h 747296"/>
                <a:gd name="connsiteX3" fmla="*/ 373293 w 746557"/>
                <a:gd name="connsiteY3" fmla="*/ 0 h 747296"/>
                <a:gd name="connsiteX4" fmla="*/ 746558 w 746557"/>
                <a:gd name="connsiteY4" fmla="*/ 373648 h 7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57" h="747296">
                  <a:moveTo>
                    <a:pt x="746558" y="373648"/>
                  </a:moveTo>
                  <a:cubicBezTo>
                    <a:pt x="746558" y="580009"/>
                    <a:pt x="579420" y="747296"/>
                    <a:pt x="373293" y="747296"/>
                  </a:cubicBezTo>
                  <a:cubicBezTo>
                    <a:pt x="167138" y="747296"/>
                    <a:pt x="0" y="580009"/>
                    <a:pt x="0" y="373648"/>
                  </a:cubicBezTo>
                  <a:cubicBezTo>
                    <a:pt x="0" y="167288"/>
                    <a:pt x="167138" y="0"/>
                    <a:pt x="373293" y="0"/>
                  </a:cubicBezTo>
                  <a:cubicBezTo>
                    <a:pt x="579420" y="0"/>
                    <a:pt x="746558" y="167288"/>
                    <a:pt x="746558" y="373648"/>
                  </a:cubicBezTo>
                  <a:close/>
                </a:path>
              </a:pathLst>
            </a:custGeom>
            <a:solidFill>
              <a:srgbClr val="FD6234"/>
            </a:solidFill>
            <a:ln w="2724"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D53C3C0-E97C-716C-2D52-0953C1E9A3EA}"/>
                </a:ext>
              </a:extLst>
            </p:cNvPr>
            <p:cNvSpPr/>
            <p:nvPr/>
          </p:nvSpPr>
          <p:spPr>
            <a:xfrm>
              <a:off x="2817340" y="5401431"/>
              <a:ext cx="746558" cy="747323"/>
            </a:xfrm>
            <a:custGeom>
              <a:avLst/>
              <a:gdLst>
                <a:gd name="connsiteX0" fmla="*/ 746558 w 746558"/>
                <a:gd name="connsiteY0" fmla="*/ 373676 h 747323"/>
                <a:gd name="connsiteX1" fmla="*/ 373293 w 746558"/>
                <a:gd name="connsiteY1" fmla="*/ 747324 h 747323"/>
                <a:gd name="connsiteX2" fmla="*/ 0 w 746558"/>
                <a:gd name="connsiteY2" fmla="*/ 373676 h 747323"/>
                <a:gd name="connsiteX3" fmla="*/ 373293 w 746558"/>
                <a:gd name="connsiteY3" fmla="*/ 0 h 747323"/>
                <a:gd name="connsiteX4" fmla="*/ 746558 w 746558"/>
                <a:gd name="connsiteY4" fmla="*/ 373676 h 747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58" h="747323">
                  <a:moveTo>
                    <a:pt x="746558" y="373676"/>
                  </a:moveTo>
                  <a:cubicBezTo>
                    <a:pt x="746558" y="580009"/>
                    <a:pt x="579420" y="747324"/>
                    <a:pt x="373293" y="747324"/>
                  </a:cubicBezTo>
                  <a:cubicBezTo>
                    <a:pt x="167138" y="747324"/>
                    <a:pt x="0" y="580009"/>
                    <a:pt x="0" y="373676"/>
                  </a:cubicBezTo>
                  <a:cubicBezTo>
                    <a:pt x="0" y="167315"/>
                    <a:pt x="167138" y="0"/>
                    <a:pt x="373293" y="0"/>
                  </a:cubicBezTo>
                  <a:cubicBezTo>
                    <a:pt x="579420" y="0"/>
                    <a:pt x="746558" y="167315"/>
                    <a:pt x="746558" y="373676"/>
                  </a:cubicBezTo>
                  <a:close/>
                </a:path>
              </a:pathLst>
            </a:custGeom>
            <a:solidFill>
              <a:srgbClr val="463C74"/>
            </a:solidFill>
            <a:ln w="2724" cap="flat">
              <a:noFill/>
              <a:prstDash val="solid"/>
              <a:miter/>
            </a:ln>
          </p:spPr>
          <p:txBody>
            <a:bodyPr rtlCol="0" anchor="ctr"/>
            <a:lstStyle/>
            <a:p>
              <a:endParaRPr lang="en-US"/>
            </a:p>
          </p:txBody>
        </p:sp>
      </p:grpSp>
    </p:spTree>
    <p:extLst>
      <p:ext uri="{BB962C8B-B14F-4D97-AF65-F5344CB8AC3E}">
        <p14:creationId xmlns:p14="http://schemas.microsoft.com/office/powerpoint/2010/main" val="11949699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2853</Words>
  <Application>Microsoft Office PowerPoint</Application>
  <PresentationFormat>Widescreen</PresentationFormat>
  <Paragraphs>164</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Fira Sans Condensed ExtraBold</vt:lpstr>
      <vt:lpstr>Calibri</vt:lpstr>
      <vt:lpstr>Fira Sans Condensed Medium</vt:lpstr>
      <vt:lpstr>Fira Sans Condensed SemiBold</vt:lpstr>
      <vt:lpstr>Calibri Light</vt:lpstr>
      <vt:lpstr>Fira Sans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Iulian Lana</dc:creator>
  <cp:lastModifiedBy>Iulian Lana</cp:lastModifiedBy>
  <cp:revision>32</cp:revision>
  <dcterms:created xsi:type="dcterms:W3CDTF">2022-12-20T08:37:16Z</dcterms:created>
  <dcterms:modified xsi:type="dcterms:W3CDTF">2022-12-21T11:11:00Z</dcterms:modified>
</cp:coreProperties>
</file>